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08C"/>
    <a:srgbClr val="682575"/>
    <a:srgbClr val="1A0023"/>
    <a:srgbClr val="08000B"/>
    <a:srgbClr val="2C1846"/>
    <a:srgbClr val="B34CBB"/>
    <a:srgbClr val="1C0231"/>
    <a:srgbClr val="571B5E"/>
    <a:srgbClr val="17010B"/>
    <a:srgbClr val="EB6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7130946856561484E-3"/>
          <c:y val="0.20773974414753341"/>
          <c:w val="0.9465779792288912"/>
          <c:h val="0.7922602558524666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/>
          </c:spPr>
          <c:dPt>
            <c:idx val="0"/>
            <c:bubble3D val="0"/>
            <c:spPr>
              <a:solidFill>
                <a:srgbClr val="682575"/>
              </a:solidFill>
              <a:ln w="63500">
                <a:solidFill>
                  <a:schemeClr val="lt1"/>
                </a:solidFill>
              </a:ln>
              <a:effectLst/>
              <a:sp3d contourW="635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rgbClr val="2C1846">
                  <a:alpha val="89000"/>
                </a:srgbClr>
              </a:solidFill>
              <a:ln w="63500">
                <a:solidFill>
                  <a:schemeClr val="lt1"/>
                </a:solidFill>
              </a:ln>
              <a:effectLst/>
              <a:sp3d contourW="635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rgbClr val="002060">
                  <a:alpha val="89000"/>
                </a:srgbClr>
              </a:solidFill>
              <a:ln w="63500">
                <a:solidFill>
                  <a:schemeClr val="lt1"/>
                </a:solidFill>
              </a:ln>
              <a:effectLst/>
              <a:sp3d contourW="635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rgbClr val="1A0023">
                  <a:alpha val="89000"/>
                </a:srgbClr>
              </a:solidFill>
              <a:ln w="63500">
                <a:solidFill>
                  <a:schemeClr val="lt1"/>
                </a:solidFill>
              </a:ln>
              <a:effectLst/>
              <a:sp3d contourW="635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solidFill>
            <a:schemeClr val="accent1">
              <a:shade val="50000"/>
            </a:schemeClr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3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3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5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2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1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4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804D-6341-4F40-8CE8-FC3157C80FCC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167D-DFA5-4F90-A61A-AF3BAEBBE6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0537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46585" y="336952"/>
            <a:ext cx="6457070" cy="33855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105378"/>
            <a:ext cx="12192000" cy="7526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3941" y="0"/>
            <a:ext cx="147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solidFill>
                  <a:schemeClr val="bg1"/>
                </a:solidFill>
              </a:rPr>
              <a:t>NG</a:t>
            </a:r>
            <a:endParaRPr lang="en-IN" sz="7200" b="1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6088" y="318138"/>
            <a:ext cx="6641125" cy="357368"/>
            <a:chOff x="3692766" y="803474"/>
            <a:chExt cx="4345163" cy="357368"/>
          </a:xfrm>
        </p:grpSpPr>
        <p:sp>
          <p:nvSpPr>
            <p:cNvPr id="11" name="TextBox 10"/>
            <p:cNvSpPr txBox="1"/>
            <p:nvPr/>
          </p:nvSpPr>
          <p:spPr>
            <a:xfrm>
              <a:off x="3692766" y="803474"/>
              <a:ext cx="759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u="sng" smtClean="0">
                  <a:solidFill>
                    <a:schemeClr val="bg1"/>
                  </a:solidFill>
                </a:rPr>
                <a:t>HOME</a:t>
              </a:r>
              <a:endParaRPr lang="en-IN" sz="1600" u="sng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83722" y="811180"/>
              <a:ext cx="1169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mtClean="0">
                  <a:solidFill>
                    <a:schemeClr val="bg1"/>
                  </a:solidFill>
                </a:rPr>
                <a:t>ABOUT US</a:t>
              </a:r>
              <a:endParaRPr lang="en-IN" sz="160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84985" y="822288"/>
              <a:ext cx="1388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mtClean="0">
                  <a:solidFill>
                    <a:schemeClr val="bg1"/>
                  </a:solidFill>
                </a:rPr>
                <a:t>SEARCH NGOs</a:t>
              </a:r>
              <a:endParaRPr lang="en-IN" sz="16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04883" y="822288"/>
              <a:ext cx="633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smtClean="0">
                  <a:solidFill>
                    <a:schemeClr val="bg1"/>
                  </a:solidFill>
                </a:rPr>
                <a:t>FAQs</a:t>
              </a:r>
              <a:endParaRPr lang="en-IN" sz="1600">
                <a:solidFill>
                  <a:schemeClr val="bg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588475" y="3332012"/>
            <a:ext cx="2349305" cy="2504049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4809977" y="3231193"/>
            <a:ext cx="2349305" cy="2504049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ounded Rectangle 18"/>
          <p:cNvSpPr/>
          <p:nvPr/>
        </p:nvSpPr>
        <p:spPr>
          <a:xfrm>
            <a:off x="7762438" y="3332011"/>
            <a:ext cx="2349305" cy="2504049"/>
          </a:xfrm>
          <a:prstGeom prst="round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8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73598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0" t="15179" r="10932" b="16718"/>
          <a:stretch/>
        </p:blipFill>
        <p:spPr>
          <a:xfrm>
            <a:off x="689317" y="1405717"/>
            <a:ext cx="5022167" cy="43057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46585" y="336952"/>
            <a:ext cx="6457070" cy="33855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3586088" y="318138"/>
            <a:ext cx="6641125" cy="357368"/>
            <a:chOff x="3692766" y="803474"/>
            <a:chExt cx="4345163" cy="357368"/>
          </a:xfrm>
        </p:grpSpPr>
        <p:sp>
          <p:nvSpPr>
            <p:cNvPr id="8" name="TextBox 7"/>
            <p:cNvSpPr txBox="1"/>
            <p:nvPr/>
          </p:nvSpPr>
          <p:spPr>
            <a:xfrm>
              <a:off x="3692766" y="803474"/>
              <a:ext cx="759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b="1" u="sng" smtClean="0">
                  <a:solidFill>
                    <a:schemeClr val="bg1"/>
                  </a:solidFill>
                </a:rPr>
                <a:t>HOME</a:t>
              </a:r>
              <a:endParaRPr lang="en-IN" sz="1600" b="1" u="sng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83722" y="811180"/>
              <a:ext cx="1169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ABOUT US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84985" y="822288"/>
              <a:ext cx="1388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SEARCH NGOs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04883" y="822288"/>
              <a:ext cx="633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FAQs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6433" y="-112750"/>
            <a:ext cx="147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solidFill>
                  <a:schemeClr val="bg1"/>
                </a:solidFill>
              </a:rPr>
              <a:t>NG</a:t>
            </a:r>
            <a:endParaRPr lang="en-IN" sz="72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5986" y="1012458"/>
            <a:ext cx="4881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smtClean="0">
                <a:solidFill>
                  <a:srgbClr val="48108C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ABOUT US</a:t>
            </a:r>
            <a:endParaRPr lang="en-IN" sz="5400" b="1">
              <a:solidFill>
                <a:srgbClr val="48108C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4438" y="2272740"/>
            <a:ext cx="4001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mtClean="0"/>
              <a:t>Vcxvxv</a:t>
            </a:r>
          </a:p>
          <a:p>
            <a:r>
              <a:rPr lang="en-IN" smtClean="0"/>
              <a:t>SAMPLE TEXT</a:t>
            </a:r>
          </a:p>
          <a:p>
            <a:r>
              <a:rPr lang="en-IN" smtClean="0"/>
              <a:t>Srsj</a:t>
            </a:r>
          </a:p>
          <a:p>
            <a:r>
              <a:rPr lang="en-IN" smtClean="0"/>
              <a:t>Jfjjjjjjjjjjjjjjjjjjjjjjjjjjjjjjjjjjjjjjjjjfgjgj</a:t>
            </a:r>
          </a:p>
          <a:p>
            <a:r>
              <a:rPr lang="en-IN" smtClean="0"/>
              <a:t>Jfjjjjjjjjjjjjjjjjjjjjjjjjjjjjjjjjjjjjjjjjjfgjgj</a:t>
            </a:r>
            <a:endParaRPr lang="en-IN" smtClean="0"/>
          </a:p>
          <a:p>
            <a:r>
              <a:rPr lang="en-IN" smtClean="0"/>
              <a:t>Jfjjjjjjjjjjjjjjjjjjjjjjjjjjjjjjjjjjjjjjjjjfgjgj</a:t>
            </a:r>
          </a:p>
          <a:p>
            <a:r>
              <a:rPr lang="en-IN" smtClean="0"/>
              <a:t>Jfjjjjjjjjjjjjjjjjjjjjjjjjjjjjjjjjjjjjjjjjjfgjgj</a:t>
            </a:r>
          </a:p>
          <a:p>
            <a:r>
              <a:rPr lang="en-IN" smtClean="0"/>
              <a:t>Jfjjjjjjjjjjjjjjjjjjjjjjjjjjjjjjjjjjjjjjjjjfgjgj</a:t>
            </a:r>
          </a:p>
          <a:p>
            <a:endParaRPr lang="en-IN"/>
          </a:p>
          <a:p>
            <a:r>
              <a:rPr lang="en-IN" smtClean="0"/>
              <a:t>uutfylllllllllllllllllllllllll</a:t>
            </a:r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784438" y="5327041"/>
            <a:ext cx="1885071" cy="4923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Learn More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46585" y="336952"/>
            <a:ext cx="6457070" cy="33855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3586088" y="318138"/>
            <a:ext cx="6641125" cy="357368"/>
            <a:chOff x="3692766" y="803474"/>
            <a:chExt cx="4345163" cy="357368"/>
          </a:xfrm>
        </p:grpSpPr>
        <p:sp>
          <p:nvSpPr>
            <p:cNvPr id="6" name="TextBox 5"/>
            <p:cNvSpPr txBox="1"/>
            <p:nvPr/>
          </p:nvSpPr>
          <p:spPr>
            <a:xfrm>
              <a:off x="3692766" y="803474"/>
              <a:ext cx="759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b="1" u="sng" smtClean="0">
                  <a:solidFill>
                    <a:schemeClr val="bg1"/>
                  </a:solidFill>
                </a:rPr>
                <a:t>HOME</a:t>
              </a:r>
              <a:endParaRPr lang="en-IN" sz="1600" b="1" u="sng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83722" y="811180"/>
              <a:ext cx="1169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ABOUT US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84985" y="822288"/>
              <a:ext cx="1388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SEARCH NGOs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04883" y="822288"/>
              <a:ext cx="633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FAQs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6433" y="-112750"/>
            <a:ext cx="147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solidFill>
                  <a:schemeClr val="bg1"/>
                </a:solidFill>
              </a:rPr>
              <a:t>NG</a:t>
            </a:r>
            <a:endParaRPr lang="en-IN" sz="7200" b="1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32652" y="1786597"/>
            <a:ext cx="3742006" cy="427657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145195" y="3108960"/>
            <a:ext cx="706512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City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64250" y="3108959"/>
            <a:ext cx="2191433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>
                <a:solidFill>
                  <a:schemeClr val="bg1">
                    <a:lumMod val="50000"/>
                  </a:schemeClr>
                </a:solidFill>
              </a:rPr>
              <a:t>Enter the city</a:t>
            </a:r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964250" y="3516923"/>
            <a:ext cx="223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04598" y="3734969"/>
            <a:ext cx="706512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City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01467" y="2580907"/>
            <a:ext cx="706512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City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45195" y="4385346"/>
            <a:ext cx="706512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City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851707" y="2617708"/>
            <a:ext cx="2191433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>
                <a:solidFill>
                  <a:schemeClr val="bg1">
                    <a:lumMod val="50000"/>
                  </a:schemeClr>
                </a:solidFill>
              </a:rPr>
              <a:t>Enter the city</a:t>
            </a:r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25171" y="3795675"/>
            <a:ext cx="2191433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>
                <a:solidFill>
                  <a:schemeClr val="bg1">
                    <a:lumMod val="50000"/>
                  </a:schemeClr>
                </a:solidFill>
              </a:rPr>
              <a:t>Enter the city</a:t>
            </a:r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07979" y="4524850"/>
            <a:ext cx="2191433" cy="576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>
                <a:solidFill>
                  <a:schemeClr val="bg1">
                    <a:lumMod val="50000"/>
                  </a:schemeClr>
                </a:solidFill>
              </a:rPr>
              <a:t>Enter the city</a:t>
            </a:r>
            <a:endParaRPr lang="en-IN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8904070" y="3106614"/>
            <a:ext cx="223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964250" y="4307055"/>
            <a:ext cx="223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02511" y="4941019"/>
            <a:ext cx="2233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736037" y="5416060"/>
            <a:ext cx="2461846" cy="351693"/>
          </a:xfrm>
          <a:prstGeom prst="roundRect">
            <a:avLst/>
          </a:prstGeom>
          <a:solidFill>
            <a:srgbClr val="1C02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/>
              <a:t>Search</a:t>
            </a:r>
            <a:endParaRPr lang="en-IN"/>
          </a:p>
        </p:txBody>
      </p:sp>
      <p:graphicFrame>
        <p:nvGraphicFramePr>
          <p:cNvPr id="41" name="Chart 40"/>
          <p:cNvGraphicFramePr/>
          <p:nvPr>
            <p:extLst>
              <p:ext uri="{D42A27DB-BD31-4B8C-83A1-F6EECF244321}">
                <p14:modId xmlns:p14="http://schemas.microsoft.com/office/powerpoint/2010/main" val="2372325932"/>
              </p:ext>
            </p:extLst>
          </p:nvPr>
        </p:nvGraphicFramePr>
        <p:xfrm>
          <a:off x="831558" y="1491176"/>
          <a:ext cx="5230053" cy="4902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363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8806" y="661182"/>
            <a:ext cx="10607040" cy="5416061"/>
          </a:xfrm>
          <a:prstGeom prst="roundRect">
            <a:avLst/>
          </a:prstGeom>
          <a:noFill/>
          <a:ln w="38100">
            <a:solidFill>
              <a:srgbClr val="481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4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713874" y="2"/>
            <a:ext cx="7129318" cy="6868223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prstGeom prst="hexagon">
              <a:avLst/>
            </a:prstGeom>
            <a:blipFill>
              <a:blip r:embed="rId4"/>
              <a:stretch>
                <a:fillRect l="-14496" r="-18133" b="-2043"/>
              </a:stretch>
            </a:blipFill>
          </p:spPr>
          <p:txBody>
            <a:bodyPr/>
            <a:lstStyle/>
            <a:p>
              <a:endParaRPr lang="en-IN" sz="270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49532" y="6343922"/>
            <a:ext cx="10168466" cy="1028167"/>
            <a:chOff x="0" y="0"/>
            <a:chExt cx="53129492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129495" cy="5372100"/>
            </a:xfrm>
            <a:custGeom>
              <a:avLst/>
              <a:gdLst/>
              <a:ahLst/>
              <a:cxnLst/>
              <a:rect l="l" t="t" r="r" b="b"/>
              <a:pathLst>
                <a:path w="53129495" h="5372100">
                  <a:moveTo>
                    <a:pt x="5157882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1578824" y="5372100"/>
                  </a:lnTo>
                  <a:lnTo>
                    <a:pt x="53129495" y="2686050"/>
                  </a:lnTo>
                  <a:lnTo>
                    <a:pt x="51578821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26620" y="989684"/>
            <a:ext cx="4881185" cy="1215557"/>
            <a:chOff x="0" y="95251"/>
            <a:chExt cx="9693790" cy="2589106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1"/>
              <a:ext cx="9624778" cy="1744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334"/>
                </a:lnSpc>
              </a:pPr>
              <a:r>
                <a:rPr lang="en-US" sz="4000" dirty="0">
                  <a:solidFill>
                    <a:srgbClr val="FFFFFF"/>
                  </a:solidFill>
                  <a:latin typeface="Fira Sans Medium Bold"/>
                </a:rPr>
                <a:t>FAQ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9012" y="1965976"/>
              <a:ext cx="9624778" cy="718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sz="2000" spc="10" dirty="0">
                  <a:solidFill>
                    <a:srgbClr val="FFFFFF"/>
                  </a:solidFill>
                  <a:latin typeface="Fira Sans Light"/>
                </a:rPr>
                <a:t>Frequently Asked Questions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694349E-AC18-4851-9C11-042A0CE15C9D}"/>
              </a:ext>
            </a:extLst>
          </p:cNvPr>
          <p:cNvGrpSpPr/>
          <p:nvPr/>
        </p:nvGrpSpPr>
        <p:grpSpPr>
          <a:xfrm>
            <a:off x="161019" y="2317112"/>
            <a:ext cx="6361759" cy="626184"/>
            <a:chOff x="344715" y="3159486"/>
            <a:chExt cx="9542638" cy="939277"/>
          </a:xfrm>
        </p:grpSpPr>
        <p:sp>
          <p:nvSpPr>
            <p:cNvPr id="13" name="TextBox 13"/>
            <p:cNvSpPr txBox="1"/>
            <p:nvPr/>
          </p:nvSpPr>
          <p:spPr>
            <a:xfrm>
              <a:off x="344715" y="3159486"/>
              <a:ext cx="7218583" cy="442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7"/>
                </a:lnSpc>
              </a:pPr>
              <a:r>
                <a:rPr lang="en-US" sz="2133" dirty="0">
                  <a:solidFill>
                    <a:srgbClr val="FFFFFF"/>
                  </a:solidFill>
                  <a:latin typeface="Fira Sans Medium Bold"/>
                </a:rPr>
                <a:t>1.What is Registration No. of NGO?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BDBBD14-B88E-46CB-9549-5FB638452010}"/>
                </a:ext>
              </a:extLst>
            </p:cNvPr>
            <p:cNvSpPr txBox="1"/>
            <p:nvPr/>
          </p:nvSpPr>
          <p:spPr>
            <a:xfrm>
              <a:off x="614598" y="3683264"/>
              <a:ext cx="9272755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9" dirty="0">
                  <a:solidFill>
                    <a:srgbClr val="FFFFFF"/>
                  </a:solidFill>
                  <a:latin typeface="Fira Sans Light"/>
                </a:rPr>
                <a:t>Registration No. is provided to the NGO at time of registration by the government..</a:t>
              </a:r>
              <a:endParaRPr lang="en-IN" sz="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C8107F0F-4419-4020-92C5-51A019D90CEA}"/>
              </a:ext>
            </a:extLst>
          </p:cNvPr>
          <p:cNvGrpSpPr/>
          <p:nvPr/>
        </p:nvGrpSpPr>
        <p:grpSpPr>
          <a:xfrm>
            <a:off x="164139" y="3145506"/>
            <a:ext cx="6361759" cy="810850"/>
            <a:chOff x="344715" y="3159486"/>
            <a:chExt cx="9542638" cy="1216276"/>
          </a:xfrm>
        </p:grpSpPr>
        <p:sp>
          <p:nvSpPr>
            <p:cNvPr id="21" name="TextBox 13">
              <a:extLst>
                <a:ext uri="{FF2B5EF4-FFF2-40B4-BE49-F238E27FC236}">
                  <a16:creationId xmlns="" xmlns:a16="http://schemas.microsoft.com/office/drawing/2014/main" id="{2B70DD84-6CFF-49DB-8944-01B9F8A30BEF}"/>
                </a:ext>
              </a:extLst>
            </p:cNvPr>
            <p:cNvSpPr txBox="1"/>
            <p:nvPr/>
          </p:nvSpPr>
          <p:spPr>
            <a:xfrm>
              <a:off x="344715" y="3159486"/>
              <a:ext cx="7218583" cy="442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7"/>
                </a:lnSpc>
              </a:pPr>
              <a:r>
                <a:rPr lang="en-US" sz="2133" dirty="0">
                  <a:solidFill>
                    <a:srgbClr val="FFFFFF"/>
                  </a:solidFill>
                  <a:latin typeface="Fira Sans Medium Bold"/>
                </a:rPr>
                <a:t>2.How User can register?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1F8504E-D0A5-4802-B08A-52E992D5D23C}"/>
                </a:ext>
              </a:extLst>
            </p:cNvPr>
            <p:cNvSpPr txBox="1"/>
            <p:nvPr/>
          </p:nvSpPr>
          <p:spPr>
            <a:xfrm>
              <a:off x="614598" y="3683264"/>
              <a:ext cx="9272755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9" dirty="0">
                  <a:solidFill>
                    <a:srgbClr val="FFFFFF"/>
                  </a:solidFill>
                  <a:latin typeface="Fira Sans Light"/>
                </a:rPr>
                <a:t>User needs to go to Login/register and register himself/</a:t>
              </a:r>
              <a:r>
                <a:rPr lang="en-US" sz="1200" spc="9" dirty="0" err="1">
                  <a:solidFill>
                    <a:srgbClr val="FFFFFF"/>
                  </a:solidFill>
                  <a:latin typeface="Fira Sans Light"/>
                </a:rPr>
                <a:t>herserlf</a:t>
              </a:r>
              <a:r>
                <a:rPr lang="en-US" sz="1200" spc="9" dirty="0">
                  <a:solidFill>
                    <a:srgbClr val="FFFFFF"/>
                  </a:solidFill>
                  <a:latin typeface="Fira Sans Light"/>
                </a:rPr>
                <a:t> by selecting role as User?</a:t>
              </a:r>
              <a:endParaRPr lang="en-IN" sz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6070CFD-D099-4A8E-AF68-E9FB63D1CE8C}"/>
              </a:ext>
            </a:extLst>
          </p:cNvPr>
          <p:cNvGrpSpPr/>
          <p:nvPr/>
        </p:nvGrpSpPr>
        <p:grpSpPr>
          <a:xfrm>
            <a:off x="176433" y="5201431"/>
            <a:ext cx="6361759" cy="626185"/>
            <a:chOff x="344715" y="3159486"/>
            <a:chExt cx="9542638" cy="939278"/>
          </a:xfrm>
        </p:grpSpPr>
        <p:sp>
          <p:nvSpPr>
            <p:cNvPr id="24" name="TextBox 13">
              <a:extLst>
                <a:ext uri="{FF2B5EF4-FFF2-40B4-BE49-F238E27FC236}">
                  <a16:creationId xmlns="" xmlns:a16="http://schemas.microsoft.com/office/drawing/2014/main" id="{C311D8FF-7FFC-4736-8A43-FEA90757095A}"/>
                </a:ext>
              </a:extLst>
            </p:cNvPr>
            <p:cNvSpPr txBox="1"/>
            <p:nvPr/>
          </p:nvSpPr>
          <p:spPr>
            <a:xfrm>
              <a:off x="344715" y="3159486"/>
              <a:ext cx="7218583" cy="442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7"/>
                </a:lnSpc>
              </a:pPr>
              <a:r>
                <a:rPr lang="en-US" sz="2133" dirty="0">
                  <a:solidFill>
                    <a:srgbClr val="FFFFFF"/>
                  </a:solidFill>
                  <a:latin typeface="Fira Sans Medium Bold"/>
                </a:rPr>
                <a:t>4.How NGO can register?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D02621A-4F7C-45EC-A638-AD56804AFCFB}"/>
                </a:ext>
              </a:extLst>
            </p:cNvPr>
            <p:cNvSpPr txBox="1"/>
            <p:nvPr/>
          </p:nvSpPr>
          <p:spPr>
            <a:xfrm>
              <a:off x="614598" y="3683265"/>
              <a:ext cx="9272755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9" dirty="0">
                  <a:solidFill>
                    <a:srgbClr val="FFFFFF"/>
                  </a:solidFill>
                  <a:latin typeface="Fira Sans Light"/>
                </a:rPr>
                <a:t>NGO needs to go to Login/register and register  by selecting role as NGO?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7407FA31-4437-4BFB-95CD-298DD6C5C2E0}"/>
              </a:ext>
            </a:extLst>
          </p:cNvPr>
          <p:cNvGrpSpPr/>
          <p:nvPr/>
        </p:nvGrpSpPr>
        <p:grpSpPr>
          <a:xfrm>
            <a:off x="176433" y="4243013"/>
            <a:ext cx="6361759" cy="626184"/>
            <a:chOff x="344715" y="3159486"/>
            <a:chExt cx="9542638" cy="939277"/>
          </a:xfrm>
        </p:grpSpPr>
        <p:sp>
          <p:nvSpPr>
            <p:cNvPr id="27" name="TextBox 13">
              <a:extLst>
                <a:ext uri="{FF2B5EF4-FFF2-40B4-BE49-F238E27FC236}">
                  <a16:creationId xmlns="" xmlns:a16="http://schemas.microsoft.com/office/drawing/2014/main" id="{1BD35FD0-2953-4CF2-875D-6EB53E2B0B0C}"/>
                </a:ext>
              </a:extLst>
            </p:cNvPr>
            <p:cNvSpPr txBox="1"/>
            <p:nvPr/>
          </p:nvSpPr>
          <p:spPr>
            <a:xfrm>
              <a:off x="344715" y="3159486"/>
              <a:ext cx="7218583" cy="442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7"/>
                </a:lnSpc>
              </a:pPr>
              <a:r>
                <a:rPr lang="en-US" sz="2133" dirty="0">
                  <a:solidFill>
                    <a:srgbClr val="FFFFFF"/>
                  </a:solidFill>
                  <a:latin typeface="Fira Sans Medium Bold"/>
                </a:rPr>
                <a:t>3.How to search for the required NGO?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B5A2F28D-1EE9-4127-9C03-9716CA72ECDB}"/>
                </a:ext>
              </a:extLst>
            </p:cNvPr>
            <p:cNvSpPr txBox="1"/>
            <p:nvPr/>
          </p:nvSpPr>
          <p:spPr>
            <a:xfrm>
              <a:off x="574920" y="3683264"/>
              <a:ext cx="9312433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pc="9" dirty="0">
                  <a:solidFill>
                    <a:srgbClr val="FFFFFF"/>
                  </a:solidFill>
                  <a:latin typeface="Fira Sans Light"/>
                </a:rPr>
                <a:t>User needs to go to </a:t>
              </a:r>
              <a:r>
                <a:rPr lang="en-US" sz="1200" spc="9" dirty="0" err="1">
                  <a:solidFill>
                    <a:srgbClr val="FFFFFF"/>
                  </a:solidFill>
                  <a:latin typeface="Fira Sans Light"/>
                </a:rPr>
                <a:t>SearchNGOs</a:t>
              </a:r>
              <a:r>
                <a:rPr lang="en-US" sz="1200" spc="9" dirty="0">
                  <a:solidFill>
                    <a:srgbClr val="FFFFFF"/>
                  </a:solidFill>
                  <a:latin typeface="Fira Sans Light"/>
                </a:rPr>
                <a:t> and search based on the location or sector</a:t>
              </a:r>
              <a:endParaRPr lang="en-IN" sz="800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446585" y="336952"/>
            <a:ext cx="6457070" cy="33855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0" name="Group 29"/>
          <p:cNvGrpSpPr/>
          <p:nvPr/>
        </p:nvGrpSpPr>
        <p:grpSpPr>
          <a:xfrm>
            <a:off x="3586088" y="318138"/>
            <a:ext cx="6641125" cy="357368"/>
            <a:chOff x="3692766" y="803474"/>
            <a:chExt cx="4345163" cy="357368"/>
          </a:xfrm>
        </p:grpSpPr>
        <p:sp>
          <p:nvSpPr>
            <p:cNvPr id="31" name="TextBox 30"/>
            <p:cNvSpPr txBox="1"/>
            <p:nvPr/>
          </p:nvSpPr>
          <p:spPr>
            <a:xfrm>
              <a:off x="3692766" y="803474"/>
              <a:ext cx="759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600" b="1" u="sng" smtClean="0">
                  <a:solidFill>
                    <a:schemeClr val="bg1"/>
                  </a:solidFill>
                </a:rPr>
                <a:t>HOME</a:t>
              </a:r>
              <a:endParaRPr lang="en-IN" sz="1600" b="1" u="sng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83722" y="811180"/>
              <a:ext cx="1169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ABOUT US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4985" y="822288"/>
              <a:ext cx="13880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SEARCH NGOs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04883" y="822288"/>
              <a:ext cx="633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smtClean="0">
                  <a:solidFill>
                    <a:schemeClr val="bg1"/>
                  </a:solidFill>
                </a:rPr>
                <a:t>FAQs</a:t>
              </a:r>
              <a:endParaRPr lang="en-IN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76433" y="-112750"/>
            <a:ext cx="1477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smtClean="0">
                <a:solidFill>
                  <a:schemeClr val="bg1"/>
                </a:solidFill>
              </a:rPr>
              <a:t>NG</a:t>
            </a:r>
            <a:endParaRPr lang="en-IN" sz="7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9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Adobe Gothic Std B</vt:lpstr>
      <vt:lpstr>Arial</vt:lpstr>
      <vt:lpstr>Calibri</vt:lpstr>
      <vt:lpstr>Calibri Light</vt:lpstr>
      <vt:lpstr>Fira Sans Light</vt:lpstr>
      <vt:lpstr>Fira Sans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S.S.V.Surya Teja</dc:creator>
  <cp:lastModifiedBy>S.S.V.Surya Teja</cp:lastModifiedBy>
  <cp:revision>18</cp:revision>
  <dcterms:created xsi:type="dcterms:W3CDTF">2022-03-05T15:46:31Z</dcterms:created>
  <dcterms:modified xsi:type="dcterms:W3CDTF">2022-03-05T22:08:08Z</dcterms:modified>
</cp:coreProperties>
</file>