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70" r:id="rId4"/>
    <p:sldId id="269" r:id="rId5"/>
    <p:sldId id="273" r:id="rId6"/>
    <p:sldId id="262" r:id="rId7"/>
    <p:sldId id="263" r:id="rId8"/>
    <p:sldId id="264" r:id="rId9"/>
    <p:sldId id="265" r:id="rId10"/>
    <p:sldId id="266" r:id="rId11"/>
    <p:sldId id="272"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CEF5"/>
    <a:srgbClr val="9E004A"/>
    <a:srgbClr val="22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04900-C742-4039-A3D3-A7C94A0E40C9}" v="6" dt="2022-04-28T12:24:35.398"/>
    <p1510:client id="{323D9566-A922-4E81-BAB4-CA6AC98282D5}" v="1090" dt="2022-04-27T20:04:58.889"/>
    <p1510:client id="{4FF7232B-AE2B-4DFC-8C7F-0EA1120F7425}" v="515" dt="2022-04-28T19:25:12.878"/>
    <p1510:client id="{E2EAD955-9236-486B-A8EB-756CCC5103E8}" v="14" dt="2022-04-28T13:00:22.233"/>
    <p1510:client id="{EB104635-C875-4520-A465-92B8B4049735}" v="1454" dt="2022-04-27T18:18:11.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9" d="100"/>
          <a:sy n="79" d="100"/>
        </p:scale>
        <p:origin x="-18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Thangam" userId="61875506d2cb8a4e" providerId="Windows Live" clId="Web-{4FF7232B-AE2B-4DFC-8C7F-0EA1120F7425}"/>
    <pc:docChg chg="addSld delSld modSld">
      <pc:chgData name="Surya Thangam" userId="61875506d2cb8a4e" providerId="Windows Live" clId="Web-{4FF7232B-AE2B-4DFC-8C7F-0EA1120F7425}" dt="2022-04-28T19:25:12.878" v="331" actId="1076"/>
      <pc:docMkLst>
        <pc:docMk/>
      </pc:docMkLst>
      <pc:sldChg chg="modSp">
        <pc:chgData name="Surya Thangam" userId="61875506d2cb8a4e" providerId="Windows Live" clId="Web-{4FF7232B-AE2B-4DFC-8C7F-0EA1120F7425}" dt="2022-04-28T17:53:58.969" v="25" actId="20577"/>
        <pc:sldMkLst>
          <pc:docMk/>
          <pc:sldMk cId="109857222" sldId="256"/>
        </pc:sldMkLst>
        <pc:spChg chg="mod">
          <ac:chgData name="Surya Thangam" userId="61875506d2cb8a4e" providerId="Windows Live" clId="Web-{4FF7232B-AE2B-4DFC-8C7F-0EA1120F7425}" dt="2022-04-28T17:46:05.614" v="2" actId="20577"/>
          <ac:spMkLst>
            <pc:docMk/>
            <pc:sldMk cId="109857222" sldId="256"/>
            <ac:spMk id="2" creationId="{00000000-0000-0000-0000-000000000000}"/>
          </ac:spMkLst>
        </pc:spChg>
        <pc:spChg chg="mod">
          <ac:chgData name="Surya Thangam" userId="61875506d2cb8a4e" providerId="Windows Live" clId="Web-{4FF7232B-AE2B-4DFC-8C7F-0EA1120F7425}" dt="2022-04-28T17:46:53.943" v="4" actId="20577"/>
          <ac:spMkLst>
            <pc:docMk/>
            <pc:sldMk cId="109857222" sldId="256"/>
            <ac:spMk id="4" creationId="{09082AD3-E124-D2F8-2134-5B3BDC51C12A}"/>
          </ac:spMkLst>
        </pc:spChg>
        <pc:spChg chg="mod">
          <ac:chgData name="Surya Thangam" userId="61875506d2cb8a4e" providerId="Windows Live" clId="Web-{4FF7232B-AE2B-4DFC-8C7F-0EA1120F7425}" dt="2022-04-28T17:49:50.072" v="8" actId="20577"/>
          <ac:spMkLst>
            <pc:docMk/>
            <pc:sldMk cId="109857222" sldId="256"/>
            <ac:spMk id="7" creationId="{725E6D71-4D4B-BABD-339E-9B4B8CC00FE4}"/>
          </ac:spMkLst>
        </pc:spChg>
        <pc:spChg chg="mod">
          <ac:chgData name="Surya Thangam" userId="61875506d2cb8a4e" providerId="Windows Live" clId="Web-{4FF7232B-AE2B-4DFC-8C7F-0EA1120F7425}" dt="2022-04-28T17:53:58.969" v="25" actId="20577"/>
          <ac:spMkLst>
            <pc:docMk/>
            <pc:sldMk cId="109857222" sldId="256"/>
            <ac:spMk id="15" creationId="{7985F960-E920-5704-F2F2-C4D44BF4B46E}"/>
          </ac:spMkLst>
        </pc:spChg>
      </pc:sldChg>
      <pc:sldChg chg="addSp modSp">
        <pc:chgData name="Surya Thangam" userId="61875506d2cb8a4e" providerId="Windows Live" clId="Web-{4FF7232B-AE2B-4DFC-8C7F-0EA1120F7425}" dt="2022-04-28T18:30:16.613" v="58" actId="20577"/>
        <pc:sldMkLst>
          <pc:docMk/>
          <pc:sldMk cId="306767521" sldId="257"/>
        </pc:sldMkLst>
        <pc:spChg chg="add mod">
          <ac:chgData name="Surya Thangam" userId="61875506d2cb8a4e" providerId="Windows Live" clId="Web-{4FF7232B-AE2B-4DFC-8C7F-0EA1120F7425}" dt="2022-04-28T18:30:16.613" v="58" actId="20577"/>
          <ac:spMkLst>
            <pc:docMk/>
            <pc:sldMk cId="306767521" sldId="257"/>
            <ac:spMk id="3" creationId="{11F694D5-35C5-D38E-A4C8-DE8F28FF8C70}"/>
          </ac:spMkLst>
        </pc:spChg>
      </pc:sldChg>
      <pc:sldChg chg="del">
        <pc:chgData name="Surya Thangam" userId="61875506d2cb8a4e" providerId="Windows Live" clId="Web-{4FF7232B-AE2B-4DFC-8C7F-0EA1120F7425}" dt="2022-04-28T18:59:53.421" v="138"/>
        <pc:sldMkLst>
          <pc:docMk/>
          <pc:sldMk cId="286451579" sldId="258"/>
        </pc:sldMkLst>
      </pc:sldChg>
      <pc:sldChg chg="addSp delSp modSp">
        <pc:chgData name="Surya Thangam" userId="61875506d2cb8a4e" providerId="Windows Live" clId="Web-{4FF7232B-AE2B-4DFC-8C7F-0EA1120F7425}" dt="2022-04-28T19:20:34.293" v="330" actId="14100"/>
        <pc:sldMkLst>
          <pc:docMk/>
          <pc:sldMk cId="2843051073" sldId="267"/>
        </pc:sldMkLst>
        <pc:spChg chg="add del">
          <ac:chgData name="Surya Thangam" userId="61875506d2cb8a4e" providerId="Windows Live" clId="Web-{4FF7232B-AE2B-4DFC-8C7F-0EA1120F7425}" dt="2022-04-28T19:12:38.815" v="306"/>
          <ac:spMkLst>
            <pc:docMk/>
            <pc:sldMk cId="2843051073" sldId="267"/>
            <ac:spMk id="6" creationId="{F208A26C-6B05-E3EC-ADF6-9FA1004DA9B7}"/>
          </ac:spMkLst>
        </pc:spChg>
        <pc:spChg chg="add mod">
          <ac:chgData name="Surya Thangam" userId="61875506d2cb8a4e" providerId="Windows Live" clId="Web-{4FF7232B-AE2B-4DFC-8C7F-0EA1120F7425}" dt="2022-04-28T19:17:26.727" v="317" actId="1076"/>
          <ac:spMkLst>
            <pc:docMk/>
            <pc:sldMk cId="2843051073" sldId="267"/>
            <ac:spMk id="7" creationId="{D52741EB-8023-68F8-4570-055847A981E4}"/>
          </ac:spMkLst>
        </pc:spChg>
        <pc:spChg chg="add mod">
          <ac:chgData name="Surya Thangam" userId="61875506d2cb8a4e" providerId="Windows Live" clId="Web-{4FF7232B-AE2B-4DFC-8C7F-0EA1120F7425}" dt="2022-04-28T19:18:51.901" v="323" actId="1076"/>
          <ac:spMkLst>
            <pc:docMk/>
            <pc:sldMk cId="2843051073" sldId="267"/>
            <ac:spMk id="8" creationId="{C80CC643-2EEF-F392-491F-98F75C8E90F5}"/>
          </ac:spMkLst>
        </pc:spChg>
        <pc:spChg chg="add mod">
          <ac:chgData name="Surya Thangam" userId="61875506d2cb8a4e" providerId="Windows Live" clId="Web-{4FF7232B-AE2B-4DFC-8C7F-0EA1120F7425}" dt="2022-04-28T19:20:34.293" v="330" actId="14100"/>
          <ac:spMkLst>
            <pc:docMk/>
            <pc:sldMk cId="2843051073" sldId="267"/>
            <ac:spMk id="9" creationId="{12D45456-008B-A13F-8B76-388C1FAC4DB2}"/>
          </ac:spMkLst>
        </pc:spChg>
      </pc:sldChg>
      <pc:sldChg chg="addSp modSp">
        <pc:chgData name="Surya Thangam" userId="61875506d2cb8a4e" providerId="Windows Live" clId="Web-{4FF7232B-AE2B-4DFC-8C7F-0EA1120F7425}" dt="2022-04-28T18:43:47.999" v="101" actId="20577"/>
        <pc:sldMkLst>
          <pc:docMk/>
          <pc:sldMk cId="385846944" sldId="269"/>
        </pc:sldMkLst>
        <pc:spChg chg="add mod">
          <ac:chgData name="Surya Thangam" userId="61875506d2cb8a4e" providerId="Windows Live" clId="Web-{4FF7232B-AE2B-4DFC-8C7F-0EA1120F7425}" dt="2022-04-28T18:43:47.999" v="101" actId="20577"/>
          <ac:spMkLst>
            <pc:docMk/>
            <pc:sldMk cId="385846944" sldId="269"/>
            <ac:spMk id="3" creationId="{104EC020-DDF9-E586-0E16-65A143CCEFED}"/>
          </ac:spMkLst>
        </pc:spChg>
      </pc:sldChg>
      <pc:sldChg chg="addSp modSp new">
        <pc:chgData name="Surya Thangam" userId="61875506d2cb8a4e" providerId="Windows Live" clId="Web-{4FF7232B-AE2B-4DFC-8C7F-0EA1120F7425}" dt="2022-04-28T19:03:01.224" v="251" actId="20577"/>
        <pc:sldMkLst>
          <pc:docMk/>
          <pc:sldMk cId="3557609664" sldId="270"/>
        </pc:sldMkLst>
        <pc:spChg chg="mod">
          <ac:chgData name="Surya Thangam" userId="61875506d2cb8a4e" providerId="Windows Live" clId="Web-{4FF7232B-AE2B-4DFC-8C7F-0EA1120F7425}" dt="2022-04-28T18:45:19.521" v="112" actId="20577"/>
          <ac:spMkLst>
            <pc:docMk/>
            <pc:sldMk cId="3557609664" sldId="270"/>
            <ac:spMk id="2" creationId="{BC598432-6777-F848-45EB-C4DB0DC496E5}"/>
          </ac:spMkLst>
        </pc:spChg>
        <pc:spChg chg="add mod">
          <ac:chgData name="Surya Thangam" userId="61875506d2cb8a4e" providerId="Windows Live" clId="Web-{4FF7232B-AE2B-4DFC-8C7F-0EA1120F7425}" dt="2022-04-28T19:03:01.224" v="251" actId="20577"/>
          <ac:spMkLst>
            <pc:docMk/>
            <pc:sldMk cId="3557609664" sldId="270"/>
            <ac:spMk id="3" creationId="{2BAD60F9-C40B-13BF-E79E-2DC3B0A3752B}"/>
          </ac:spMkLst>
        </pc:spChg>
      </pc:sldChg>
      <pc:sldChg chg="addSp modSp new">
        <pc:chgData name="Surya Thangam" userId="61875506d2cb8a4e" providerId="Windows Live" clId="Web-{4FF7232B-AE2B-4DFC-8C7F-0EA1120F7425}" dt="2022-04-28T18:47:58.728" v="137" actId="20577"/>
        <pc:sldMkLst>
          <pc:docMk/>
          <pc:sldMk cId="3908127695" sldId="271"/>
        </pc:sldMkLst>
        <pc:spChg chg="mod">
          <ac:chgData name="Surya Thangam" userId="61875506d2cb8a4e" providerId="Windows Live" clId="Web-{4FF7232B-AE2B-4DFC-8C7F-0EA1120F7425}" dt="2022-04-28T18:46:22.585" v="127" actId="20577"/>
          <ac:spMkLst>
            <pc:docMk/>
            <pc:sldMk cId="3908127695" sldId="271"/>
            <ac:spMk id="2" creationId="{CE33D5E8-7D5A-4181-B034-E04CCCF4BE79}"/>
          </ac:spMkLst>
        </pc:spChg>
        <pc:spChg chg="add mod">
          <ac:chgData name="Surya Thangam" userId="61875506d2cb8a4e" providerId="Windows Live" clId="Web-{4FF7232B-AE2B-4DFC-8C7F-0EA1120F7425}" dt="2022-04-28T18:47:58.728" v="137" actId="20577"/>
          <ac:spMkLst>
            <pc:docMk/>
            <pc:sldMk cId="3908127695" sldId="271"/>
            <ac:spMk id="3" creationId="{1335DD87-52E1-08CE-6E39-6471A086A3FE}"/>
          </ac:spMkLst>
        </pc:spChg>
      </pc:sldChg>
      <pc:sldChg chg="addSp delSp modSp new mod setBg chgLayout">
        <pc:chgData name="Surya Thangam" userId="61875506d2cb8a4e" providerId="Windows Live" clId="Web-{4FF7232B-AE2B-4DFC-8C7F-0EA1120F7425}" dt="2022-04-28T19:25:12.878" v="331" actId="1076"/>
        <pc:sldMkLst>
          <pc:docMk/>
          <pc:sldMk cId="1541444456" sldId="272"/>
        </pc:sldMkLst>
        <pc:spChg chg="del">
          <ac:chgData name="Surya Thangam" userId="61875506d2cb8a4e" providerId="Windows Live" clId="Web-{4FF7232B-AE2B-4DFC-8C7F-0EA1120F7425}" dt="2022-04-28T19:04:21.210" v="253"/>
          <ac:spMkLst>
            <pc:docMk/>
            <pc:sldMk cId="1541444456" sldId="272"/>
            <ac:spMk id="2" creationId="{BCD1A4E0-ED35-E170-3E03-8C631764B45D}"/>
          </ac:spMkLst>
        </pc:spChg>
        <pc:spChg chg="add mod">
          <ac:chgData name="Surya Thangam" userId="61875506d2cb8a4e" providerId="Windows Live" clId="Web-{4FF7232B-AE2B-4DFC-8C7F-0EA1120F7425}" dt="2022-04-28T19:25:12.878" v="331" actId="1076"/>
          <ac:spMkLst>
            <pc:docMk/>
            <pc:sldMk cId="1541444456" sldId="272"/>
            <ac:spMk id="4" creationId="{4504202F-AAB1-B442-80C4-FA86C9B39A58}"/>
          </ac:spMkLst>
        </pc:spChg>
        <pc:spChg chg="add del">
          <ac:chgData name="Surya Thangam" userId="61875506d2cb8a4e" providerId="Windows Live" clId="Web-{4FF7232B-AE2B-4DFC-8C7F-0EA1120F7425}" dt="2022-04-28T19:04:52.695" v="256"/>
          <ac:spMkLst>
            <pc:docMk/>
            <pc:sldMk cId="1541444456" sldId="272"/>
            <ac:spMk id="8" creationId="{65F32515-9322-44A5-8C72-4C7BFB461869}"/>
          </ac:spMkLst>
        </pc:spChg>
        <pc:spChg chg="add del">
          <ac:chgData name="Surya Thangam" userId="61875506d2cb8a4e" providerId="Windows Live" clId="Web-{4FF7232B-AE2B-4DFC-8C7F-0EA1120F7425}" dt="2022-04-28T19:06:34.260" v="278"/>
          <ac:spMkLst>
            <pc:docMk/>
            <pc:sldMk cId="1541444456" sldId="272"/>
            <ac:spMk id="9" creationId="{FCBBB9CA-F18F-46B7-9F06-F82C1B521A36}"/>
          </ac:spMkLst>
        </pc:spChg>
        <pc:spChg chg="add del">
          <ac:chgData name="Surya Thangam" userId="61875506d2cb8a4e" providerId="Windows Live" clId="Web-{4FF7232B-AE2B-4DFC-8C7F-0EA1120F7425}" dt="2022-04-28T19:04:52.695" v="256"/>
          <ac:spMkLst>
            <pc:docMk/>
            <pc:sldMk cId="1541444456" sldId="272"/>
            <ac:spMk id="10" creationId="{A617F13B-5021-454F-90E5-3AB2383BFD34}"/>
          </ac:spMkLst>
        </pc:spChg>
        <pc:spChg chg="add del">
          <ac:chgData name="Surya Thangam" userId="61875506d2cb8a4e" providerId="Windows Live" clId="Web-{4FF7232B-AE2B-4DFC-8C7F-0EA1120F7425}" dt="2022-04-28T19:04:56.789" v="258"/>
          <ac:spMkLst>
            <pc:docMk/>
            <pc:sldMk cId="1541444456" sldId="272"/>
            <ac:spMk id="12" creationId="{4D3E83A4-5366-42B8-9E9E-2378A9446E4C}"/>
          </ac:spMkLst>
        </pc:spChg>
        <pc:spChg chg="add del">
          <ac:chgData name="Surya Thangam" userId="61875506d2cb8a4e" providerId="Windows Live" clId="Web-{4FF7232B-AE2B-4DFC-8C7F-0EA1120F7425}" dt="2022-04-28T19:04:56.789" v="258"/>
          <ac:spMkLst>
            <pc:docMk/>
            <pc:sldMk cId="1541444456" sldId="272"/>
            <ac:spMk id="13" creationId="{F06FA664-001A-4DAF-9837-CCBCD5DAE9EE}"/>
          </ac:spMkLst>
        </pc:spChg>
        <pc:spChg chg="add del">
          <ac:chgData name="Surya Thangam" userId="61875506d2cb8a4e" providerId="Windows Live" clId="Web-{4FF7232B-AE2B-4DFC-8C7F-0EA1120F7425}" dt="2022-04-28T19:05:02.789" v="260"/>
          <ac:spMkLst>
            <pc:docMk/>
            <pc:sldMk cId="1541444456" sldId="272"/>
            <ac:spMk id="15" creationId="{FB3516BD-64C7-48EF-A342-9F00D167EE78}"/>
          </ac:spMkLst>
        </pc:spChg>
        <pc:spChg chg="add del">
          <ac:chgData name="Surya Thangam" userId="61875506d2cb8a4e" providerId="Windows Live" clId="Web-{4FF7232B-AE2B-4DFC-8C7F-0EA1120F7425}" dt="2022-04-28T19:05:13.196" v="262"/>
          <ac:spMkLst>
            <pc:docMk/>
            <pc:sldMk cId="1541444456" sldId="272"/>
            <ac:spMk id="17" creationId="{65F32515-9322-44A5-8C72-4C7BFB461869}"/>
          </ac:spMkLst>
        </pc:spChg>
        <pc:spChg chg="add del">
          <ac:chgData name="Surya Thangam" userId="61875506d2cb8a4e" providerId="Windows Live" clId="Web-{4FF7232B-AE2B-4DFC-8C7F-0EA1120F7425}" dt="2022-04-28T19:05:13.196" v="262"/>
          <ac:spMkLst>
            <pc:docMk/>
            <pc:sldMk cId="1541444456" sldId="272"/>
            <ac:spMk id="18" creationId="{A617F13B-5021-454F-90E5-3AB2383BFD34}"/>
          </ac:spMkLst>
        </pc:spChg>
        <pc:picChg chg="add mod ord">
          <ac:chgData name="Surya Thangam" userId="61875506d2cb8a4e" providerId="Windows Live" clId="Web-{4FF7232B-AE2B-4DFC-8C7F-0EA1120F7425}" dt="2022-04-28T19:12:40.752" v="307" actId="1076"/>
          <ac:picMkLst>
            <pc:docMk/>
            <pc:sldMk cId="1541444456" sldId="272"/>
            <ac:picMk id="3" creationId="{ACFA78AB-CC44-DE4B-488B-95371720C33B}"/>
          </ac:picMkLst>
        </pc:picChg>
      </pc:sldChg>
    </pc:docChg>
  </pc:docChgLst>
  <pc:docChgLst>
    <pc:chgData name="Surya Thangam" userId="61875506d2cb8a4e" providerId="Windows Live" clId="Web-{E2EAD955-9236-486B-A8EB-756CCC5103E8}"/>
    <pc:docChg chg="addSld delSld modSld">
      <pc:chgData name="Surya Thangam" userId="61875506d2cb8a4e" providerId="Windows Live" clId="Web-{E2EAD955-9236-486B-A8EB-756CCC5103E8}" dt="2022-04-28T13:00:22.233" v="13" actId="20577"/>
      <pc:docMkLst>
        <pc:docMk/>
      </pc:docMkLst>
      <pc:sldChg chg="addSp del">
        <pc:chgData name="Surya Thangam" userId="61875506d2cb8a4e" providerId="Windows Live" clId="Web-{E2EAD955-9236-486B-A8EB-756CCC5103E8}" dt="2022-04-28T12:59:22.185" v="1"/>
        <pc:sldMkLst>
          <pc:docMk/>
          <pc:sldMk cId="3888790085" sldId="259"/>
        </pc:sldMkLst>
        <pc:spChg chg="add">
          <ac:chgData name="Surya Thangam" userId="61875506d2cb8a4e" providerId="Windows Live" clId="Web-{E2EAD955-9236-486B-A8EB-756CCC5103E8}" dt="2022-04-28T12:58:16.840" v="0"/>
          <ac:spMkLst>
            <pc:docMk/>
            <pc:sldMk cId="3888790085" sldId="259"/>
            <ac:spMk id="3" creationId="{F1BB868C-CA19-B16E-98AA-2E8C1F1F4525}"/>
          </ac:spMkLst>
        </pc:spChg>
      </pc:sldChg>
      <pc:sldChg chg="del">
        <pc:chgData name="Surya Thangam" userId="61875506d2cb8a4e" providerId="Windows Live" clId="Web-{E2EAD955-9236-486B-A8EB-756CCC5103E8}" dt="2022-04-28T12:59:23.888" v="2"/>
        <pc:sldMkLst>
          <pc:docMk/>
          <pc:sldMk cId="433104553" sldId="260"/>
        </pc:sldMkLst>
      </pc:sldChg>
      <pc:sldChg chg="del">
        <pc:chgData name="Surya Thangam" userId="61875506d2cb8a4e" providerId="Windows Live" clId="Web-{E2EAD955-9236-486B-A8EB-756CCC5103E8}" dt="2022-04-28T12:59:29.873" v="3"/>
        <pc:sldMkLst>
          <pc:docMk/>
          <pc:sldMk cId="1497336352" sldId="261"/>
        </pc:sldMkLst>
      </pc:sldChg>
      <pc:sldChg chg="modSp new">
        <pc:chgData name="Surya Thangam" userId="61875506d2cb8a4e" providerId="Windows Live" clId="Web-{E2EAD955-9236-486B-A8EB-756CCC5103E8}" dt="2022-04-28T13:00:22.233" v="13" actId="20577"/>
        <pc:sldMkLst>
          <pc:docMk/>
          <pc:sldMk cId="385846944" sldId="269"/>
        </pc:sldMkLst>
        <pc:spChg chg="mod">
          <ac:chgData name="Surya Thangam" userId="61875506d2cb8a4e" providerId="Windows Live" clId="Web-{E2EAD955-9236-486B-A8EB-756CCC5103E8}" dt="2022-04-28T13:00:22.233" v="13" actId="20577"/>
          <ac:spMkLst>
            <pc:docMk/>
            <pc:sldMk cId="385846944" sldId="269"/>
            <ac:spMk id="2" creationId="{9BA9667F-BC7F-4CCF-71F5-0CBDDFF7ECEB}"/>
          </ac:spMkLst>
        </pc:spChg>
      </pc:sldChg>
    </pc:docChg>
  </pc:docChgLst>
  <pc:docChgLst>
    <pc:chgData name="Surya Thangam" userId="61875506d2cb8a4e" providerId="Windows Live" clId="Web-{EB104635-C875-4520-A465-92B8B4049735}"/>
    <pc:docChg chg="addSld modSld addMainMaster delMainMaster">
      <pc:chgData name="Surya Thangam" userId="61875506d2cb8a4e" providerId="Windows Live" clId="Web-{EB104635-C875-4520-A465-92B8B4049735}" dt="2022-04-27T18:18:11.247" v="946" actId="14100"/>
      <pc:docMkLst>
        <pc:docMk/>
      </pc:docMkLst>
      <pc:sldChg chg="addSp delSp modSp mod modClrScheme chgLayout">
        <pc:chgData name="Surya Thangam" userId="61875506d2cb8a4e" providerId="Windows Live" clId="Web-{EB104635-C875-4520-A465-92B8B4049735}" dt="2022-04-27T17:10:16.995" v="414"/>
        <pc:sldMkLst>
          <pc:docMk/>
          <pc:sldMk cId="109857222" sldId="256"/>
        </pc:sldMkLst>
        <pc:spChg chg="mod ord">
          <ac:chgData name="Surya Thangam" userId="61875506d2cb8a4e" providerId="Windows Live" clId="Web-{EB104635-C875-4520-A465-92B8B4049735}" dt="2022-04-27T16:45:56.411" v="130" actId="14100"/>
          <ac:spMkLst>
            <pc:docMk/>
            <pc:sldMk cId="109857222" sldId="256"/>
            <ac:spMk id="2" creationId="{00000000-0000-0000-0000-000000000000}"/>
          </ac:spMkLst>
        </pc:spChg>
        <pc:spChg chg="del mod ord">
          <ac:chgData name="Surya Thangam" userId="61875506d2cb8a4e" providerId="Windows Live" clId="Web-{EB104635-C875-4520-A465-92B8B4049735}" dt="2022-04-27T16:21:40.075" v="16"/>
          <ac:spMkLst>
            <pc:docMk/>
            <pc:sldMk cId="109857222" sldId="256"/>
            <ac:spMk id="3" creationId="{00000000-0000-0000-0000-000000000000}"/>
          </ac:spMkLst>
        </pc:spChg>
        <pc:spChg chg="add mod">
          <ac:chgData name="Surya Thangam" userId="61875506d2cb8a4e" providerId="Windows Live" clId="Web-{EB104635-C875-4520-A465-92B8B4049735}" dt="2022-04-27T16:46:27.631" v="133" actId="20577"/>
          <ac:spMkLst>
            <pc:docMk/>
            <pc:sldMk cId="109857222" sldId="256"/>
            <ac:spMk id="4" creationId="{09082AD3-E124-D2F8-2134-5B3BDC51C12A}"/>
          </ac:spMkLst>
        </pc:spChg>
        <pc:spChg chg="add mod">
          <ac:chgData name="Surya Thangam" userId="61875506d2cb8a4e" providerId="Windows Live" clId="Web-{EB104635-C875-4520-A465-92B8B4049735}" dt="2022-04-27T16:49:27.010" v="143" actId="20577"/>
          <ac:spMkLst>
            <pc:docMk/>
            <pc:sldMk cId="109857222" sldId="256"/>
            <ac:spMk id="6" creationId="{67491663-52DE-289F-C0E5-4C10D86488E3}"/>
          </ac:spMkLst>
        </pc:spChg>
        <pc:spChg chg="add mod">
          <ac:chgData name="Surya Thangam" userId="61875506d2cb8a4e" providerId="Windows Live" clId="Web-{EB104635-C875-4520-A465-92B8B4049735}" dt="2022-04-27T16:53:27.251" v="276" actId="1076"/>
          <ac:spMkLst>
            <pc:docMk/>
            <pc:sldMk cId="109857222" sldId="256"/>
            <ac:spMk id="7" creationId="{725E6D71-4D4B-BABD-339E-9B4B8CC00FE4}"/>
          </ac:spMkLst>
        </pc:spChg>
        <pc:spChg chg="add del">
          <ac:chgData name="Surya Thangam" userId="61875506d2cb8a4e" providerId="Windows Live" clId="Web-{EB104635-C875-4520-A465-92B8B4049735}" dt="2022-04-27T16:55:57.270" v="280"/>
          <ac:spMkLst>
            <pc:docMk/>
            <pc:sldMk cId="109857222" sldId="256"/>
            <ac:spMk id="8" creationId="{10463840-031A-9B5D-FB94-5AF398E2B570}"/>
          </ac:spMkLst>
        </pc:spChg>
        <pc:spChg chg="add del">
          <ac:chgData name="Surya Thangam" userId="61875506d2cb8a4e" providerId="Windows Live" clId="Web-{EB104635-C875-4520-A465-92B8B4049735}" dt="2022-04-27T16:55:52.223" v="279"/>
          <ac:spMkLst>
            <pc:docMk/>
            <pc:sldMk cId="109857222" sldId="256"/>
            <ac:spMk id="9" creationId="{E9F00DD8-7E0E-EE3F-778F-B012510AFAAB}"/>
          </ac:spMkLst>
        </pc:spChg>
        <pc:spChg chg="add del mod">
          <ac:chgData name="Surya Thangam" userId="61875506d2cb8a4e" providerId="Windows Live" clId="Web-{EB104635-C875-4520-A465-92B8B4049735}" dt="2022-04-27T16:58:31.915" v="304"/>
          <ac:spMkLst>
            <pc:docMk/>
            <pc:sldMk cId="109857222" sldId="256"/>
            <ac:spMk id="10" creationId="{7113ADB5-8DB9-6E4B-3866-6CBBFE9058E4}"/>
          </ac:spMkLst>
        </pc:spChg>
        <pc:spChg chg="add del">
          <ac:chgData name="Surya Thangam" userId="61875506d2cb8a4e" providerId="Windows Live" clId="Web-{EB104635-C875-4520-A465-92B8B4049735}" dt="2022-04-27T16:58:26.493" v="301"/>
          <ac:spMkLst>
            <pc:docMk/>
            <pc:sldMk cId="109857222" sldId="256"/>
            <ac:spMk id="11" creationId="{1BD68D9A-4EEA-6C6A-0FBF-7AD5C6E81C6C}"/>
          </ac:spMkLst>
        </pc:spChg>
        <pc:spChg chg="add del mod">
          <ac:chgData name="Surya Thangam" userId="61875506d2cb8a4e" providerId="Windows Live" clId="Web-{EB104635-C875-4520-A465-92B8B4049735}" dt="2022-04-27T17:00:44.137" v="320"/>
          <ac:spMkLst>
            <pc:docMk/>
            <pc:sldMk cId="109857222" sldId="256"/>
            <ac:spMk id="12" creationId="{C21E6C25-5845-8C03-D232-0685E5DACFC2}"/>
          </ac:spMkLst>
        </pc:spChg>
        <pc:spChg chg="add del">
          <ac:chgData name="Surya Thangam" userId="61875506d2cb8a4e" providerId="Windows Live" clId="Web-{EB104635-C875-4520-A465-92B8B4049735}" dt="2022-04-27T17:00:23.261" v="313"/>
          <ac:spMkLst>
            <pc:docMk/>
            <pc:sldMk cId="109857222" sldId="256"/>
            <ac:spMk id="13" creationId="{004D9DD2-FF6E-F855-29B4-47A0B6859D1C}"/>
          </ac:spMkLst>
        </pc:spChg>
        <pc:spChg chg="add mod">
          <ac:chgData name="Surya Thangam" userId="61875506d2cb8a4e" providerId="Windows Live" clId="Web-{EB104635-C875-4520-A465-92B8B4049735}" dt="2022-04-27T17:03:00.124" v="339" actId="1076"/>
          <ac:spMkLst>
            <pc:docMk/>
            <pc:sldMk cId="109857222" sldId="256"/>
            <ac:spMk id="14" creationId="{BA25D5FC-FB85-479E-C6AB-F52BC4187BE0}"/>
          </ac:spMkLst>
        </pc:spChg>
        <pc:spChg chg="add mod">
          <ac:chgData name="Surya Thangam" userId="61875506d2cb8a4e" providerId="Windows Live" clId="Web-{EB104635-C875-4520-A465-92B8B4049735}" dt="2022-04-27T17:09:03.196" v="408" actId="20577"/>
          <ac:spMkLst>
            <pc:docMk/>
            <pc:sldMk cId="109857222" sldId="256"/>
            <ac:spMk id="15" creationId="{7985F960-E920-5704-F2F2-C4D44BF4B46E}"/>
          </ac:spMkLst>
        </pc:spChg>
        <pc:picChg chg="add mod">
          <ac:chgData name="Surya Thangam" userId="61875506d2cb8a4e" providerId="Windows Live" clId="Web-{EB104635-C875-4520-A465-92B8B4049735}" dt="2022-04-27T16:42:44.891" v="102" actId="1076"/>
          <ac:picMkLst>
            <pc:docMk/>
            <pc:sldMk cId="109857222" sldId="256"/>
            <ac:picMk id="5" creationId="{2B6829C0-B006-A0B0-055E-4BA1D25276B1}"/>
          </ac:picMkLst>
        </pc:picChg>
        <pc:cxnChg chg="add del mod">
          <ac:chgData name="Surya Thangam" userId="61875506d2cb8a4e" providerId="Windows Live" clId="Web-{EB104635-C875-4520-A465-92B8B4049735}" dt="2022-04-27T17:10:16.995" v="414"/>
          <ac:cxnSpMkLst>
            <pc:docMk/>
            <pc:sldMk cId="109857222" sldId="256"/>
            <ac:cxnSpMk id="16" creationId="{EF2023C5-8B75-42B3-1748-DAAC6E90622F}"/>
          </ac:cxnSpMkLst>
        </pc:cxnChg>
      </pc:sldChg>
      <pc:sldChg chg="addSp modSp new">
        <pc:chgData name="Surya Thangam" userId="61875506d2cb8a4e" providerId="Windows Live" clId="Web-{EB104635-C875-4520-A465-92B8B4049735}" dt="2022-04-27T17:11:28.450" v="416"/>
        <pc:sldMkLst>
          <pc:docMk/>
          <pc:sldMk cId="306767521" sldId="257"/>
        </pc:sldMkLst>
        <pc:spChg chg="mod">
          <ac:chgData name="Surya Thangam" userId="61875506d2cb8a4e" providerId="Windows Live" clId="Web-{EB104635-C875-4520-A465-92B8B4049735}" dt="2022-04-27T17:10:39.339" v="415" actId="20577"/>
          <ac:spMkLst>
            <pc:docMk/>
            <pc:sldMk cId="306767521" sldId="257"/>
            <ac:spMk id="2" creationId="{7FDDB6F7-8F24-E64B-B681-645426F77F90}"/>
          </ac:spMkLst>
        </pc:spChg>
        <pc:spChg chg="add">
          <ac:chgData name="Surya Thangam" userId="61875506d2cb8a4e" providerId="Windows Live" clId="Web-{EB104635-C875-4520-A465-92B8B4049735}" dt="2022-04-27T17:11:28.450" v="416"/>
          <ac:spMkLst>
            <pc:docMk/>
            <pc:sldMk cId="306767521" sldId="257"/>
            <ac:spMk id="3" creationId="{A8C6B8F3-7442-F0AF-3429-345E0F498973}"/>
          </ac:spMkLst>
        </pc:spChg>
      </pc:sldChg>
      <pc:sldChg chg="modSp new">
        <pc:chgData name="Surya Thangam" userId="61875506d2cb8a4e" providerId="Windows Live" clId="Web-{EB104635-C875-4520-A465-92B8B4049735}" dt="2022-04-27T17:13:17.952" v="434" actId="20577"/>
        <pc:sldMkLst>
          <pc:docMk/>
          <pc:sldMk cId="286451579" sldId="258"/>
        </pc:sldMkLst>
        <pc:spChg chg="mod">
          <ac:chgData name="Surya Thangam" userId="61875506d2cb8a4e" providerId="Windows Live" clId="Web-{EB104635-C875-4520-A465-92B8B4049735}" dt="2022-04-27T17:13:17.952" v="434" actId="20577"/>
          <ac:spMkLst>
            <pc:docMk/>
            <pc:sldMk cId="286451579" sldId="258"/>
            <ac:spMk id="2" creationId="{6706242E-3A61-9B1F-4BFC-20C5CB64306C}"/>
          </ac:spMkLst>
        </pc:spChg>
      </pc:sldChg>
      <pc:sldChg chg="modSp new">
        <pc:chgData name="Surya Thangam" userId="61875506d2cb8a4e" providerId="Windows Live" clId="Web-{EB104635-C875-4520-A465-92B8B4049735}" dt="2022-04-27T17:14:12.454" v="462" actId="20577"/>
        <pc:sldMkLst>
          <pc:docMk/>
          <pc:sldMk cId="3888790085" sldId="259"/>
        </pc:sldMkLst>
        <pc:spChg chg="mod">
          <ac:chgData name="Surya Thangam" userId="61875506d2cb8a4e" providerId="Windows Live" clId="Web-{EB104635-C875-4520-A465-92B8B4049735}" dt="2022-04-27T17:14:12.454" v="462" actId="20577"/>
          <ac:spMkLst>
            <pc:docMk/>
            <pc:sldMk cId="3888790085" sldId="259"/>
            <ac:spMk id="2" creationId="{1174571E-9D90-7009-C0D0-85D20ED292EB}"/>
          </ac:spMkLst>
        </pc:spChg>
      </pc:sldChg>
      <pc:sldChg chg="modSp new">
        <pc:chgData name="Surya Thangam" userId="61875506d2cb8a4e" providerId="Windows Live" clId="Web-{EB104635-C875-4520-A465-92B8B4049735}" dt="2022-04-27T17:14:45.923" v="475" actId="20577"/>
        <pc:sldMkLst>
          <pc:docMk/>
          <pc:sldMk cId="433104553" sldId="260"/>
        </pc:sldMkLst>
        <pc:spChg chg="mod">
          <ac:chgData name="Surya Thangam" userId="61875506d2cb8a4e" providerId="Windows Live" clId="Web-{EB104635-C875-4520-A465-92B8B4049735}" dt="2022-04-27T17:14:45.923" v="475" actId="20577"/>
          <ac:spMkLst>
            <pc:docMk/>
            <pc:sldMk cId="433104553" sldId="260"/>
            <ac:spMk id="2" creationId="{73746C46-0405-BF26-09D8-6F406BFA818B}"/>
          </ac:spMkLst>
        </pc:spChg>
      </pc:sldChg>
      <pc:sldChg chg="modSp new">
        <pc:chgData name="Surya Thangam" userId="61875506d2cb8a4e" providerId="Windows Live" clId="Web-{EB104635-C875-4520-A465-92B8B4049735}" dt="2022-04-27T17:16:24.238" v="494" actId="20577"/>
        <pc:sldMkLst>
          <pc:docMk/>
          <pc:sldMk cId="1497336352" sldId="261"/>
        </pc:sldMkLst>
        <pc:spChg chg="mod">
          <ac:chgData name="Surya Thangam" userId="61875506d2cb8a4e" providerId="Windows Live" clId="Web-{EB104635-C875-4520-A465-92B8B4049735}" dt="2022-04-27T17:16:24.238" v="494" actId="20577"/>
          <ac:spMkLst>
            <pc:docMk/>
            <pc:sldMk cId="1497336352" sldId="261"/>
            <ac:spMk id="2" creationId="{F39B22CC-073E-9080-A935-B9A00AC4E591}"/>
          </ac:spMkLst>
        </pc:spChg>
      </pc:sldChg>
      <pc:sldChg chg="addSp delSp modSp new mod chgLayout">
        <pc:chgData name="Surya Thangam" userId="61875506d2cb8a4e" providerId="Windows Live" clId="Web-{EB104635-C875-4520-A465-92B8B4049735}" dt="2022-04-27T18:01:56.109" v="892"/>
        <pc:sldMkLst>
          <pc:docMk/>
          <pc:sldMk cId="947838517" sldId="262"/>
        </pc:sldMkLst>
        <pc:spChg chg="mod ord">
          <ac:chgData name="Surya Thangam" userId="61875506d2cb8a4e" providerId="Windows Live" clId="Web-{EB104635-C875-4520-A465-92B8B4049735}" dt="2022-04-27T17:21:33.387" v="533"/>
          <ac:spMkLst>
            <pc:docMk/>
            <pc:sldMk cId="947838517" sldId="262"/>
            <ac:spMk id="2" creationId="{2A00565C-E7BA-88EE-46CE-36474B1FD66F}"/>
          </ac:spMkLst>
        </pc:spChg>
        <pc:spChg chg="add mod ord">
          <ac:chgData name="Surya Thangam" userId="61875506d2cb8a4e" providerId="Windows Live" clId="Web-{EB104635-C875-4520-A465-92B8B4049735}" dt="2022-04-27T17:26:09.894" v="592" actId="1076"/>
          <ac:spMkLst>
            <pc:docMk/>
            <pc:sldMk cId="947838517" sldId="262"/>
            <ac:spMk id="3" creationId="{E949AAC9-0615-DA3D-0CC9-98A5C0EAFFFF}"/>
          </ac:spMkLst>
        </pc:spChg>
        <pc:spChg chg="add del mod ord">
          <ac:chgData name="Surya Thangam" userId="61875506d2cb8a4e" providerId="Windows Live" clId="Web-{EB104635-C875-4520-A465-92B8B4049735}" dt="2022-04-27T17:21:33.387" v="533"/>
          <ac:spMkLst>
            <pc:docMk/>
            <pc:sldMk cId="947838517" sldId="262"/>
            <ac:spMk id="4" creationId="{04127345-691A-1F3D-A82D-F3458C879FFE}"/>
          </ac:spMkLst>
        </pc:spChg>
        <pc:spChg chg="add del">
          <ac:chgData name="Surya Thangam" userId="61875506d2cb8a4e" providerId="Windows Live" clId="Web-{EB104635-C875-4520-A465-92B8B4049735}" dt="2022-04-27T17:25:57.081" v="583"/>
          <ac:spMkLst>
            <pc:docMk/>
            <pc:sldMk cId="947838517" sldId="262"/>
            <ac:spMk id="5" creationId="{3E739ED8-560B-6F5A-25DE-7C5197098CB4}"/>
          </ac:spMkLst>
        </pc:spChg>
        <pc:spChg chg="add mod">
          <ac:chgData name="Surya Thangam" userId="61875506d2cb8a4e" providerId="Windows Live" clId="Web-{EB104635-C875-4520-A465-92B8B4049735}" dt="2022-04-27T17:52:36.609" v="846" actId="20577"/>
          <ac:spMkLst>
            <pc:docMk/>
            <pc:sldMk cId="947838517" sldId="262"/>
            <ac:spMk id="6" creationId="{58650A92-F132-8069-65AC-AF5313BAD7F7}"/>
          </ac:spMkLst>
        </pc:spChg>
        <pc:spChg chg="add mod">
          <ac:chgData name="Surya Thangam" userId="61875506d2cb8a4e" providerId="Windows Live" clId="Web-{EB104635-C875-4520-A465-92B8B4049735}" dt="2022-04-27T17:51:59.390" v="843" actId="20577"/>
          <ac:spMkLst>
            <pc:docMk/>
            <pc:sldMk cId="947838517" sldId="262"/>
            <ac:spMk id="7" creationId="{55BE8117-1D0A-56A3-E196-D76CB6FFAC91}"/>
          </ac:spMkLst>
        </pc:spChg>
        <pc:spChg chg="add mod">
          <ac:chgData name="Surya Thangam" userId="61875506d2cb8a4e" providerId="Windows Live" clId="Web-{EB104635-C875-4520-A465-92B8B4049735}" dt="2022-04-27T17:52:12.421" v="845" actId="20577"/>
          <ac:spMkLst>
            <pc:docMk/>
            <pc:sldMk cId="947838517" sldId="262"/>
            <ac:spMk id="8" creationId="{4B29CB92-04A3-91DF-4800-1F8A75913EF5}"/>
          </ac:spMkLst>
        </pc:spChg>
        <pc:spChg chg="add mod">
          <ac:chgData name="Surya Thangam" userId="61875506d2cb8a4e" providerId="Windows Live" clId="Web-{EB104635-C875-4520-A465-92B8B4049735}" dt="2022-04-27T17:45:54.161" v="797" actId="1076"/>
          <ac:spMkLst>
            <pc:docMk/>
            <pc:sldMk cId="947838517" sldId="262"/>
            <ac:spMk id="9" creationId="{B6403F37-410F-647D-2E58-8E603C7E30D1}"/>
          </ac:spMkLst>
        </pc:spChg>
        <pc:spChg chg="add mod">
          <ac:chgData name="Surya Thangam" userId="61875506d2cb8a4e" providerId="Windows Live" clId="Web-{EB104635-C875-4520-A465-92B8B4049735}" dt="2022-04-27T17:52:52.172" v="850" actId="20577"/>
          <ac:spMkLst>
            <pc:docMk/>
            <pc:sldMk cId="947838517" sldId="262"/>
            <ac:spMk id="10" creationId="{306433A8-6427-8CDD-584C-146D848EB86D}"/>
          </ac:spMkLst>
        </pc:spChg>
        <pc:spChg chg="add mod">
          <ac:chgData name="Surya Thangam" userId="61875506d2cb8a4e" providerId="Windows Live" clId="Web-{EB104635-C875-4520-A465-92B8B4049735}" dt="2022-04-27T17:46:01.677" v="798" actId="1076"/>
          <ac:spMkLst>
            <pc:docMk/>
            <pc:sldMk cId="947838517" sldId="262"/>
            <ac:spMk id="11" creationId="{86DA5FE2-37AC-AEAE-19BC-A8E2C22B401B}"/>
          </ac:spMkLst>
        </pc:spChg>
        <pc:spChg chg="add mod">
          <ac:chgData name="Surya Thangam" userId="61875506d2cb8a4e" providerId="Windows Live" clId="Web-{EB104635-C875-4520-A465-92B8B4049735}" dt="2022-04-27T17:53:01.235" v="851" actId="20577"/>
          <ac:spMkLst>
            <pc:docMk/>
            <pc:sldMk cId="947838517" sldId="262"/>
            <ac:spMk id="12" creationId="{83817A62-971C-7BDC-1884-2BF74FFD8C37}"/>
          </ac:spMkLst>
        </pc:spChg>
        <pc:spChg chg="add mod">
          <ac:chgData name="Surya Thangam" userId="61875506d2cb8a4e" providerId="Windows Live" clId="Web-{EB104635-C875-4520-A465-92B8B4049735}" dt="2022-04-27T17:53:08.563" v="852" actId="20577"/>
          <ac:spMkLst>
            <pc:docMk/>
            <pc:sldMk cId="947838517" sldId="262"/>
            <ac:spMk id="13" creationId="{F308BAF2-0BCA-52B0-0C5E-6877FC5A852A}"/>
          </ac:spMkLst>
        </pc:spChg>
        <pc:spChg chg="add del mod">
          <ac:chgData name="Surya Thangam" userId="61875506d2cb8a4e" providerId="Windows Live" clId="Web-{EB104635-C875-4520-A465-92B8B4049735}" dt="2022-04-27T17:53:23.220" v="854" actId="20577"/>
          <ac:spMkLst>
            <pc:docMk/>
            <pc:sldMk cId="947838517" sldId="262"/>
            <ac:spMk id="14" creationId="{B56A8E04-4B3B-D7FC-E3FD-AB6B3768ECC7}"/>
          </ac:spMkLst>
        </pc:spChg>
        <pc:spChg chg="add mod">
          <ac:chgData name="Surya Thangam" userId="61875506d2cb8a4e" providerId="Windows Live" clId="Web-{EB104635-C875-4520-A465-92B8B4049735}" dt="2022-04-27T17:51:23.404" v="842" actId="1076"/>
          <ac:spMkLst>
            <pc:docMk/>
            <pc:sldMk cId="947838517" sldId="262"/>
            <ac:spMk id="15" creationId="{FDDFB687-E46A-62CB-688A-EEDC5DC04EC8}"/>
          </ac:spMkLst>
        </pc:spChg>
        <pc:spChg chg="add mod">
          <ac:chgData name="Surya Thangam" userId="61875506d2cb8a4e" providerId="Windows Live" clId="Web-{EB104635-C875-4520-A465-92B8B4049735}" dt="2022-04-27T17:50:51.060" v="840" actId="1076"/>
          <ac:spMkLst>
            <pc:docMk/>
            <pc:sldMk cId="947838517" sldId="262"/>
            <ac:spMk id="16" creationId="{09DC529C-5DD5-3AC3-ABDA-6EE157621566}"/>
          </ac:spMkLst>
        </pc:spChg>
        <pc:spChg chg="add mod">
          <ac:chgData name="Surya Thangam" userId="61875506d2cb8a4e" providerId="Windows Live" clId="Web-{EB104635-C875-4520-A465-92B8B4049735}" dt="2022-04-27T17:51:16.654" v="841" actId="1076"/>
          <ac:spMkLst>
            <pc:docMk/>
            <pc:sldMk cId="947838517" sldId="262"/>
            <ac:spMk id="17" creationId="{1426B822-7D09-EFFF-5501-1259C131FE99}"/>
          </ac:spMkLst>
        </pc:spChg>
        <pc:spChg chg="add mod">
          <ac:chgData name="Surya Thangam" userId="61875506d2cb8a4e" providerId="Windows Live" clId="Web-{EB104635-C875-4520-A465-92B8B4049735}" dt="2022-04-27T18:01:01.717" v="890"/>
          <ac:spMkLst>
            <pc:docMk/>
            <pc:sldMk cId="947838517" sldId="262"/>
            <ac:spMk id="18" creationId="{F6431E4C-92C2-A5BA-5682-9C6AD048905D}"/>
          </ac:spMkLst>
        </pc:spChg>
        <pc:spChg chg="add mod">
          <ac:chgData name="Surya Thangam" userId="61875506d2cb8a4e" providerId="Windows Live" clId="Web-{EB104635-C875-4520-A465-92B8B4049735}" dt="2022-04-27T18:01:56.109" v="892"/>
          <ac:spMkLst>
            <pc:docMk/>
            <pc:sldMk cId="947838517" sldId="262"/>
            <ac:spMk id="19" creationId="{72CF950C-7F47-248A-B12F-BDACE59CDB0C}"/>
          </ac:spMkLst>
        </pc:spChg>
        <pc:spChg chg="add mod">
          <ac:chgData name="Surya Thangam" userId="61875506d2cb8a4e" providerId="Windows Live" clId="Web-{EB104635-C875-4520-A465-92B8B4049735}" dt="2022-04-27T17:57:38.978" v="872"/>
          <ac:spMkLst>
            <pc:docMk/>
            <pc:sldMk cId="947838517" sldId="262"/>
            <ac:spMk id="20" creationId="{64B34364-E919-F411-43C8-24F38CA0FD62}"/>
          </ac:spMkLst>
        </pc:spChg>
        <pc:spChg chg="add mod">
          <ac:chgData name="Surya Thangam" userId="61875506d2cb8a4e" providerId="Windows Live" clId="Web-{EB104635-C875-4520-A465-92B8B4049735}" dt="2022-04-27T18:00:38.638" v="889" actId="1076"/>
          <ac:spMkLst>
            <pc:docMk/>
            <pc:sldMk cId="947838517" sldId="262"/>
            <ac:spMk id="21" creationId="{E6C6B4B4-A9D6-FDB3-439B-364731DC5DAF}"/>
          </ac:spMkLst>
        </pc:spChg>
        <pc:spChg chg="add mod">
          <ac:chgData name="Surya Thangam" userId="61875506d2cb8a4e" providerId="Windows Live" clId="Web-{EB104635-C875-4520-A465-92B8B4049735}" dt="2022-04-27T17:57:05.774" v="869"/>
          <ac:spMkLst>
            <pc:docMk/>
            <pc:sldMk cId="947838517" sldId="262"/>
            <ac:spMk id="22" creationId="{C2F05212-5C05-1750-3F45-258AAB93908D}"/>
          </ac:spMkLst>
        </pc:spChg>
        <pc:spChg chg="add mod">
          <ac:chgData name="Surya Thangam" userId="61875506d2cb8a4e" providerId="Windows Live" clId="Web-{EB104635-C875-4520-A465-92B8B4049735}" dt="2022-04-27T17:58:19.494" v="876"/>
          <ac:spMkLst>
            <pc:docMk/>
            <pc:sldMk cId="947838517" sldId="262"/>
            <ac:spMk id="23" creationId="{3584801B-A083-697D-13F1-BFFECE70B0C3}"/>
          </ac:spMkLst>
        </pc:spChg>
      </pc:sldChg>
      <pc:sldChg chg="addSp modSp new">
        <pc:chgData name="Surya Thangam" userId="61875506d2cb8a4e" providerId="Windows Live" clId="Web-{EB104635-C875-4520-A465-92B8B4049735}" dt="2022-04-27T18:18:11.247" v="946" actId="14100"/>
        <pc:sldMkLst>
          <pc:docMk/>
          <pc:sldMk cId="3245805144" sldId="263"/>
        </pc:sldMkLst>
        <pc:spChg chg="mod">
          <ac:chgData name="Surya Thangam" userId="61875506d2cb8a4e" providerId="Windows Live" clId="Web-{EB104635-C875-4520-A465-92B8B4049735}" dt="2022-04-27T18:18:08.075" v="945" actId="14100"/>
          <ac:spMkLst>
            <pc:docMk/>
            <pc:sldMk cId="3245805144" sldId="263"/>
            <ac:spMk id="2" creationId="{83EFEF33-5BF6-2ACE-5177-078FF7B07F0D}"/>
          </ac:spMkLst>
        </pc:spChg>
        <pc:spChg chg="add mod">
          <ac:chgData name="Surya Thangam" userId="61875506d2cb8a4e" providerId="Windows Live" clId="Web-{EB104635-C875-4520-A465-92B8B4049735}" dt="2022-04-27T18:17:31.121" v="942" actId="14100"/>
          <ac:spMkLst>
            <pc:docMk/>
            <pc:sldMk cId="3245805144" sldId="263"/>
            <ac:spMk id="3" creationId="{1F23D384-87EE-3D74-21F1-10801BB40B7F}"/>
          </ac:spMkLst>
        </pc:spChg>
        <pc:spChg chg="add mod">
          <ac:chgData name="Surya Thangam" userId="61875506d2cb8a4e" providerId="Windows Live" clId="Web-{EB104635-C875-4520-A465-92B8B4049735}" dt="2022-04-27T18:18:11.247" v="946" actId="14100"/>
          <ac:spMkLst>
            <pc:docMk/>
            <pc:sldMk cId="3245805144" sldId="263"/>
            <ac:spMk id="4" creationId="{D3464814-B03A-603E-3850-5098285F8B91}"/>
          </ac:spMkLst>
        </pc:spChg>
        <pc:spChg chg="add mod">
          <ac:chgData name="Surya Thangam" userId="61875506d2cb8a4e" providerId="Windows Live" clId="Web-{EB104635-C875-4520-A465-92B8B4049735}" dt="2022-04-27T18:13:07.938" v="925" actId="1076"/>
          <ac:spMkLst>
            <pc:docMk/>
            <pc:sldMk cId="3245805144" sldId="263"/>
            <ac:spMk id="5" creationId="{38E1319D-F1D1-E210-AAF9-4B04FF1318A1}"/>
          </ac:spMkLst>
        </pc:spChg>
        <pc:spChg chg="add mod">
          <ac:chgData name="Surya Thangam" userId="61875506d2cb8a4e" providerId="Windows Live" clId="Web-{EB104635-C875-4520-A465-92B8B4049735}" dt="2022-04-27T18:15:48.994" v="933" actId="1076"/>
          <ac:spMkLst>
            <pc:docMk/>
            <pc:sldMk cId="3245805144" sldId="263"/>
            <ac:spMk id="6" creationId="{EEEBA768-9B19-B5E7-8257-9331700A44EB}"/>
          </ac:spMkLst>
        </pc:spChg>
        <pc:spChg chg="add mod">
          <ac:chgData name="Surya Thangam" userId="61875506d2cb8a4e" providerId="Windows Live" clId="Web-{EB104635-C875-4520-A465-92B8B4049735}" dt="2022-04-27T18:16:04.963" v="935" actId="1076"/>
          <ac:spMkLst>
            <pc:docMk/>
            <pc:sldMk cId="3245805144" sldId="263"/>
            <ac:spMk id="7" creationId="{5B988D60-881F-F02C-E926-5029107519E8}"/>
          </ac:spMkLst>
        </pc:spChg>
      </pc:sldChg>
      <pc:sldMasterChg chg="del delSldLayout">
        <pc:chgData name="Surya Thangam" userId="61875506d2cb8a4e" providerId="Windows Live" clId="Web-{EB104635-C875-4520-A465-92B8B4049735}" dt="2022-04-27T16:16:41.271" v="0"/>
        <pc:sldMasterMkLst>
          <pc:docMk/>
          <pc:sldMasterMk cId="2460954070" sldId="2147483660"/>
        </pc:sldMasterMkLst>
        <pc:sldLayoutChg chg="del">
          <pc:chgData name="Surya Thangam" userId="61875506d2cb8a4e" providerId="Windows Live" clId="Web-{EB104635-C875-4520-A465-92B8B4049735}" dt="2022-04-27T16:16:41.271" v="0"/>
          <pc:sldLayoutMkLst>
            <pc:docMk/>
            <pc:sldMasterMk cId="2460954070" sldId="2147483660"/>
            <pc:sldLayoutMk cId="2385387890" sldId="2147483661"/>
          </pc:sldLayoutMkLst>
        </pc:sldLayoutChg>
        <pc:sldLayoutChg chg="del">
          <pc:chgData name="Surya Thangam" userId="61875506d2cb8a4e" providerId="Windows Live" clId="Web-{EB104635-C875-4520-A465-92B8B4049735}" dt="2022-04-27T16:16:41.271" v="0"/>
          <pc:sldLayoutMkLst>
            <pc:docMk/>
            <pc:sldMasterMk cId="2460954070" sldId="2147483660"/>
            <pc:sldLayoutMk cId="949138452" sldId="2147483662"/>
          </pc:sldLayoutMkLst>
        </pc:sldLayoutChg>
        <pc:sldLayoutChg chg="del">
          <pc:chgData name="Surya Thangam" userId="61875506d2cb8a4e" providerId="Windows Live" clId="Web-{EB104635-C875-4520-A465-92B8B4049735}" dt="2022-04-27T16:16:41.271" v="0"/>
          <pc:sldLayoutMkLst>
            <pc:docMk/>
            <pc:sldMasterMk cId="2460954070" sldId="2147483660"/>
            <pc:sldLayoutMk cId="2591524520" sldId="2147483663"/>
          </pc:sldLayoutMkLst>
        </pc:sldLayoutChg>
        <pc:sldLayoutChg chg="del">
          <pc:chgData name="Surya Thangam" userId="61875506d2cb8a4e" providerId="Windows Live" clId="Web-{EB104635-C875-4520-A465-92B8B4049735}" dt="2022-04-27T16:16:41.271" v="0"/>
          <pc:sldLayoutMkLst>
            <pc:docMk/>
            <pc:sldMasterMk cId="2460954070" sldId="2147483660"/>
            <pc:sldLayoutMk cId="1203092039" sldId="2147483664"/>
          </pc:sldLayoutMkLst>
        </pc:sldLayoutChg>
        <pc:sldLayoutChg chg="del">
          <pc:chgData name="Surya Thangam" userId="61875506d2cb8a4e" providerId="Windows Live" clId="Web-{EB104635-C875-4520-A465-92B8B4049735}" dt="2022-04-27T16:16:41.271" v="0"/>
          <pc:sldLayoutMkLst>
            <pc:docMk/>
            <pc:sldMasterMk cId="2460954070" sldId="2147483660"/>
            <pc:sldLayoutMk cId="3733172339" sldId="2147483665"/>
          </pc:sldLayoutMkLst>
        </pc:sldLayoutChg>
        <pc:sldLayoutChg chg="del">
          <pc:chgData name="Surya Thangam" userId="61875506d2cb8a4e" providerId="Windows Live" clId="Web-{EB104635-C875-4520-A465-92B8B4049735}" dt="2022-04-27T16:16:41.271" v="0"/>
          <pc:sldLayoutMkLst>
            <pc:docMk/>
            <pc:sldMasterMk cId="2460954070" sldId="2147483660"/>
            <pc:sldLayoutMk cId="3210312558" sldId="2147483666"/>
          </pc:sldLayoutMkLst>
        </pc:sldLayoutChg>
        <pc:sldLayoutChg chg="del">
          <pc:chgData name="Surya Thangam" userId="61875506d2cb8a4e" providerId="Windows Live" clId="Web-{EB104635-C875-4520-A465-92B8B4049735}" dt="2022-04-27T16:16:41.271" v="0"/>
          <pc:sldLayoutMkLst>
            <pc:docMk/>
            <pc:sldMasterMk cId="2460954070" sldId="2147483660"/>
            <pc:sldLayoutMk cId="3146388984" sldId="2147483667"/>
          </pc:sldLayoutMkLst>
        </pc:sldLayoutChg>
        <pc:sldLayoutChg chg="del">
          <pc:chgData name="Surya Thangam" userId="61875506d2cb8a4e" providerId="Windows Live" clId="Web-{EB104635-C875-4520-A465-92B8B4049735}" dt="2022-04-27T16:16:41.271" v="0"/>
          <pc:sldLayoutMkLst>
            <pc:docMk/>
            <pc:sldMasterMk cId="2460954070" sldId="2147483660"/>
            <pc:sldLayoutMk cId="3171841454" sldId="2147483668"/>
          </pc:sldLayoutMkLst>
        </pc:sldLayoutChg>
        <pc:sldLayoutChg chg="del">
          <pc:chgData name="Surya Thangam" userId="61875506d2cb8a4e" providerId="Windows Live" clId="Web-{EB104635-C875-4520-A465-92B8B4049735}" dt="2022-04-27T16:16:41.271" v="0"/>
          <pc:sldLayoutMkLst>
            <pc:docMk/>
            <pc:sldMasterMk cId="2460954070" sldId="2147483660"/>
            <pc:sldLayoutMk cId="1718958274" sldId="2147483669"/>
          </pc:sldLayoutMkLst>
        </pc:sldLayoutChg>
        <pc:sldLayoutChg chg="del">
          <pc:chgData name="Surya Thangam" userId="61875506d2cb8a4e" providerId="Windows Live" clId="Web-{EB104635-C875-4520-A465-92B8B4049735}" dt="2022-04-27T16:16:41.271" v="0"/>
          <pc:sldLayoutMkLst>
            <pc:docMk/>
            <pc:sldMasterMk cId="2460954070" sldId="2147483660"/>
            <pc:sldLayoutMk cId="2202905451" sldId="2147483670"/>
          </pc:sldLayoutMkLst>
        </pc:sldLayoutChg>
        <pc:sldLayoutChg chg="del">
          <pc:chgData name="Surya Thangam" userId="61875506d2cb8a4e" providerId="Windows Live" clId="Web-{EB104635-C875-4520-A465-92B8B4049735}" dt="2022-04-27T16:16:41.271" v="0"/>
          <pc:sldLayoutMkLst>
            <pc:docMk/>
            <pc:sldMasterMk cId="2460954070" sldId="2147483660"/>
            <pc:sldLayoutMk cId="3479445657" sldId="2147483671"/>
          </pc:sldLayoutMkLst>
        </pc:sldLayoutChg>
      </pc:sldMasterChg>
      <pc:sldMasterChg chg="add del addSldLayout delSldLayout modSldLayout">
        <pc:chgData name="Surya Thangam" userId="61875506d2cb8a4e" providerId="Windows Live" clId="Web-{EB104635-C875-4520-A465-92B8B4049735}" dt="2022-04-27T16:16:53.349" v="1"/>
        <pc:sldMasterMkLst>
          <pc:docMk/>
          <pc:sldMasterMk cId="2891628361" sldId="2147483672"/>
        </pc:sldMasterMkLst>
        <pc:sldLayoutChg chg="add del mod replId">
          <pc:chgData name="Surya Thangam" userId="61875506d2cb8a4e" providerId="Windows Live" clId="Web-{EB104635-C875-4520-A465-92B8B4049735}" dt="2022-04-27T16:16:53.349" v="1"/>
          <pc:sldLayoutMkLst>
            <pc:docMk/>
            <pc:sldMasterMk cId="2891628361" sldId="2147483672"/>
            <pc:sldLayoutMk cId="1304508862" sldId="2147483673"/>
          </pc:sldLayoutMkLst>
        </pc:sldLayoutChg>
        <pc:sldLayoutChg chg="add del mod replId">
          <pc:chgData name="Surya Thangam" userId="61875506d2cb8a4e" providerId="Windows Live" clId="Web-{EB104635-C875-4520-A465-92B8B4049735}" dt="2022-04-27T16:16:53.349" v="1"/>
          <pc:sldLayoutMkLst>
            <pc:docMk/>
            <pc:sldMasterMk cId="2891628361" sldId="2147483672"/>
            <pc:sldLayoutMk cId="542909916" sldId="2147483674"/>
          </pc:sldLayoutMkLst>
        </pc:sldLayoutChg>
        <pc:sldLayoutChg chg="add del mod replId">
          <pc:chgData name="Surya Thangam" userId="61875506d2cb8a4e" providerId="Windows Live" clId="Web-{EB104635-C875-4520-A465-92B8B4049735}" dt="2022-04-27T16:16:53.349" v="1"/>
          <pc:sldLayoutMkLst>
            <pc:docMk/>
            <pc:sldMasterMk cId="2891628361" sldId="2147483672"/>
            <pc:sldLayoutMk cId="2429035479" sldId="2147483675"/>
          </pc:sldLayoutMkLst>
        </pc:sldLayoutChg>
        <pc:sldLayoutChg chg="add del mod replId">
          <pc:chgData name="Surya Thangam" userId="61875506d2cb8a4e" providerId="Windows Live" clId="Web-{EB104635-C875-4520-A465-92B8B4049735}" dt="2022-04-27T16:16:53.349" v="1"/>
          <pc:sldLayoutMkLst>
            <pc:docMk/>
            <pc:sldMasterMk cId="2891628361" sldId="2147483672"/>
            <pc:sldLayoutMk cId="3449839421" sldId="2147483676"/>
          </pc:sldLayoutMkLst>
        </pc:sldLayoutChg>
        <pc:sldLayoutChg chg="add del mod replId">
          <pc:chgData name="Surya Thangam" userId="61875506d2cb8a4e" providerId="Windows Live" clId="Web-{EB104635-C875-4520-A465-92B8B4049735}" dt="2022-04-27T16:16:53.349" v="1"/>
          <pc:sldLayoutMkLst>
            <pc:docMk/>
            <pc:sldMasterMk cId="2891628361" sldId="2147483672"/>
            <pc:sldLayoutMk cId="2276189502" sldId="2147483677"/>
          </pc:sldLayoutMkLst>
        </pc:sldLayoutChg>
        <pc:sldLayoutChg chg="add del mod replId">
          <pc:chgData name="Surya Thangam" userId="61875506d2cb8a4e" providerId="Windows Live" clId="Web-{EB104635-C875-4520-A465-92B8B4049735}" dt="2022-04-27T16:16:53.349" v="1"/>
          <pc:sldLayoutMkLst>
            <pc:docMk/>
            <pc:sldMasterMk cId="2891628361" sldId="2147483672"/>
            <pc:sldLayoutMk cId="2507799814" sldId="2147483678"/>
          </pc:sldLayoutMkLst>
        </pc:sldLayoutChg>
        <pc:sldLayoutChg chg="add del mod replId">
          <pc:chgData name="Surya Thangam" userId="61875506d2cb8a4e" providerId="Windows Live" clId="Web-{EB104635-C875-4520-A465-92B8B4049735}" dt="2022-04-27T16:16:53.349" v="1"/>
          <pc:sldLayoutMkLst>
            <pc:docMk/>
            <pc:sldMasterMk cId="2891628361" sldId="2147483672"/>
            <pc:sldLayoutMk cId="2185826376" sldId="2147483679"/>
          </pc:sldLayoutMkLst>
        </pc:sldLayoutChg>
        <pc:sldLayoutChg chg="add del mod replId">
          <pc:chgData name="Surya Thangam" userId="61875506d2cb8a4e" providerId="Windows Live" clId="Web-{EB104635-C875-4520-A465-92B8B4049735}" dt="2022-04-27T16:16:53.349" v="1"/>
          <pc:sldLayoutMkLst>
            <pc:docMk/>
            <pc:sldMasterMk cId="2891628361" sldId="2147483672"/>
            <pc:sldLayoutMk cId="1221954932" sldId="2147483680"/>
          </pc:sldLayoutMkLst>
        </pc:sldLayoutChg>
        <pc:sldLayoutChg chg="add del mod replId">
          <pc:chgData name="Surya Thangam" userId="61875506d2cb8a4e" providerId="Windows Live" clId="Web-{EB104635-C875-4520-A465-92B8B4049735}" dt="2022-04-27T16:16:53.349" v="1"/>
          <pc:sldLayoutMkLst>
            <pc:docMk/>
            <pc:sldMasterMk cId="2891628361" sldId="2147483672"/>
            <pc:sldLayoutMk cId="1129015661" sldId="2147483681"/>
          </pc:sldLayoutMkLst>
        </pc:sldLayoutChg>
        <pc:sldLayoutChg chg="add del mod replId">
          <pc:chgData name="Surya Thangam" userId="61875506d2cb8a4e" providerId="Windows Live" clId="Web-{EB104635-C875-4520-A465-92B8B4049735}" dt="2022-04-27T16:16:53.349" v="1"/>
          <pc:sldLayoutMkLst>
            <pc:docMk/>
            <pc:sldMasterMk cId="2891628361" sldId="2147483672"/>
            <pc:sldLayoutMk cId="393106872" sldId="2147483682"/>
          </pc:sldLayoutMkLst>
        </pc:sldLayoutChg>
        <pc:sldLayoutChg chg="add del mod replId">
          <pc:chgData name="Surya Thangam" userId="61875506d2cb8a4e" providerId="Windows Live" clId="Web-{EB104635-C875-4520-A465-92B8B4049735}" dt="2022-04-27T16:16:53.349" v="1"/>
          <pc:sldLayoutMkLst>
            <pc:docMk/>
            <pc:sldMasterMk cId="2891628361" sldId="2147483672"/>
            <pc:sldLayoutMk cId="3179453910" sldId="2147483683"/>
          </pc:sldLayoutMkLst>
        </pc:sldLayoutChg>
      </pc:sldMasterChg>
      <pc:sldMasterChg chg="add del addSldLayout delSldLayout modSldLayout">
        <pc:chgData name="Surya Thangam" userId="61875506d2cb8a4e" providerId="Windows Live" clId="Web-{EB104635-C875-4520-A465-92B8B4049735}" dt="2022-04-27T16:17:35.647" v="2"/>
        <pc:sldMasterMkLst>
          <pc:docMk/>
          <pc:sldMasterMk cId="2885721603" sldId="2147483684"/>
        </pc:sldMasterMkLst>
        <pc:sldLayoutChg chg="add del mod replId">
          <pc:chgData name="Surya Thangam" userId="61875506d2cb8a4e" providerId="Windows Live" clId="Web-{EB104635-C875-4520-A465-92B8B4049735}" dt="2022-04-27T16:17:35.647" v="2"/>
          <pc:sldLayoutMkLst>
            <pc:docMk/>
            <pc:sldMasterMk cId="2885721603" sldId="2147483684"/>
            <pc:sldLayoutMk cId="2234979084" sldId="2147483685"/>
          </pc:sldLayoutMkLst>
        </pc:sldLayoutChg>
        <pc:sldLayoutChg chg="add del mod replId">
          <pc:chgData name="Surya Thangam" userId="61875506d2cb8a4e" providerId="Windows Live" clId="Web-{EB104635-C875-4520-A465-92B8B4049735}" dt="2022-04-27T16:17:35.647" v="2"/>
          <pc:sldLayoutMkLst>
            <pc:docMk/>
            <pc:sldMasterMk cId="2885721603" sldId="2147483684"/>
            <pc:sldLayoutMk cId="292528721" sldId="2147483686"/>
          </pc:sldLayoutMkLst>
        </pc:sldLayoutChg>
        <pc:sldLayoutChg chg="add del mod replId">
          <pc:chgData name="Surya Thangam" userId="61875506d2cb8a4e" providerId="Windows Live" clId="Web-{EB104635-C875-4520-A465-92B8B4049735}" dt="2022-04-27T16:17:35.647" v="2"/>
          <pc:sldLayoutMkLst>
            <pc:docMk/>
            <pc:sldMasterMk cId="2885721603" sldId="2147483684"/>
            <pc:sldLayoutMk cId="3494937753" sldId="2147483687"/>
          </pc:sldLayoutMkLst>
        </pc:sldLayoutChg>
        <pc:sldLayoutChg chg="add del mod replId">
          <pc:chgData name="Surya Thangam" userId="61875506d2cb8a4e" providerId="Windows Live" clId="Web-{EB104635-C875-4520-A465-92B8B4049735}" dt="2022-04-27T16:17:35.647" v="2"/>
          <pc:sldLayoutMkLst>
            <pc:docMk/>
            <pc:sldMasterMk cId="2885721603" sldId="2147483684"/>
            <pc:sldLayoutMk cId="3525599486" sldId="2147483688"/>
          </pc:sldLayoutMkLst>
        </pc:sldLayoutChg>
        <pc:sldLayoutChg chg="add del mod replId">
          <pc:chgData name="Surya Thangam" userId="61875506d2cb8a4e" providerId="Windows Live" clId="Web-{EB104635-C875-4520-A465-92B8B4049735}" dt="2022-04-27T16:17:35.647" v="2"/>
          <pc:sldLayoutMkLst>
            <pc:docMk/>
            <pc:sldMasterMk cId="2885721603" sldId="2147483684"/>
            <pc:sldLayoutMk cId="679990718" sldId="2147483689"/>
          </pc:sldLayoutMkLst>
        </pc:sldLayoutChg>
        <pc:sldLayoutChg chg="add del mod replId">
          <pc:chgData name="Surya Thangam" userId="61875506d2cb8a4e" providerId="Windows Live" clId="Web-{EB104635-C875-4520-A465-92B8B4049735}" dt="2022-04-27T16:17:35.647" v="2"/>
          <pc:sldLayoutMkLst>
            <pc:docMk/>
            <pc:sldMasterMk cId="2885721603" sldId="2147483684"/>
            <pc:sldLayoutMk cId="691402780" sldId="2147483690"/>
          </pc:sldLayoutMkLst>
        </pc:sldLayoutChg>
        <pc:sldLayoutChg chg="add del mod replId">
          <pc:chgData name="Surya Thangam" userId="61875506d2cb8a4e" providerId="Windows Live" clId="Web-{EB104635-C875-4520-A465-92B8B4049735}" dt="2022-04-27T16:17:35.647" v="2"/>
          <pc:sldLayoutMkLst>
            <pc:docMk/>
            <pc:sldMasterMk cId="2885721603" sldId="2147483684"/>
            <pc:sldLayoutMk cId="491641689" sldId="2147483691"/>
          </pc:sldLayoutMkLst>
        </pc:sldLayoutChg>
        <pc:sldLayoutChg chg="add del mod replId">
          <pc:chgData name="Surya Thangam" userId="61875506d2cb8a4e" providerId="Windows Live" clId="Web-{EB104635-C875-4520-A465-92B8B4049735}" dt="2022-04-27T16:17:35.647" v="2"/>
          <pc:sldLayoutMkLst>
            <pc:docMk/>
            <pc:sldMasterMk cId="2885721603" sldId="2147483684"/>
            <pc:sldLayoutMk cId="881413799" sldId="2147483692"/>
          </pc:sldLayoutMkLst>
        </pc:sldLayoutChg>
        <pc:sldLayoutChg chg="add del mod replId">
          <pc:chgData name="Surya Thangam" userId="61875506d2cb8a4e" providerId="Windows Live" clId="Web-{EB104635-C875-4520-A465-92B8B4049735}" dt="2022-04-27T16:17:35.647" v="2"/>
          <pc:sldLayoutMkLst>
            <pc:docMk/>
            <pc:sldMasterMk cId="2885721603" sldId="2147483684"/>
            <pc:sldLayoutMk cId="1181381354" sldId="2147483693"/>
          </pc:sldLayoutMkLst>
        </pc:sldLayoutChg>
        <pc:sldLayoutChg chg="add del mod replId">
          <pc:chgData name="Surya Thangam" userId="61875506d2cb8a4e" providerId="Windows Live" clId="Web-{EB104635-C875-4520-A465-92B8B4049735}" dt="2022-04-27T16:17:35.647" v="2"/>
          <pc:sldLayoutMkLst>
            <pc:docMk/>
            <pc:sldMasterMk cId="2885721603" sldId="2147483684"/>
            <pc:sldLayoutMk cId="2295713836" sldId="2147483694"/>
          </pc:sldLayoutMkLst>
        </pc:sldLayoutChg>
        <pc:sldLayoutChg chg="add del mod replId">
          <pc:chgData name="Surya Thangam" userId="61875506d2cb8a4e" providerId="Windows Live" clId="Web-{EB104635-C875-4520-A465-92B8B4049735}" dt="2022-04-27T16:17:35.647" v="2"/>
          <pc:sldLayoutMkLst>
            <pc:docMk/>
            <pc:sldMasterMk cId="2885721603" sldId="2147483684"/>
            <pc:sldLayoutMk cId="2269929787" sldId="2147483695"/>
          </pc:sldLayoutMkLst>
        </pc:sldLayoutChg>
      </pc:sldMasterChg>
      <pc:sldMasterChg chg="add del addSldLayout delSldLayout modSldLayout">
        <pc:chgData name="Surya Thangam" userId="61875506d2cb8a4e" providerId="Windows Live" clId="Web-{EB104635-C875-4520-A465-92B8B4049735}" dt="2022-04-27T16:18:04.117" v="3"/>
        <pc:sldMasterMkLst>
          <pc:docMk/>
          <pc:sldMasterMk cId="1270498054" sldId="2147483696"/>
        </pc:sldMasterMkLst>
        <pc:sldLayoutChg chg="add del mod replId">
          <pc:chgData name="Surya Thangam" userId="61875506d2cb8a4e" providerId="Windows Live" clId="Web-{EB104635-C875-4520-A465-92B8B4049735}" dt="2022-04-27T16:18:04.117" v="3"/>
          <pc:sldLayoutMkLst>
            <pc:docMk/>
            <pc:sldMasterMk cId="1270498054" sldId="2147483696"/>
            <pc:sldLayoutMk cId="1598168961" sldId="2147483697"/>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952603643" sldId="2147483698"/>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1876038134" sldId="2147483699"/>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3409998681" sldId="2147483700"/>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2188860807" sldId="2147483701"/>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4085972408" sldId="2147483702"/>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2046870306" sldId="2147483703"/>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655523988" sldId="2147483704"/>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2885841294" sldId="2147483705"/>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865209067" sldId="2147483706"/>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2604967879" sldId="2147483707"/>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3297001252" sldId="2147483708"/>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3566372775" sldId="2147483709"/>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1040190858" sldId="2147483710"/>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1983053157" sldId="2147483711"/>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2058941295" sldId="2147483712"/>
          </pc:sldLayoutMkLst>
        </pc:sldLayoutChg>
        <pc:sldLayoutChg chg="add del mod replId">
          <pc:chgData name="Surya Thangam" userId="61875506d2cb8a4e" providerId="Windows Live" clId="Web-{EB104635-C875-4520-A465-92B8B4049735}" dt="2022-04-27T16:18:04.117" v="3"/>
          <pc:sldLayoutMkLst>
            <pc:docMk/>
            <pc:sldMasterMk cId="1270498054" sldId="2147483696"/>
            <pc:sldLayoutMk cId="458509515" sldId="2147483713"/>
          </pc:sldLayoutMkLst>
        </pc:sldLayoutChg>
      </pc:sldMasterChg>
      <pc:sldMasterChg chg="add del addSldLayout delSldLayout modSldLayout">
        <pc:chgData name="Surya Thangam" userId="61875506d2cb8a4e" providerId="Windows Live" clId="Web-{EB104635-C875-4520-A465-92B8B4049735}" dt="2022-04-27T16:18:11.711" v="4"/>
        <pc:sldMasterMkLst>
          <pc:docMk/>
          <pc:sldMasterMk cId="117353771" sldId="2147483714"/>
        </pc:sldMasterMkLst>
        <pc:sldLayoutChg chg="add del mod replId">
          <pc:chgData name="Surya Thangam" userId="61875506d2cb8a4e" providerId="Windows Live" clId="Web-{EB104635-C875-4520-A465-92B8B4049735}" dt="2022-04-27T16:18:11.711" v="4"/>
          <pc:sldLayoutMkLst>
            <pc:docMk/>
            <pc:sldMasterMk cId="117353771" sldId="2147483714"/>
            <pc:sldLayoutMk cId="776561704" sldId="2147483715"/>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1219584183" sldId="2147483716"/>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3280374864" sldId="2147483717"/>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177951819" sldId="2147483718"/>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1307977850" sldId="2147483719"/>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1695720465" sldId="2147483720"/>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2608187962" sldId="2147483721"/>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3743427210" sldId="2147483722"/>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1103032301" sldId="2147483723"/>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1129382533" sldId="2147483724"/>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2028111843" sldId="2147483725"/>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2438224186" sldId="2147483726"/>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3120186963" sldId="2147483727"/>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3057420937" sldId="2147483728"/>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2856416618" sldId="2147483729"/>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228974758" sldId="2147483730"/>
          </pc:sldLayoutMkLst>
        </pc:sldLayoutChg>
        <pc:sldLayoutChg chg="add del mod replId">
          <pc:chgData name="Surya Thangam" userId="61875506d2cb8a4e" providerId="Windows Live" clId="Web-{EB104635-C875-4520-A465-92B8B4049735}" dt="2022-04-27T16:18:11.711" v="4"/>
          <pc:sldLayoutMkLst>
            <pc:docMk/>
            <pc:sldMasterMk cId="117353771" sldId="2147483714"/>
            <pc:sldLayoutMk cId="2141116476" sldId="2147483731"/>
          </pc:sldLayoutMkLst>
        </pc:sldLayoutChg>
      </pc:sldMasterChg>
      <pc:sldMasterChg chg="add del addSldLayout delSldLayout modSldLayout">
        <pc:chgData name="Surya Thangam" userId="61875506d2cb8a4e" providerId="Windows Live" clId="Web-{EB104635-C875-4520-A465-92B8B4049735}" dt="2022-04-27T16:18:17.617" v="5"/>
        <pc:sldMasterMkLst>
          <pc:docMk/>
          <pc:sldMasterMk cId="3830080159" sldId="2147483732"/>
        </pc:sldMasterMkLst>
        <pc:sldLayoutChg chg="add del mod replId">
          <pc:chgData name="Surya Thangam" userId="61875506d2cb8a4e" providerId="Windows Live" clId="Web-{EB104635-C875-4520-A465-92B8B4049735}" dt="2022-04-27T16:18:17.617" v="5"/>
          <pc:sldLayoutMkLst>
            <pc:docMk/>
            <pc:sldMasterMk cId="3830080159" sldId="2147483732"/>
            <pc:sldLayoutMk cId="1239189604" sldId="2147483733"/>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2714754291" sldId="2147483734"/>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1533603371" sldId="2147483735"/>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2114310806" sldId="2147483736"/>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3006696584" sldId="2147483737"/>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1586555290" sldId="2147483738"/>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3996281342" sldId="2147483739"/>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4154995129" sldId="2147483740"/>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2129979146" sldId="2147483741"/>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2031538407" sldId="2147483742"/>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1552173114" sldId="2147483743"/>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40636607" sldId="2147483744"/>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2448708175" sldId="2147483745"/>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716978577" sldId="2147483746"/>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791443800" sldId="2147483747"/>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205502395" sldId="2147483748"/>
          </pc:sldLayoutMkLst>
        </pc:sldLayoutChg>
        <pc:sldLayoutChg chg="add del mod replId">
          <pc:chgData name="Surya Thangam" userId="61875506d2cb8a4e" providerId="Windows Live" clId="Web-{EB104635-C875-4520-A465-92B8B4049735}" dt="2022-04-27T16:18:17.617" v="5"/>
          <pc:sldLayoutMkLst>
            <pc:docMk/>
            <pc:sldMasterMk cId="3830080159" sldId="2147483732"/>
            <pc:sldLayoutMk cId="2306181990" sldId="2147483749"/>
          </pc:sldLayoutMkLst>
        </pc:sldLayoutChg>
      </pc:sldMasterChg>
      <pc:sldMasterChg chg="add addSldLayout modSldLayout">
        <pc:chgData name="Surya Thangam" userId="61875506d2cb8a4e" providerId="Windows Live" clId="Web-{EB104635-C875-4520-A465-92B8B4049735}" dt="2022-04-27T16:18:17.617" v="5"/>
        <pc:sldMasterMkLst>
          <pc:docMk/>
          <pc:sldMasterMk cId="1923829519" sldId="2147483750"/>
        </pc:sldMasterMkLst>
        <pc:sldLayoutChg chg="add mod replId">
          <pc:chgData name="Surya Thangam" userId="61875506d2cb8a4e" providerId="Windows Live" clId="Web-{EB104635-C875-4520-A465-92B8B4049735}" dt="2022-04-27T16:18:17.617" v="5"/>
          <pc:sldLayoutMkLst>
            <pc:docMk/>
            <pc:sldMasterMk cId="1923829519" sldId="2147483750"/>
            <pc:sldLayoutMk cId="3052685171" sldId="2147483751"/>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3546365788" sldId="2147483752"/>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54838699" sldId="2147483753"/>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1227004166" sldId="2147483754"/>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386652534" sldId="2147483755"/>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3188423199" sldId="2147483756"/>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2807674102" sldId="2147483757"/>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1943514227" sldId="2147483758"/>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254647744" sldId="2147483759"/>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1768876155" sldId="2147483760"/>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2815672897" sldId="2147483761"/>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1577635622" sldId="2147483762"/>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2959369142" sldId="2147483763"/>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578471526" sldId="2147483764"/>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2303083304" sldId="2147483765"/>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2151865984" sldId="2147483766"/>
          </pc:sldLayoutMkLst>
        </pc:sldLayoutChg>
        <pc:sldLayoutChg chg="add mod replId">
          <pc:chgData name="Surya Thangam" userId="61875506d2cb8a4e" providerId="Windows Live" clId="Web-{EB104635-C875-4520-A465-92B8B4049735}" dt="2022-04-27T16:18:17.617" v="5"/>
          <pc:sldLayoutMkLst>
            <pc:docMk/>
            <pc:sldMasterMk cId="1923829519" sldId="2147483750"/>
            <pc:sldLayoutMk cId="2963402573" sldId="2147483767"/>
          </pc:sldLayoutMkLst>
        </pc:sldLayoutChg>
      </pc:sldMasterChg>
    </pc:docChg>
  </pc:docChgLst>
  <pc:docChgLst>
    <pc:chgData name="Surya Thangam" userId="61875506d2cb8a4e" providerId="Windows Live" clId="Web-{323D9566-A922-4E81-BAB4-CA6AC98282D5}"/>
    <pc:docChg chg="addSld modSld">
      <pc:chgData name="Surya Thangam" userId="61875506d2cb8a4e" providerId="Windows Live" clId="Web-{323D9566-A922-4E81-BAB4-CA6AC98282D5}" dt="2022-04-27T20:04:58.889" v="732" actId="1076"/>
      <pc:docMkLst>
        <pc:docMk/>
      </pc:docMkLst>
      <pc:sldChg chg="delSp modSp">
        <pc:chgData name="Surya Thangam" userId="61875506d2cb8a4e" providerId="Windows Live" clId="Web-{323D9566-A922-4E81-BAB4-CA6AC98282D5}" dt="2022-04-27T18:45:06.041" v="2"/>
        <pc:sldMkLst>
          <pc:docMk/>
          <pc:sldMk cId="306767521" sldId="257"/>
        </pc:sldMkLst>
        <pc:spChg chg="del mod">
          <ac:chgData name="Surya Thangam" userId="61875506d2cb8a4e" providerId="Windows Live" clId="Web-{323D9566-A922-4E81-BAB4-CA6AC98282D5}" dt="2022-04-27T18:45:06.041" v="2"/>
          <ac:spMkLst>
            <pc:docMk/>
            <pc:sldMk cId="306767521" sldId="257"/>
            <ac:spMk id="3" creationId="{A8C6B8F3-7442-F0AF-3429-345E0F498973}"/>
          </ac:spMkLst>
        </pc:spChg>
      </pc:sldChg>
      <pc:sldChg chg="delSp modSp">
        <pc:chgData name="Surya Thangam" userId="61875506d2cb8a4e" providerId="Windows Live" clId="Web-{323D9566-A922-4E81-BAB4-CA6AC98282D5}" dt="2022-04-27T18:45:57.370" v="5"/>
        <pc:sldMkLst>
          <pc:docMk/>
          <pc:sldMk cId="947838517" sldId="262"/>
        </pc:sldMkLst>
        <pc:spChg chg="del">
          <ac:chgData name="Surya Thangam" userId="61875506d2cb8a4e" providerId="Windows Live" clId="Web-{323D9566-A922-4E81-BAB4-CA6AC98282D5}" dt="2022-04-27T18:45:27.026" v="3"/>
          <ac:spMkLst>
            <pc:docMk/>
            <pc:sldMk cId="947838517" sldId="262"/>
            <ac:spMk id="3" creationId="{E949AAC9-0615-DA3D-0CC9-98A5C0EAFFFF}"/>
          </ac:spMkLst>
        </pc:spChg>
        <pc:spChg chg="del mod">
          <ac:chgData name="Surya Thangam" userId="61875506d2cb8a4e" providerId="Windows Live" clId="Web-{323D9566-A922-4E81-BAB4-CA6AC98282D5}" dt="2022-04-27T18:45:57.370" v="5"/>
          <ac:spMkLst>
            <pc:docMk/>
            <pc:sldMk cId="947838517" sldId="262"/>
            <ac:spMk id="21" creationId="{E6C6B4B4-A9D6-FDB3-439B-364731DC5DAF}"/>
          </ac:spMkLst>
        </pc:spChg>
      </pc:sldChg>
      <pc:sldChg chg="addSp delSp modSp">
        <pc:chgData name="Surya Thangam" userId="61875506d2cb8a4e" providerId="Windows Live" clId="Web-{323D9566-A922-4E81-BAB4-CA6AC98282D5}" dt="2022-04-27T19:11:43.224" v="186"/>
        <pc:sldMkLst>
          <pc:docMk/>
          <pc:sldMk cId="3245805144" sldId="263"/>
        </pc:sldMkLst>
        <pc:spChg chg="mod">
          <ac:chgData name="Surya Thangam" userId="61875506d2cb8a4e" providerId="Windows Live" clId="Web-{323D9566-A922-4E81-BAB4-CA6AC98282D5}" dt="2022-04-27T19:06:54.328" v="166" actId="20577"/>
          <ac:spMkLst>
            <pc:docMk/>
            <pc:sldMk cId="3245805144" sldId="263"/>
            <ac:spMk id="3" creationId="{1F23D384-87EE-3D74-21F1-10801BB40B7F}"/>
          </ac:spMkLst>
        </pc:spChg>
        <pc:spChg chg="mod">
          <ac:chgData name="Surya Thangam" userId="61875506d2cb8a4e" providerId="Windows Live" clId="Web-{323D9566-A922-4E81-BAB4-CA6AC98282D5}" dt="2022-04-27T19:06:47.344" v="164" actId="20577"/>
          <ac:spMkLst>
            <pc:docMk/>
            <pc:sldMk cId="3245805144" sldId="263"/>
            <ac:spMk id="4" creationId="{D3464814-B03A-603E-3850-5098285F8B91}"/>
          </ac:spMkLst>
        </pc:spChg>
        <pc:spChg chg="mod">
          <ac:chgData name="Surya Thangam" userId="61875506d2cb8a4e" providerId="Windows Live" clId="Web-{323D9566-A922-4E81-BAB4-CA6AC98282D5}" dt="2022-04-27T19:07:29.329" v="169" actId="20577"/>
          <ac:spMkLst>
            <pc:docMk/>
            <pc:sldMk cId="3245805144" sldId="263"/>
            <ac:spMk id="5" creationId="{38E1319D-F1D1-E210-AAF9-4B04FF1318A1}"/>
          </ac:spMkLst>
        </pc:spChg>
        <pc:spChg chg="mod">
          <ac:chgData name="Surya Thangam" userId="61875506d2cb8a4e" providerId="Windows Live" clId="Web-{323D9566-A922-4E81-BAB4-CA6AC98282D5}" dt="2022-04-27T19:05:58.124" v="160" actId="20577"/>
          <ac:spMkLst>
            <pc:docMk/>
            <pc:sldMk cId="3245805144" sldId="263"/>
            <ac:spMk id="6" creationId="{EEEBA768-9B19-B5E7-8257-9331700A44EB}"/>
          </ac:spMkLst>
        </pc:spChg>
        <pc:spChg chg="mod">
          <ac:chgData name="Surya Thangam" userId="61875506d2cb8a4e" providerId="Windows Live" clId="Web-{323D9566-A922-4E81-BAB4-CA6AC98282D5}" dt="2022-04-27T19:08:34.690" v="173" actId="20577"/>
          <ac:spMkLst>
            <pc:docMk/>
            <pc:sldMk cId="3245805144" sldId="263"/>
            <ac:spMk id="7" creationId="{5B988D60-881F-F02C-E926-5029107519E8}"/>
          </ac:spMkLst>
        </pc:spChg>
        <pc:spChg chg="add mod">
          <ac:chgData name="Surya Thangam" userId="61875506d2cb8a4e" providerId="Windows Live" clId="Web-{323D9566-A922-4E81-BAB4-CA6AC98282D5}" dt="2022-04-27T19:08:53.518" v="176" actId="20577"/>
          <ac:spMkLst>
            <pc:docMk/>
            <pc:sldMk cId="3245805144" sldId="263"/>
            <ac:spMk id="8" creationId="{9ADE55FA-FB9D-4697-348B-9AEB3496C79F}"/>
          </ac:spMkLst>
        </pc:spChg>
        <pc:spChg chg="add mod">
          <ac:chgData name="Surya Thangam" userId="61875506d2cb8a4e" providerId="Windows Live" clId="Web-{323D9566-A922-4E81-BAB4-CA6AC98282D5}" dt="2022-04-27T19:11:43.224" v="186"/>
          <ac:spMkLst>
            <pc:docMk/>
            <pc:sldMk cId="3245805144" sldId="263"/>
            <ac:spMk id="9" creationId="{D8DBA238-964A-9526-B08B-47CEED4709B6}"/>
          </ac:spMkLst>
        </pc:spChg>
        <pc:spChg chg="add mod">
          <ac:chgData name="Surya Thangam" userId="61875506d2cb8a4e" providerId="Windows Live" clId="Web-{323D9566-A922-4E81-BAB4-CA6AC98282D5}" dt="2022-04-27T19:11:24.364" v="184"/>
          <ac:spMkLst>
            <pc:docMk/>
            <pc:sldMk cId="3245805144" sldId="263"/>
            <ac:spMk id="10" creationId="{D83E7053-12AC-A412-7B66-D09B6176152D}"/>
          </ac:spMkLst>
        </pc:spChg>
        <pc:spChg chg="add mod">
          <ac:chgData name="Surya Thangam" userId="61875506d2cb8a4e" providerId="Windows Live" clId="Web-{323D9566-A922-4E81-BAB4-CA6AC98282D5}" dt="2022-04-27T19:00:27.009" v="131" actId="1076"/>
          <ac:spMkLst>
            <pc:docMk/>
            <pc:sldMk cId="3245805144" sldId="263"/>
            <ac:spMk id="12" creationId="{52E8BCCF-419F-2973-E38F-7C39BFB3E0EC}"/>
          </ac:spMkLst>
        </pc:spChg>
        <pc:spChg chg="add mod">
          <ac:chgData name="Surya Thangam" userId="61875506d2cb8a4e" providerId="Windows Live" clId="Web-{323D9566-A922-4E81-BAB4-CA6AC98282D5}" dt="2022-04-27T19:00:48.260" v="133" actId="1076"/>
          <ac:spMkLst>
            <pc:docMk/>
            <pc:sldMk cId="3245805144" sldId="263"/>
            <ac:spMk id="13" creationId="{34D6B1D2-0F90-4316-0D07-A1EAB5DF2890}"/>
          </ac:spMkLst>
        </pc:spChg>
        <pc:spChg chg="add mod">
          <ac:chgData name="Surya Thangam" userId="61875506d2cb8a4e" providerId="Windows Live" clId="Web-{323D9566-A922-4E81-BAB4-CA6AC98282D5}" dt="2022-04-27T19:00:58.182" v="135" actId="1076"/>
          <ac:spMkLst>
            <pc:docMk/>
            <pc:sldMk cId="3245805144" sldId="263"/>
            <ac:spMk id="14" creationId="{57310698-0EE7-2E2C-5DED-42AB4E4408D7}"/>
          </ac:spMkLst>
        </pc:spChg>
        <pc:spChg chg="add mod">
          <ac:chgData name="Surya Thangam" userId="61875506d2cb8a4e" providerId="Windows Live" clId="Web-{323D9566-A922-4E81-BAB4-CA6AC98282D5}" dt="2022-04-27T19:01:28.495" v="139" actId="1076"/>
          <ac:spMkLst>
            <pc:docMk/>
            <pc:sldMk cId="3245805144" sldId="263"/>
            <ac:spMk id="15" creationId="{1EDC2903-9500-A2BA-0BFF-3121B456CDEB}"/>
          </ac:spMkLst>
        </pc:spChg>
        <pc:spChg chg="add mod">
          <ac:chgData name="Surya Thangam" userId="61875506d2cb8a4e" providerId="Windows Live" clId="Web-{323D9566-A922-4E81-BAB4-CA6AC98282D5}" dt="2022-04-27T19:02:43.934" v="146" actId="14100"/>
          <ac:spMkLst>
            <pc:docMk/>
            <pc:sldMk cId="3245805144" sldId="263"/>
            <ac:spMk id="16" creationId="{8D5E1980-DF06-7D00-B0DA-439B4066EB02}"/>
          </ac:spMkLst>
        </pc:spChg>
        <pc:spChg chg="add mod">
          <ac:chgData name="Surya Thangam" userId="61875506d2cb8a4e" providerId="Windows Live" clId="Web-{323D9566-A922-4E81-BAB4-CA6AC98282D5}" dt="2022-04-27T19:03:15.372" v="150" actId="14100"/>
          <ac:spMkLst>
            <pc:docMk/>
            <pc:sldMk cId="3245805144" sldId="263"/>
            <ac:spMk id="17" creationId="{9816EA40-0AE0-8454-D9A4-C841843F3D3B}"/>
          </ac:spMkLst>
        </pc:spChg>
        <pc:spChg chg="add mod">
          <ac:chgData name="Surya Thangam" userId="61875506d2cb8a4e" providerId="Windows Live" clId="Web-{323D9566-A922-4E81-BAB4-CA6AC98282D5}" dt="2022-04-27T19:04:32.217" v="157" actId="1076"/>
          <ac:spMkLst>
            <pc:docMk/>
            <pc:sldMk cId="3245805144" sldId="263"/>
            <ac:spMk id="18" creationId="{36C5D3B2-1B72-A066-2708-EB0FDCBB17CB}"/>
          </ac:spMkLst>
        </pc:spChg>
        <pc:cxnChg chg="add del mod">
          <ac:chgData name="Surya Thangam" userId="61875506d2cb8a4e" providerId="Windows Live" clId="Web-{323D9566-A922-4E81-BAB4-CA6AC98282D5}" dt="2022-04-27T18:59:27.118" v="124"/>
          <ac:cxnSpMkLst>
            <pc:docMk/>
            <pc:sldMk cId="3245805144" sldId="263"/>
            <ac:cxnSpMk id="11" creationId="{9B3BEAE6-904C-D0F0-767A-DDEC14DD1078}"/>
          </ac:cxnSpMkLst>
        </pc:cxnChg>
      </pc:sldChg>
      <pc:sldChg chg="addSp modSp new">
        <pc:chgData name="Surya Thangam" userId="61875506d2cb8a4e" providerId="Windows Live" clId="Web-{323D9566-A922-4E81-BAB4-CA6AC98282D5}" dt="2022-04-27T19:29:47.300" v="379" actId="1076"/>
        <pc:sldMkLst>
          <pc:docMk/>
          <pc:sldMk cId="3192990648" sldId="264"/>
        </pc:sldMkLst>
        <pc:spChg chg="mod">
          <ac:chgData name="Surya Thangam" userId="61875506d2cb8a4e" providerId="Windows Live" clId="Web-{323D9566-A922-4E81-BAB4-CA6AC98282D5}" dt="2022-04-27T19:12:35.569" v="195" actId="20577"/>
          <ac:spMkLst>
            <pc:docMk/>
            <pc:sldMk cId="3192990648" sldId="264"/>
            <ac:spMk id="2" creationId="{8A7E19B3-AD0A-0816-6B97-B7A649E830F7}"/>
          </ac:spMkLst>
        </pc:spChg>
        <pc:spChg chg="add mod">
          <ac:chgData name="Surya Thangam" userId="61875506d2cb8a4e" providerId="Windows Live" clId="Web-{323D9566-A922-4E81-BAB4-CA6AC98282D5}" dt="2022-04-27T19:26:53.375" v="358" actId="20577"/>
          <ac:spMkLst>
            <pc:docMk/>
            <pc:sldMk cId="3192990648" sldId="264"/>
            <ac:spMk id="3" creationId="{988CBE0B-598E-7F32-967C-06D8B1B38CAA}"/>
          </ac:spMkLst>
        </pc:spChg>
        <pc:spChg chg="add mod">
          <ac:chgData name="Surya Thangam" userId="61875506d2cb8a4e" providerId="Windows Live" clId="Web-{323D9566-A922-4E81-BAB4-CA6AC98282D5}" dt="2022-04-27T19:27:13.438" v="359" actId="20577"/>
          <ac:spMkLst>
            <pc:docMk/>
            <pc:sldMk cId="3192990648" sldId="264"/>
            <ac:spMk id="4" creationId="{0659D19C-CCB5-CA23-B3A1-AF0862E263E2}"/>
          </ac:spMkLst>
        </pc:spChg>
        <pc:spChg chg="add mod">
          <ac:chgData name="Surya Thangam" userId="61875506d2cb8a4e" providerId="Windows Live" clId="Web-{323D9566-A922-4E81-BAB4-CA6AC98282D5}" dt="2022-04-27T19:21:35.281" v="298" actId="20577"/>
          <ac:spMkLst>
            <pc:docMk/>
            <pc:sldMk cId="3192990648" sldId="264"/>
            <ac:spMk id="5" creationId="{D7F56E98-771C-22CF-D1CD-FE1082E63208}"/>
          </ac:spMkLst>
        </pc:spChg>
        <pc:spChg chg="add mod">
          <ac:chgData name="Surya Thangam" userId="61875506d2cb8a4e" providerId="Windows Live" clId="Web-{323D9566-A922-4E81-BAB4-CA6AC98282D5}" dt="2022-04-27T19:21:50.203" v="299" actId="1076"/>
          <ac:spMkLst>
            <pc:docMk/>
            <pc:sldMk cId="3192990648" sldId="264"/>
            <ac:spMk id="6" creationId="{289B9647-AECF-798F-FD8F-C1FF8B8E6EFD}"/>
          </ac:spMkLst>
        </pc:spChg>
        <pc:spChg chg="add mod">
          <ac:chgData name="Surya Thangam" userId="61875506d2cb8a4e" providerId="Windows Live" clId="Web-{323D9566-A922-4E81-BAB4-CA6AC98282D5}" dt="2022-04-27T19:22:03.767" v="300" actId="1076"/>
          <ac:spMkLst>
            <pc:docMk/>
            <pc:sldMk cId="3192990648" sldId="264"/>
            <ac:spMk id="7" creationId="{D0955437-E4F1-CA18-AC22-4B8322C72A21}"/>
          </ac:spMkLst>
        </pc:spChg>
        <pc:spChg chg="add mod">
          <ac:chgData name="Surya Thangam" userId="61875506d2cb8a4e" providerId="Windows Live" clId="Web-{323D9566-A922-4E81-BAB4-CA6AC98282D5}" dt="2022-04-27T19:22:18.267" v="301" actId="1076"/>
          <ac:spMkLst>
            <pc:docMk/>
            <pc:sldMk cId="3192990648" sldId="264"/>
            <ac:spMk id="8" creationId="{CD79E5FF-81A3-AEB0-0678-38E7968BA2ED}"/>
          </ac:spMkLst>
        </pc:spChg>
        <pc:spChg chg="add mod">
          <ac:chgData name="Surya Thangam" userId="61875506d2cb8a4e" providerId="Windows Live" clId="Web-{323D9566-A922-4E81-BAB4-CA6AC98282D5}" dt="2022-04-27T19:24:28.466" v="348" actId="1076"/>
          <ac:spMkLst>
            <pc:docMk/>
            <pc:sldMk cId="3192990648" sldId="264"/>
            <ac:spMk id="9" creationId="{80CDE476-CA8B-B4E4-1B0E-86AAF430921D}"/>
          </ac:spMkLst>
        </pc:spChg>
        <pc:spChg chg="add mod">
          <ac:chgData name="Surya Thangam" userId="61875506d2cb8a4e" providerId="Windows Live" clId="Web-{323D9566-A922-4E81-BAB4-CA6AC98282D5}" dt="2022-04-27T19:24:38.967" v="349" actId="1076"/>
          <ac:spMkLst>
            <pc:docMk/>
            <pc:sldMk cId="3192990648" sldId="264"/>
            <ac:spMk id="10" creationId="{6AF52134-AC72-E321-D821-F5BA34C45AB3}"/>
          </ac:spMkLst>
        </pc:spChg>
        <pc:spChg chg="add mod">
          <ac:chgData name="Surya Thangam" userId="61875506d2cb8a4e" providerId="Windows Live" clId="Web-{323D9566-A922-4E81-BAB4-CA6AC98282D5}" dt="2022-04-27T19:24:47.561" v="350" actId="1076"/>
          <ac:spMkLst>
            <pc:docMk/>
            <pc:sldMk cId="3192990648" sldId="264"/>
            <ac:spMk id="11" creationId="{43173AC6-19AE-C987-7F44-4CCC197AA4E2}"/>
          </ac:spMkLst>
        </pc:spChg>
        <pc:spChg chg="add mod">
          <ac:chgData name="Surya Thangam" userId="61875506d2cb8a4e" providerId="Windows Live" clId="Web-{323D9566-A922-4E81-BAB4-CA6AC98282D5}" dt="2022-04-27T19:28:19.517" v="362" actId="1076"/>
          <ac:spMkLst>
            <pc:docMk/>
            <pc:sldMk cId="3192990648" sldId="264"/>
            <ac:spMk id="13" creationId="{C7D6A42D-DD91-2707-0455-670DB487B362}"/>
          </ac:spMkLst>
        </pc:spChg>
        <pc:spChg chg="add mod">
          <ac:chgData name="Surya Thangam" userId="61875506d2cb8a4e" providerId="Windows Live" clId="Web-{323D9566-A922-4E81-BAB4-CA6AC98282D5}" dt="2022-04-27T19:28:31.127" v="364" actId="1076"/>
          <ac:spMkLst>
            <pc:docMk/>
            <pc:sldMk cId="3192990648" sldId="264"/>
            <ac:spMk id="15" creationId="{7F822E77-9DB3-E965-4622-B8E314D4C6C1}"/>
          </ac:spMkLst>
        </pc:spChg>
        <pc:spChg chg="add mod">
          <ac:chgData name="Surya Thangam" userId="61875506d2cb8a4e" providerId="Windows Live" clId="Web-{323D9566-A922-4E81-BAB4-CA6AC98282D5}" dt="2022-04-27T19:28:43.643" v="366" actId="1076"/>
          <ac:spMkLst>
            <pc:docMk/>
            <pc:sldMk cId="3192990648" sldId="264"/>
            <ac:spMk id="17" creationId="{572AB152-7570-C577-90DF-CC823BC6878C}"/>
          </ac:spMkLst>
        </pc:spChg>
        <pc:spChg chg="add mod">
          <ac:chgData name="Surya Thangam" userId="61875506d2cb8a4e" providerId="Windows Live" clId="Web-{323D9566-A922-4E81-BAB4-CA6AC98282D5}" dt="2022-04-27T19:28:55.893" v="368" actId="1076"/>
          <ac:spMkLst>
            <pc:docMk/>
            <pc:sldMk cId="3192990648" sldId="264"/>
            <ac:spMk id="19" creationId="{349DC7D2-F322-4481-7CD2-3B64B05842EF}"/>
          </ac:spMkLst>
        </pc:spChg>
        <pc:spChg chg="add mod">
          <ac:chgData name="Surya Thangam" userId="61875506d2cb8a4e" providerId="Windows Live" clId="Web-{323D9566-A922-4E81-BAB4-CA6AC98282D5}" dt="2022-04-27T19:29:12.143" v="371" actId="1076"/>
          <ac:spMkLst>
            <pc:docMk/>
            <pc:sldMk cId="3192990648" sldId="264"/>
            <ac:spMk id="21" creationId="{395533FE-8B34-0855-A275-23A1F548527E}"/>
          </ac:spMkLst>
        </pc:spChg>
        <pc:spChg chg="add mod">
          <ac:chgData name="Surya Thangam" userId="61875506d2cb8a4e" providerId="Windows Live" clId="Web-{323D9566-A922-4E81-BAB4-CA6AC98282D5}" dt="2022-04-27T19:29:43.222" v="378" actId="1076"/>
          <ac:spMkLst>
            <pc:docMk/>
            <pc:sldMk cId="3192990648" sldId="264"/>
            <ac:spMk id="23" creationId="{61B99522-6CA9-6988-59D0-2EFF2FF95FFD}"/>
          </ac:spMkLst>
        </pc:spChg>
        <pc:spChg chg="add mod">
          <ac:chgData name="Surya Thangam" userId="61875506d2cb8a4e" providerId="Windows Live" clId="Web-{323D9566-A922-4E81-BAB4-CA6AC98282D5}" dt="2022-04-27T19:29:47.300" v="379" actId="1076"/>
          <ac:spMkLst>
            <pc:docMk/>
            <pc:sldMk cId="3192990648" sldId="264"/>
            <ac:spMk id="25" creationId="{64C109CD-81B4-D5A2-6E6F-F88E61DEFB16}"/>
          </ac:spMkLst>
        </pc:spChg>
      </pc:sldChg>
      <pc:sldChg chg="addSp modSp new">
        <pc:chgData name="Surya Thangam" userId="61875506d2cb8a4e" providerId="Windows Live" clId="Web-{323D9566-A922-4E81-BAB4-CA6AC98282D5}" dt="2022-04-27T19:36:37.400" v="494" actId="20577"/>
        <pc:sldMkLst>
          <pc:docMk/>
          <pc:sldMk cId="3174225115" sldId="265"/>
        </pc:sldMkLst>
        <pc:spChg chg="mod">
          <ac:chgData name="Surya Thangam" userId="61875506d2cb8a4e" providerId="Windows Live" clId="Web-{323D9566-A922-4E81-BAB4-CA6AC98282D5}" dt="2022-04-27T19:30:28.832" v="396" actId="20577"/>
          <ac:spMkLst>
            <pc:docMk/>
            <pc:sldMk cId="3174225115" sldId="265"/>
            <ac:spMk id="2" creationId="{A07A9A0D-0CD6-3DEB-14F8-E41D21EFFF22}"/>
          </ac:spMkLst>
        </pc:spChg>
        <pc:spChg chg="add mod">
          <ac:chgData name="Surya Thangam" userId="61875506d2cb8a4e" providerId="Windows Live" clId="Web-{323D9566-A922-4E81-BAB4-CA6AC98282D5}" dt="2022-04-27T19:36:32.416" v="492" actId="20577"/>
          <ac:spMkLst>
            <pc:docMk/>
            <pc:sldMk cId="3174225115" sldId="265"/>
            <ac:spMk id="3" creationId="{E2AC3877-9792-86B1-5C0E-2FA315C9D25D}"/>
          </ac:spMkLst>
        </pc:spChg>
        <pc:spChg chg="add mod">
          <ac:chgData name="Surya Thangam" userId="61875506d2cb8a4e" providerId="Windows Live" clId="Web-{323D9566-A922-4E81-BAB4-CA6AC98282D5}" dt="2022-04-27T19:36:37.400" v="494" actId="20577"/>
          <ac:spMkLst>
            <pc:docMk/>
            <pc:sldMk cId="3174225115" sldId="265"/>
            <ac:spMk id="4" creationId="{47244906-4D45-1813-0AFB-F3FC8339FB95}"/>
          </ac:spMkLst>
        </pc:spChg>
      </pc:sldChg>
      <pc:sldChg chg="addSp delSp modSp new mod chgLayout">
        <pc:chgData name="Surya Thangam" userId="61875506d2cb8a4e" providerId="Windows Live" clId="Web-{323D9566-A922-4E81-BAB4-CA6AC98282D5}" dt="2022-04-27T19:42:43.831" v="575" actId="14100"/>
        <pc:sldMkLst>
          <pc:docMk/>
          <pc:sldMk cId="185249454" sldId="266"/>
        </pc:sldMkLst>
        <pc:spChg chg="del">
          <ac:chgData name="Surya Thangam" userId="61875506d2cb8a4e" providerId="Windows Live" clId="Web-{323D9566-A922-4E81-BAB4-CA6AC98282D5}" dt="2022-04-27T19:37:38.389" v="497"/>
          <ac:spMkLst>
            <pc:docMk/>
            <pc:sldMk cId="185249454" sldId="266"/>
            <ac:spMk id="2" creationId="{064FBD1D-CEA7-5B52-F8FF-0B16A33E86EE}"/>
          </ac:spMkLst>
        </pc:spChg>
        <pc:spChg chg="add mod">
          <ac:chgData name="Surya Thangam" userId="61875506d2cb8a4e" providerId="Windows Live" clId="Web-{323D9566-A922-4E81-BAB4-CA6AC98282D5}" dt="2022-04-27T19:42:11.378" v="570" actId="1076"/>
          <ac:spMkLst>
            <pc:docMk/>
            <pc:sldMk cId="185249454" sldId="266"/>
            <ac:spMk id="3" creationId="{B4A479CA-1E3D-ED23-7A5E-C69B3DBECB22}"/>
          </ac:spMkLst>
        </pc:spChg>
        <pc:spChg chg="add mod">
          <ac:chgData name="Surya Thangam" userId="61875506d2cb8a4e" providerId="Windows Live" clId="Web-{323D9566-A922-4E81-BAB4-CA6AC98282D5}" dt="2022-04-27T19:42:43.831" v="575" actId="14100"/>
          <ac:spMkLst>
            <pc:docMk/>
            <pc:sldMk cId="185249454" sldId="266"/>
            <ac:spMk id="4" creationId="{3EBD7A84-59DB-05C1-5405-A94DBA83DF70}"/>
          </ac:spMkLst>
        </pc:spChg>
      </pc:sldChg>
      <pc:sldChg chg="addSp modSp new">
        <pc:chgData name="Surya Thangam" userId="61875506d2cb8a4e" providerId="Windows Live" clId="Web-{323D9566-A922-4E81-BAB4-CA6AC98282D5}" dt="2022-04-27T19:47:42.012" v="660" actId="1076"/>
        <pc:sldMkLst>
          <pc:docMk/>
          <pc:sldMk cId="2843051073" sldId="267"/>
        </pc:sldMkLst>
        <pc:spChg chg="mod">
          <ac:chgData name="Surya Thangam" userId="61875506d2cb8a4e" providerId="Windows Live" clId="Web-{323D9566-A922-4E81-BAB4-CA6AC98282D5}" dt="2022-04-27T19:44:26.212" v="588" actId="20577"/>
          <ac:spMkLst>
            <pc:docMk/>
            <pc:sldMk cId="2843051073" sldId="267"/>
            <ac:spMk id="2" creationId="{CAA9EABF-95E2-DB13-2479-6E1B28F2A688}"/>
          </ac:spMkLst>
        </pc:spChg>
        <pc:spChg chg="add mod">
          <ac:chgData name="Surya Thangam" userId="61875506d2cb8a4e" providerId="Windows Live" clId="Web-{323D9566-A922-4E81-BAB4-CA6AC98282D5}" dt="2022-04-27T19:46:17.479" v="622" actId="20577"/>
          <ac:spMkLst>
            <pc:docMk/>
            <pc:sldMk cId="2843051073" sldId="267"/>
            <ac:spMk id="3" creationId="{A827A388-9F79-BB96-0644-596638636E68}"/>
          </ac:spMkLst>
        </pc:spChg>
        <pc:spChg chg="add mod">
          <ac:chgData name="Surya Thangam" userId="61875506d2cb8a4e" providerId="Windows Live" clId="Web-{323D9566-A922-4E81-BAB4-CA6AC98282D5}" dt="2022-04-27T19:47:03.324" v="643" actId="1076"/>
          <ac:spMkLst>
            <pc:docMk/>
            <pc:sldMk cId="2843051073" sldId="267"/>
            <ac:spMk id="4" creationId="{9967A24B-BCCC-1029-0BA4-99D5F950350B}"/>
          </ac:spMkLst>
        </pc:spChg>
        <pc:spChg chg="add mod">
          <ac:chgData name="Surya Thangam" userId="61875506d2cb8a4e" providerId="Windows Live" clId="Web-{323D9566-A922-4E81-BAB4-CA6AC98282D5}" dt="2022-04-27T19:47:42.012" v="660" actId="1076"/>
          <ac:spMkLst>
            <pc:docMk/>
            <pc:sldMk cId="2843051073" sldId="267"/>
            <ac:spMk id="5" creationId="{E91D0A54-C98B-C0CF-D662-8F2C07CDAE95}"/>
          </ac:spMkLst>
        </pc:spChg>
      </pc:sldChg>
      <pc:sldChg chg="addSp delSp modSp new mod setBg">
        <pc:chgData name="Surya Thangam" userId="61875506d2cb8a4e" providerId="Windows Live" clId="Web-{323D9566-A922-4E81-BAB4-CA6AC98282D5}" dt="2022-04-27T20:04:58.889" v="732" actId="1076"/>
        <pc:sldMkLst>
          <pc:docMk/>
          <pc:sldMk cId="4120162940" sldId="268"/>
        </pc:sldMkLst>
        <pc:spChg chg="del mod">
          <ac:chgData name="Surya Thangam" userId="61875506d2cb8a4e" providerId="Windows Live" clId="Web-{323D9566-A922-4E81-BAB4-CA6AC98282D5}" dt="2022-04-27T19:48:36.857" v="669"/>
          <ac:spMkLst>
            <pc:docMk/>
            <pc:sldMk cId="4120162940" sldId="268"/>
            <ac:spMk id="2" creationId="{FAD339BB-12B1-2FFE-9D7C-517E93729E99}"/>
          </ac:spMkLst>
        </pc:spChg>
        <pc:spChg chg="add mod">
          <ac:chgData name="Surya Thangam" userId="61875506d2cb8a4e" providerId="Windows Live" clId="Web-{323D9566-A922-4E81-BAB4-CA6AC98282D5}" dt="2022-04-27T20:04:58.889" v="732" actId="1076"/>
          <ac:spMkLst>
            <pc:docMk/>
            <pc:sldMk cId="4120162940" sldId="268"/>
            <ac:spMk id="4" creationId="{38EC0FF8-DBC2-8386-88EE-E38571E0FFA1}"/>
          </ac:spMkLst>
        </pc:spChg>
        <pc:spChg chg="add del">
          <ac:chgData name="Surya Thangam" userId="61875506d2cb8a4e" providerId="Windows Live" clId="Web-{323D9566-A922-4E81-BAB4-CA6AC98282D5}" dt="2022-04-27T20:00:40.587" v="691"/>
          <ac:spMkLst>
            <pc:docMk/>
            <pc:sldMk cId="4120162940" sldId="268"/>
            <ac:spMk id="5" creationId="{4D3E83A4-5366-42B8-9E9E-2378A9446E4C}"/>
          </ac:spMkLst>
        </pc:spChg>
        <pc:spChg chg="add del">
          <ac:chgData name="Surya Thangam" userId="61875506d2cb8a4e" providerId="Windows Live" clId="Web-{323D9566-A922-4E81-BAB4-CA6AC98282D5}" dt="2022-04-27T20:00:40.587" v="691"/>
          <ac:spMkLst>
            <pc:docMk/>
            <pc:sldMk cId="4120162940" sldId="268"/>
            <ac:spMk id="6" creationId="{F06FA664-001A-4DAF-9837-CCBCD5DAE9EE}"/>
          </ac:spMkLst>
        </pc:spChg>
        <pc:spChg chg="add del">
          <ac:chgData name="Surya Thangam" userId="61875506d2cb8a4e" providerId="Windows Live" clId="Web-{323D9566-A922-4E81-BAB4-CA6AC98282D5}" dt="2022-04-27T19:59:57.133" v="681"/>
          <ac:spMkLst>
            <pc:docMk/>
            <pc:sldMk cId="4120162940" sldId="268"/>
            <ac:spMk id="8" creationId="{4D3E83A4-5366-42B8-9E9E-2378A9446E4C}"/>
          </ac:spMkLst>
        </pc:spChg>
        <pc:spChg chg="add del">
          <ac:chgData name="Surya Thangam" userId="61875506d2cb8a4e" providerId="Windows Live" clId="Web-{323D9566-A922-4E81-BAB4-CA6AC98282D5}" dt="2022-04-27T19:59:57.133" v="681"/>
          <ac:spMkLst>
            <pc:docMk/>
            <pc:sldMk cId="4120162940" sldId="268"/>
            <ac:spMk id="10" creationId="{F06FA664-001A-4DAF-9837-CCBCD5DAE9EE}"/>
          </ac:spMkLst>
        </pc:spChg>
        <pc:spChg chg="add del">
          <ac:chgData name="Surya Thangam" userId="61875506d2cb8a4e" providerId="Windows Live" clId="Web-{323D9566-A922-4E81-BAB4-CA6AC98282D5}" dt="2022-04-27T20:00:05.571" v="683"/>
          <ac:spMkLst>
            <pc:docMk/>
            <pc:sldMk cId="4120162940" sldId="268"/>
            <ac:spMk id="12" creationId="{08CDF525-A3AC-435F-8260-FE2D9C34E3DD}"/>
          </ac:spMkLst>
        </pc:spChg>
        <pc:picChg chg="add mod">
          <ac:chgData name="Surya Thangam" userId="61875506d2cb8a4e" providerId="Windows Live" clId="Web-{323D9566-A922-4E81-BAB4-CA6AC98282D5}" dt="2022-04-27T20:00:40.650" v="692"/>
          <ac:picMkLst>
            <pc:docMk/>
            <pc:sldMk cId="4120162940" sldId="268"/>
            <ac:picMk id="3" creationId="{2AD183F1-FE51-F2B0-47D9-BC0A95290C06}"/>
          </ac:picMkLst>
        </pc:picChg>
      </pc:sldChg>
    </pc:docChg>
  </pc:docChgLst>
  <pc:docChgLst>
    <pc:chgData name="Surya Thangam" userId="61875506d2cb8a4e" providerId="Windows Live" clId="Web-{2F404900-C742-4039-A3D3-A7C94A0E40C9}"/>
    <pc:docChg chg="modSld">
      <pc:chgData name="Surya Thangam" userId="61875506d2cb8a4e" providerId="Windows Live" clId="Web-{2F404900-C742-4039-A3D3-A7C94A0E40C9}" dt="2022-04-28T12:24:35.382" v="2" actId="20577"/>
      <pc:docMkLst>
        <pc:docMk/>
      </pc:docMkLst>
      <pc:sldChg chg="modSp">
        <pc:chgData name="Surya Thangam" userId="61875506d2cb8a4e" providerId="Windows Live" clId="Web-{2F404900-C742-4039-A3D3-A7C94A0E40C9}" dt="2022-04-28T12:24:35.382" v="2" actId="20577"/>
        <pc:sldMkLst>
          <pc:docMk/>
          <pc:sldMk cId="109857222" sldId="256"/>
        </pc:sldMkLst>
        <pc:spChg chg="mod">
          <ac:chgData name="Surya Thangam" userId="61875506d2cb8a4e" providerId="Windows Live" clId="Web-{2F404900-C742-4039-A3D3-A7C94A0E40C9}" dt="2022-04-28T12:24:35.382" v="2" actId="20577"/>
          <ac:spMkLst>
            <pc:docMk/>
            <pc:sldMk cId="109857222" sldId="256"/>
            <ac:spMk id="7" creationId="{725E6D71-4D4B-BABD-339E-9B4B8CC00F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05268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768876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815672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577635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95936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578471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303083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151865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96340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54636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5483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22700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8665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18842319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80767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943514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3/17/2024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5464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3/17/2024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92382951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473" y="-368060"/>
            <a:ext cx="13112148" cy="1459302"/>
          </a:xfrm>
        </p:spPr>
        <p:txBody>
          <a:bodyPr/>
          <a:lstStyle/>
          <a:p>
            <a:pPr algn="ctr"/>
            <a:r>
              <a:rPr lang="en-US" dirty="0" err="1">
                <a:solidFill>
                  <a:schemeClr val="accent1">
                    <a:lumMod val="40000"/>
                    <a:lumOff val="60000"/>
                  </a:schemeClr>
                </a:solidFill>
                <a:effectLst>
                  <a:glow rad="38100">
                    <a:prstClr val="black">
                      <a:lumMod val="65000"/>
                      <a:lumOff val="35000"/>
                      <a:alpha val="50000"/>
                    </a:prstClr>
                  </a:glow>
                  <a:outerShdw blurRad="28575" dist="31750" dir="13200000" algn="tl" rotWithShape="0">
                    <a:srgbClr val="000000">
                      <a:alpha val="25000"/>
                    </a:srgbClr>
                  </a:outerShdw>
                </a:effectLst>
                <a:latin typeface="Rockwell"/>
              </a:rPr>
              <a:t>Varuvan</a:t>
            </a:r>
            <a:r>
              <a:rPr lang="en-US" dirty="0">
                <a:solidFill>
                  <a:schemeClr val="accent1">
                    <a:lumMod val="40000"/>
                    <a:lumOff val="60000"/>
                  </a:schemeClr>
                </a:solidFill>
                <a:effectLst>
                  <a:glow rad="38100">
                    <a:prstClr val="black">
                      <a:lumMod val="65000"/>
                      <a:lumOff val="35000"/>
                      <a:alpha val="50000"/>
                    </a:prstClr>
                  </a:glow>
                  <a:outerShdw blurRad="28575" dist="31750" dir="13200000" algn="tl" rotWithShape="0">
                    <a:srgbClr val="000000">
                      <a:alpha val="25000"/>
                    </a:srgbClr>
                  </a:outerShdw>
                </a:effectLst>
                <a:latin typeface="Rockwell"/>
              </a:rPr>
              <a:t> </a:t>
            </a:r>
            <a:r>
              <a:rPr lang="en-US" dirty="0" err="1">
                <a:solidFill>
                  <a:schemeClr val="accent1">
                    <a:lumMod val="40000"/>
                    <a:lumOff val="60000"/>
                  </a:schemeClr>
                </a:solidFill>
                <a:effectLst>
                  <a:glow rad="38100">
                    <a:prstClr val="black">
                      <a:lumMod val="65000"/>
                      <a:lumOff val="35000"/>
                      <a:alpha val="50000"/>
                    </a:prstClr>
                  </a:glow>
                  <a:outerShdw blurRad="28575" dist="31750" dir="13200000" algn="tl" rotWithShape="0">
                    <a:srgbClr val="000000">
                      <a:alpha val="25000"/>
                    </a:srgbClr>
                  </a:outerShdw>
                </a:effectLst>
                <a:latin typeface="Rockwell"/>
              </a:rPr>
              <a:t>vadivelan</a:t>
            </a:r>
            <a:r>
              <a:rPr lang="en-US" dirty="0">
                <a:solidFill>
                  <a:schemeClr val="accent1">
                    <a:lumMod val="40000"/>
                    <a:lumOff val="60000"/>
                  </a:schemeClr>
                </a:solidFill>
                <a:effectLst>
                  <a:glow rad="38100">
                    <a:prstClr val="black">
                      <a:lumMod val="65000"/>
                      <a:lumOff val="35000"/>
                      <a:alpha val="50000"/>
                    </a:prstClr>
                  </a:glow>
                  <a:outerShdw blurRad="28575" dist="31750" dir="13200000" algn="tl" rotWithShape="0">
                    <a:srgbClr val="000000">
                      <a:alpha val="25000"/>
                    </a:srgbClr>
                  </a:outerShdw>
                </a:effectLst>
                <a:latin typeface="Rockwell"/>
              </a:rPr>
              <a:t> institute of technology</a:t>
            </a:r>
            <a:endParaRPr lang="en-US">
              <a:solidFill>
                <a:schemeClr val="accent1">
                  <a:lumMod val="40000"/>
                  <a:lumOff val="60000"/>
                </a:schemeClr>
              </a:solidFill>
              <a:effectLst>
                <a:glow rad="38100">
                  <a:prstClr val="black">
                    <a:lumMod val="65000"/>
                    <a:lumOff val="35000"/>
                    <a:alpha val="40000"/>
                  </a:prstClr>
                </a:glow>
                <a:outerShdw blurRad="28575" dist="38100" dir="14040000" algn="tl" rotWithShape="0">
                  <a:srgbClr val="000000">
                    <a:alpha val="25000"/>
                  </a:srgbClr>
                </a:outerShdw>
              </a:effectLst>
              <a:latin typeface="Rockwell"/>
            </a:endParaRPr>
          </a:p>
        </p:txBody>
      </p:sp>
      <p:sp>
        <p:nvSpPr>
          <p:cNvPr id="4" name="TextBox 3">
            <a:extLst>
              <a:ext uri="{FF2B5EF4-FFF2-40B4-BE49-F238E27FC236}">
                <a16:creationId xmlns:a16="http://schemas.microsoft.com/office/drawing/2014/main" xmlns="" id="{09082AD3-E124-D2F8-2134-5B3BDC51C12A}"/>
              </a:ext>
            </a:extLst>
          </p:cNvPr>
          <p:cNvSpPr txBox="1"/>
          <p:nvPr/>
        </p:nvSpPr>
        <p:spPr>
          <a:xfrm>
            <a:off x="2136476" y="641230"/>
            <a:ext cx="783278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i="1" dirty="0">
                <a:solidFill>
                  <a:srgbClr val="22FF00"/>
                </a:solidFill>
                <a:latin typeface="Times New Roman"/>
                <a:cs typeface="Times New Roman"/>
              </a:rPr>
              <a:t>HEART DISEASE PREDICTION </a:t>
            </a:r>
          </a:p>
          <a:p>
            <a:pPr algn="ctr"/>
            <a:r>
              <a:rPr lang="en-US" sz="3000" i="1" dirty="0">
                <a:solidFill>
                  <a:srgbClr val="22FF00"/>
                </a:solidFill>
                <a:latin typeface="Times New Roman"/>
                <a:cs typeface="Times New Roman"/>
              </a:rPr>
              <a:t>USING </a:t>
            </a:r>
          </a:p>
          <a:p>
            <a:pPr algn="ctr"/>
            <a:r>
              <a:rPr lang="en-US" sz="3000" i="1" dirty="0">
                <a:solidFill>
                  <a:srgbClr val="22FF00"/>
                </a:solidFill>
                <a:latin typeface="Times New Roman"/>
                <a:cs typeface="Times New Roman"/>
              </a:rPr>
              <a:t>MACHINE LEARNING</a:t>
            </a:r>
          </a:p>
        </p:txBody>
      </p:sp>
      <p:pic>
        <p:nvPicPr>
          <p:cNvPr id="5" name="Picture 5" descr="Background pattern&#10;&#10;Description automatically generated">
            <a:extLst>
              <a:ext uri="{FF2B5EF4-FFF2-40B4-BE49-F238E27FC236}">
                <a16:creationId xmlns:a16="http://schemas.microsoft.com/office/drawing/2014/main" xmlns="" id="{2B6829C0-B006-A0B0-055E-4BA1D25276B1}"/>
              </a:ext>
            </a:extLst>
          </p:cNvPr>
          <p:cNvPicPr>
            <a:picLocks noChangeAspect="1"/>
          </p:cNvPicPr>
          <p:nvPr/>
        </p:nvPicPr>
        <p:blipFill>
          <a:blip r:embed="rId2"/>
          <a:stretch>
            <a:fillRect/>
          </a:stretch>
        </p:blipFill>
        <p:spPr>
          <a:xfrm>
            <a:off x="497457" y="2614342"/>
            <a:ext cx="5906218" cy="332584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TextBox 5">
            <a:extLst>
              <a:ext uri="{FF2B5EF4-FFF2-40B4-BE49-F238E27FC236}">
                <a16:creationId xmlns:a16="http://schemas.microsoft.com/office/drawing/2014/main" xmlns="" id="{67491663-52DE-289F-C0E5-4C10D86488E3}"/>
              </a:ext>
            </a:extLst>
          </p:cNvPr>
          <p:cNvSpPr txBox="1"/>
          <p:nvPr/>
        </p:nvSpPr>
        <p:spPr>
          <a:xfrm>
            <a:off x="5629275" y="216433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9FCEF5"/>
                </a:solidFill>
              </a:rPr>
              <a:t>TEAM MEMBERS :</a:t>
            </a:r>
          </a:p>
        </p:txBody>
      </p:sp>
      <p:sp>
        <p:nvSpPr>
          <p:cNvPr id="7" name="TextBox 6">
            <a:extLst>
              <a:ext uri="{FF2B5EF4-FFF2-40B4-BE49-F238E27FC236}">
                <a16:creationId xmlns:a16="http://schemas.microsoft.com/office/drawing/2014/main" xmlns="" id="{725E6D71-4D4B-BABD-339E-9B4B8CC00FE4}"/>
              </a:ext>
            </a:extLst>
          </p:cNvPr>
          <p:cNvSpPr txBox="1"/>
          <p:nvPr/>
        </p:nvSpPr>
        <p:spPr>
          <a:xfrm>
            <a:off x="6922340" y="2609131"/>
            <a:ext cx="5000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Book Antiqua"/>
              </a:rPr>
              <a:t>612819104019 – MANIKANDAN .D</a:t>
            </a:r>
          </a:p>
          <a:p>
            <a:r>
              <a:rPr lang="en-US" sz="2000" dirty="0">
                <a:latin typeface="Book Antiqua"/>
              </a:rPr>
              <a:t>612819104024 – NAVEEN KUMAR .</a:t>
            </a:r>
            <a:r>
              <a:rPr lang="en-US" sz="2000" dirty="0" err="1">
                <a:latin typeface="Book Antiqua"/>
              </a:rPr>
              <a:t>S.K</a:t>
            </a:r>
            <a:endParaRPr lang="en-US" sz="2000">
              <a:latin typeface="Book Antiqua"/>
            </a:endParaRPr>
          </a:p>
          <a:p>
            <a:r>
              <a:rPr lang="en-US" sz="2000" dirty="0">
                <a:latin typeface="Book Antiqua"/>
              </a:rPr>
              <a:t>612819104052 – SURYA .T</a:t>
            </a:r>
          </a:p>
          <a:p>
            <a:r>
              <a:rPr lang="en-US" sz="2000" dirty="0">
                <a:latin typeface="Book Antiqua"/>
              </a:rPr>
              <a:t>612819104053 – </a:t>
            </a:r>
            <a:r>
              <a:rPr lang="en-US" sz="2000" dirty="0" err="1">
                <a:latin typeface="Book Antiqua"/>
              </a:rPr>
              <a:t>THAMIZ</a:t>
            </a:r>
            <a:r>
              <a:rPr lang="en-US" sz="2000" dirty="0">
                <a:latin typeface="Book Antiqua"/>
              </a:rPr>
              <a:t> .N</a:t>
            </a:r>
          </a:p>
        </p:txBody>
      </p:sp>
      <p:sp>
        <p:nvSpPr>
          <p:cNvPr id="14" name="TextBox 13">
            <a:extLst>
              <a:ext uri="{FF2B5EF4-FFF2-40B4-BE49-F238E27FC236}">
                <a16:creationId xmlns:a16="http://schemas.microsoft.com/office/drawing/2014/main" xmlns="" id="{BA25D5FC-FB85-479E-C6AB-F52BC4187BE0}"/>
              </a:ext>
            </a:extLst>
          </p:cNvPr>
          <p:cNvSpPr txBox="1"/>
          <p:nvPr/>
        </p:nvSpPr>
        <p:spPr>
          <a:xfrm>
            <a:off x="6096539" y="427061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9FCEF5"/>
                </a:solidFill>
              </a:rPr>
              <a:t>GUIDED BY :</a:t>
            </a:r>
          </a:p>
        </p:txBody>
      </p:sp>
      <p:sp>
        <p:nvSpPr>
          <p:cNvPr id="15" name="TextBox 14">
            <a:extLst>
              <a:ext uri="{FF2B5EF4-FFF2-40B4-BE49-F238E27FC236}">
                <a16:creationId xmlns:a16="http://schemas.microsoft.com/office/drawing/2014/main" xmlns="" id="{7985F960-E920-5704-F2F2-C4D44BF4B46E}"/>
              </a:ext>
            </a:extLst>
          </p:cNvPr>
          <p:cNvSpPr txBox="1"/>
          <p:nvPr/>
        </p:nvSpPr>
        <p:spPr>
          <a:xfrm>
            <a:off x="6868547" y="4838614"/>
            <a:ext cx="39623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Mrs. </a:t>
            </a:r>
            <a:r>
              <a:rPr lang="en-US" sz="2000" dirty="0" smtClean="0"/>
              <a:t>R.S.Archana </a:t>
            </a:r>
            <a:r>
              <a:rPr lang="en-US" sz="2000" dirty="0" err="1" smtClean="0"/>
              <a:t>Vishveswari</a:t>
            </a:r>
            <a:r>
              <a:rPr lang="en-US" sz="2000" dirty="0" smtClean="0"/>
              <a:t>,</a:t>
            </a:r>
            <a:endParaRPr lang="en-US" dirty="0"/>
          </a:p>
          <a:p>
            <a:pPr algn="ctr"/>
            <a:r>
              <a:rPr lang="en-US" sz="2000" dirty="0"/>
              <a:t>Asst. Professor (CSE)</a:t>
            </a:r>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4A479CA-1E3D-ED23-7A5E-C69B3DBECB22}"/>
              </a:ext>
            </a:extLst>
          </p:cNvPr>
          <p:cNvSpPr txBox="1"/>
          <p:nvPr/>
        </p:nvSpPr>
        <p:spPr>
          <a:xfrm>
            <a:off x="493986" y="953814"/>
            <a:ext cx="1176895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solidFill>
                  <a:srgbClr val="00B0F0"/>
                </a:solidFill>
                <a:ea typeface="+mn-lt"/>
                <a:cs typeface="+mn-lt"/>
              </a:rPr>
              <a:t>PANDAS :</a:t>
            </a:r>
            <a:endParaRPr lang="en-US" sz="2400" b="1" i="1" dirty="0">
              <a:solidFill>
                <a:srgbClr val="00B0F0"/>
              </a:solidFill>
            </a:endParaRPr>
          </a:p>
          <a:p>
            <a:endParaRPr lang="en-US" sz="2400" dirty="0">
              <a:ea typeface="+mn-lt"/>
              <a:cs typeface="+mn-lt"/>
            </a:endParaRPr>
          </a:p>
          <a:p>
            <a:r>
              <a:rPr lang="en-US" dirty="0">
                <a:ea typeface="+mn-lt"/>
                <a:cs typeface="+mn-lt"/>
              </a:rPr>
              <a:t>         </a:t>
            </a:r>
            <a:r>
              <a:rPr lang="en-US" sz="2000" dirty="0">
                <a:ea typeface="+mn-lt"/>
                <a:cs typeface="+mn-lt"/>
              </a:rPr>
              <a:t> It is advanced version of Matplotlib and is used to Visualize  and Preprocessing the data </a:t>
            </a:r>
            <a:endParaRPr lang="en-US" sz="2000" dirty="0"/>
          </a:p>
          <a:p>
            <a:r>
              <a:rPr lang="en-US" sz="2000" dirty="0">
                <a:ea typeface="+mn-lt"/>
                <a:cs typeface="+mn-lt"/>
              </a:rPr>
              <a:t>            </a:t>
            </a:r>
          </a:p>
          <a:p>
            <a:r>
              <a:rPr lang="en-US" sz="2000" dirty="0">
                <a:ea typeface="+mn-lt"/>
                <a:cs typeface="+mn-lt"/>
              </a:rPr>
              <a:t>                             </a:t>
            </a:r>
            <a:r>
              <a:rPr lang="en-US" sz="2000" dirty="0" err="1">
                <a:ea typeface="+mn-lt"/>
                <a:cs typeface="+mn-lt"/>
              </a:rPr>
              <a:t>E.g</a:t>
            </a:r>
            <a:r>
              <a:rPr lang="en-US" sz="2000" dirty="0">
                <a:ea typeface="+mn-lt"/>
                <a:cs typeface="+mn-lt"/>
              </a:rPr>
              <a:t>: Drop Missing Values in </a:t>
            </a:r>
            <a:r>
              <a:rPr lang="en-US" sz="2000" dirty="0" err="1">
                <a:ea typeface="+mn-lt"/>
                <a:cs typeface="+mn-lt"/>
              </a:rPr>
              <a:t>Dataframe</a:t>
            </a:r>
            <a:r>
              <a:rPr lang="en-US" sz="2000" dirty="0">
                <a:ea typeface="+mn-lt"/>
                <a:cs typeface="+mn-lt"/>
              </a:rPr>
              <a:t> </a:t>
            </a:r>
            <a:endParaRPr lang="en-US" sz="2000" dirty="0"/>
          </a:p>
        </p:txBody>
      </p:sp>
      <p:sp>
        <p:nvSpPr>
          <p:cNvPr id="4" name="TextBox 3">
            <a:extLst>
              <a:ext uri="{FF2B5EF4-FFF2-40B4-BE49-F238E27FC236}">
                <a16:creationId xmlns:a16="http://schemas.microsoft.com/office/drawing/2014/main" xmlns="" id="{3EBD7A84-59DB-05C1-5405-A94DBA83DF70}"/>
              </a:ext>
            </a:extLst>
          </p:cNvPr>
          <p:cNvSpPr txBox="1"/>
          <p:nvPr/>
        </p:nvSpPr>
        <p:spPr>
          <a:xfrm>
            <a:off x="493987" y="3660228"/>
            <a:ext cx="1154561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solidFill>
                  <a:srgbClr val="00B0F0"/>
                </a:solidFill>
                <a:ea typeface="+mn-lt"/>
                <a:cs typeface="+mn-lt"/>
              </a:rPr>
              <a:t>SCIKIT-LEARN :</a:t>
            </a:r>
            <a:r>
              <a:rPr lang="en-US" dirty="0">
                <a:ea typeface="+mn-lt"/>
                <a:cs typeface="+mn-lt"/>
              </a:rPr>
              <a:t> </a:t>
            </a:r>
            <a:endParaRPr lang="en-US" dirty="0"/>
          </a:p>
          <a:p>
            <a:endParaRPr lang="en-US" dirty="0">
              <a:ea typeface="+mn-lt"/>
              <a:cs typeface="+mn-lt"/>
            </a:endParaRPr>
          </a:p>
          <a:p>
            <a:r>
              <a:rPr lang="en-US" sz="2000" dirty="0">
                <a:ea typeface="+mn-lt"/>
                <a:cs typeface="+mn-lt"/>
              </a:rPr>
              <a:t>          It contains Predefined Machine Learning Algorithms which is used to Train the Model. </a:t>
            </a:r>
            <a:endParaRPr lang="en-US" sz="2000" dirty="0"/>
          </a:p>
          <a:p>
            <a:endParaRPr lang="en-US" sz="2000" dirty="0">
              <a:ea typeface="+mn-lt"/>
              <a:cs typeface="+mn-lt"/>
            </a:endParaRPr>
          </a:p>
          <a:p>
            <a:r>
              <a:rPr lang="en-US" sz="2000" dirty="0">
                <a:ea typeface="+mn-lt"/>
                <a:cs typeface="+mn-lt"/>
              </a:rPr>
              <a:t>                             </a:t>
            </a:r>
            <a:r>
              <a:rPr lang="en-US" sz="2000" dirty="0" err="1">
                <a:ea typeface="+mn-lt"/>
                <a:cs typeface="+mn-lt"/>
              </a:rPr>
              <a:t>E.g</a:t>
            </a:r>
            <a:r>
              <a:rPr lang="en-US" sz="2000" dirty="0" smtClean="0">
                <a:ea typeface="+mn-lt"/>
                <a:cs typeface="+mn-lt"/>
              </a:rPr>
              <a:t>: </a:t>
            </a:r>
            <a:r>
              <a:rPr lang="en-US" sz="2000" dirty="0">
                <a:ea typeface="+mn-lt"/>
                <a:cs typeface="+mn-lt"/>
              </a:rPr>
              <a:t>K-Nearest Neighbor(KNN</a:t>
            </a:r>
            <a:r>
              <a:rPr lang="en-US" sz="2000" dirty="0" smtClean="0">
                <a:ea typeface="+mn-lt"/>
                <a:cs typeface="+mn-lt"/>
              </a:rPr>
              <a:t>), Random Forest (RF)</a:t>
            </a:r>
            <a:endParaRPr lang="en-US" sz="2000" dirty="0"/>
          </a:p>
          <a:p>
            <a:pPr algn="l"/>
            <a:endParaRPr lang="en-US" dirty="0"/>
          </a:p>
        </p:txBody>
      </p:sp>
    </p:spTree>
    <p:extLst>
      <p:ext uri="{BB962C8B-B14F-4D97-AF65-F5344CB8AC3E}">
        <p14:creationId xmlns:p14="http://schemas.microsoft.com/office/powerpoint/2010/main" xmlns="" val="18524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504202F-AAB1-B442-80C4-FA86C9B39A58}"/>
              </a:ext>
            </a:extLst>
          </p:cNvPr>
          <p:cNvSpPr txBox="1"/>
          <p:nvPr/>
        </p:nvSpPr>
        <p:spPr>
          <a:xfrm>
            <a:off x="3189540" y="-2280249"/>
            <a:ext cx="5856415" cy="364285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457200">
              <a:spcBef>
                <a:spcPct val="0"/>
              </a:spcBef>
              <a:spcAft>
                <a:spcPts val="600"/>
              </a:spcAft>
            </a:pPr>
            <a:r>
              <a:rPr lang="en-US" sz="4800" cap="all">
                <a:ln w="3175" cmpd="sng">
                  <a:noFill/>
                </a:ln>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Sample output</a:t>
            </a:r>
          </a:p>
        </p:txBody>
      </p:sp>
      <p:pic>
        <p:nvPicPr>
          <p:cNvPr id="3" name="Picture 3" descr="Text&#10;&#10;Description automatically generated">
            <a:extLst>
              <a:ext uri="{FF2B5EF4-FFF2-40B4-BE49-F238E27FC236}">
                <a16:creationId xmlns:a16="http://schemas.microsoft.com/office/drawing/2014/main" xmlns="" id="{ACFA78AB-CC44-DE4B-488B-95371720C33B}"/>
              </a:ext>
            </a:extLst>
          </p:cNvPr>
          <p:cNvPicPr>
            <a:picLocks noChangeAspect="1"/>
          </p:cNvPicPr>
          <p:nvPr/>
        </p:nvPicPr>
        <p:blipFill>
          <a:blip r:embed="rId3"/>
          <a:stretch>
            <a:fillRect/>
          </a:stretch>
        </p:blipFill>
        <p:spPr>
          <a:xfrm>
            <a:off x="2966047" y="2133828"/>
            <a:ext cx="6915663" cy="37729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xmlns="" val="1541444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Picture 3" descr="A picture containing indoor&#10;&#10;Description automatically generated">
            <a:extLst>
              <a:ext uri="{FF2B5EF4-FFF2-40B4-BE49-F238E27FC236}">
                <a16:creationId xmlns:a16="http://schemas.microsoft.com/office/drawing/2014/main" xmlns="" id="{2AD183F1-FE51-F2B0-47D9-BC0A95290C06}"/>
              </a:ext>
            </a:extLst>
          </p:cNvPr>
          <p:cNvPicPr>
            <a:picLocks noChangeAspect="1"/>
          </p:cNvPicPr>
          <p:nvPr/>
        </p:nvPicPr>
        <p:blipFill rotWithShape="1">
          <a:blip r:embed="rId3"/>
          <a:srcRect l="880" r="454"/>
          <a:stretch/>
        </p:blipFill>
        <p:spPr>
          <a:xfrm>
            <a:off x="20" y="10"/>
            <a:ext cx="12191980" cy="6857990"/>
          </a:xfrm>
          <a:prstGeom prst="rect">
            <a:avLst/>
          </a:prstGeom>
        </p:spPr>
      </p:pic>
      <p:sp>
        <p:nvSpPr>
          <p:cNvPr id="4" name="TextBox 3">
            <a:extLst>
              <a:ext uri="{FF2B5EF4-FFF2-40B4-BE49-F238E27FC236}">
                <a16:creationId xmlns:a16="http://schemas.microsoft.com/office/drawing/2014/main" xmlns="" id="{38EC0FF8-DBC2-8386-88EE-E38571E0FFA1}"/>
              </a:ext>
            </a:extLst>
          </p:cNvPr>
          <p:cNvSpPr txBox="1"/>
          <p:nvPr/>
        </p:nvSpPr>
        <p:spPr>
          <a:xfrm>
            <a:off x="7844287" y="5788324"/>
            <a:ext cx="435346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EBEBEB"/>
                </a:solidFill>
                <a:latin typeface="Comic Sans MS"/>
              </a:rPr>
              <a:t>Thank you...😊</a:t>
            </a:r>
          </a:p>
        </p:txBody>
      </p:sp>
    </p:spTree>
    <p:extLst>
      <p:ext uri="{BB962C8B-B14F-4D97-AF65-F5344CB8AC3E}">
        <p14:creationId xmlns:p14="http://schemas.microsoft.com/office/powerpoint/2010/main" xmlns="" val="412016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DDB6F7-8F24-E64B-B681-645426F77F90}"/>
              </a:ext>
            </a:extLst>
          </p:cNvPr>
          <p:cNvSpPr>
            <a:spLocks noGrp="1"/>
          </p:cNvSpPr>
          <p:nvPr>
            <p:ph type="title"/>
          </p:nvPr>
        </p:nvSpPr>
        <p:spPr>
          <a:xfrm>
            <a:off x="1055149" y="5751"/>
            <a:ext cx="9905998" cy="1905000"/>
          </a:xfrm>
        </p:spPr>
        <p:txBody>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ABSTRACT</a:t>
            </a:r>
          </a:p>
        </p:txBody>
      </p:sp>
      <p:sp>
        <p:nvSpPr>
          <p:cNvPr id="3" name="TextBox 2">
            <a:extLst>
              <a:ext uri="{FF2B5EF4-FFF2-40B4-BE49-F238E27FC236}">
                <a16:creationId xmlns:a16="http://schemas.microsoft.com/office/drawing/2014/main" xmlns="" id="{11F694D5-35C5-D38E-A4C8-DE8F28FF8C70}"/>
              </a:ext>
            </a:extLst>
          </p:cNvPr>
          <p:cNvSpPr txBox="1"/>
          <p:nvPr/>
        </p:nvSpPr>
        <p:spPr>
          <a:xfrm>
            <a:off x="745353" y="1283142"/>
            <a:ext cx="10722633"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smtClean="0">
                <a:ea typeface="+mn-lt"/>
                <a:cs typeface="+mn-lt"/>
              </a:rPr>
              <a:t>MACHINE </a:t>
            </a:r>
            <a:r>
              <a:rPr lang="en-US" sz="2000" b="1" dirty="0">
                <a:ea typeface="+mn-lt"/>
                <a:cs typeface="+mn-lt"/>
              </a:rPr>
              <a:t>LEARNING</a:t>
            </a:r>
            <a:r>
              <a:rPr lang="en-US" sz="2000" dirty="0">
                <a:ea typeface="+mn-lt"/>
                <a:cs typeface="+mn-lt"/>
              </a:rPr>
              <a:t>, which is one of the most prominent applications of Artificial Intelligence, is doing wonders in the research field of study. In this project machine learning is used in detecting if a person has a HEART DISEASE OR NOT. A lot of people suffer from cardiovascular diseases (CVDs), which even cost people their lives all around the world</a:t>
            </a:r>
            <a:r>
              <a:rPr lang="en-US" sz="2000" dirty="0" smtClean="0">
                <a:ea typeface="+mn-lt"/>
                <a:cs typeface="+mn-lt"/>
              </a:rPr>
              <a:t>.</a:t>
            </a:r>
          </a:p>
          <a:p>
            <a:pPr algn="just"/>
            <a:endParaRPr lang="en-US" sz="2000" dirty="0" smtClean="0">
              <a:ea typeface="+mn-lt"/>
              <a:cs typeface="+mn-lt"/>
            </a:endParaRPr>
          </a:p>
          <a:p>
            <a:pPr algn="just"/>
            <a:r>
              <a:rPr lang="en-US" sz="2000" dirty="0" smtClean="0">
                <a:ea typeface="+mn-lt"/>
                <a:cs typeface="+mn-lt"/>
              </a:rPr>
              <a:t> </a:t>
            </a:r>
            <a:r>
              <a:rPr lang="en-US" sz="2000" dirty="0">
                <a:ea typeface="+mn-lt"/>
                <a:cs typeface="+mn-lt"/>
              </a:rPr>
              <a:t>Machine learning can be used to detect whether a person is suffering from a cardiovascular disease by considering certain attributes like chest pain, cholesterol level, age of the person and some other attributes. Classification algorithms based </a:t>
            </a:r>
            <a:r>
              <a:rPr lang="en-US" sz="2000" dirty="0" smtClean="0">
                <a:ea typeface="+mn-lt"/>
                <a:cs typeface="+mn-lt"/>
              </a:rPr>
              <a:t>on </a:t>
            </a:r>
            <a:r>
              <a:rPr lang="en-US" sz="2000" dirty="0">
                <a:ea typeface="+mn-lt"/>
                <a:cs typeface="+mn-lt"/>
              </a:rPr>
              <a:t>machine learning can make diagnoses of cardiovascular diseases easy. </a:t>
            </a:r>
            <a:endParaRPr lang="en-US" sz="2000" dirty="0" smtClean="0">
              <a:ea typeface="+mn-lt"/>
              <a:cs typeface="+mn-lt"/>
            </a:endParaRPr>
          </a:p>
          <a:p>
            <a:pPr algn="just"/>
            <a:endParaRPr lang="en-US" sz="2000" dirty="0" smtClean="0">
              <a:ea typeface="+mn-lt"/>
              <a:cs typeface="+mn-lt"/>
            </a:endParaRPr>
          </a:p>
          <a:p>
            <a:pPr algn="just"/>
            <a:r>
              <a:rPr lang="en-US" sz="2000" dirty="0" smtClean="0">
                <a:ea typeface="+mn-lt"/>
                <a:cs typeface="+mn-lt"/>
              </a:rPr>
              <a:t>Algorithms </a:t>
            </a:r>
            <a:r>
              <a:rPr lang="en-US" sz="2000" dirty="0">
                <a:ea typeface="+mn-lt"/>
                <a:cs typeface="+mn-lt"/>
              </a:rPr>
              <a:t>like </a:t>
            </a:r>
            <a:r>
              <a:rPr lang="en-US" sz="2000" b="1" dirty="0">
                <a:ea typeface="+mn-lt"/>
                <a:cs typeface="+mn-lt"/>
              </a:rPr>
              <a:t>K-Nearest Neighbor</a:t>
            </a:r>
            <a:r>
              <a:rPr lang="en-US" sz="2000" dirty="0">
                <a:ea typeface="+mn-lt"/>
                <a:cs typeface="+mn-lt"/>
              </a:rPr>
              <a:t> (KNN), </a:t>
            </a:r>
            <a:r>
              <a:rPr lang="en-US" sz="2000" b="1" dirty="0">
                <a:ea typeface="+mn-lt"/>
                <a:cs typeface="+mn-lt"/>
              </a:rPr>
              <a:t>Random Forest</a:t>
            </a:r>
            <a:r>
              <a:rPr lang="en-US" sz="2000" dirty="0">
                <a:ea typeface="+mn-lt"/>
                <a:cs typeface="+mn-lt"/>
              </a:rPr>
              <a:t> are used to classify people who have a heart disease from people who do not. Two </a:t>
            </a:r>
            <a:r>
              <a:rPr lang="en-US" sz="2000" dirty="0" smtClean="0">
                <a:ea typeface="+mn-lt"/>
                <a:cs typeface="+mn-lt"/>
              </a:rPr>
              <a:t>machine </a:t>
            </a:r>
            <a:r>
              <a:rPr lang="en-US" sz="2000" dirty="0">
                <a:ea typeface="+mn-lt"/>
                <a:cs typeface="+mn-lt"/>
              </a:rPr>
              <a:t>learning algorithms are used in this project which are, K-Nearest Neighbor (K-NN) and Random Forest. The prediction accuracy obtained by </a:t>
            </a:r>
            <a:r>
              <a:rPr lang="en-US" sz="2000" i="1" dirty="0">
                <a:ea typeface="+mn-lt"/>
                <a:cs typeface="+mn-lt"/>
              </a:rPr>
              <a:t>K-Nearest Neighbor (K-NN) is 86.885%</a:t>
            </a:r>
            <a:r>
              <a:rPr lang="en-US" sz="2000" dirty="0">
                <a:ea typeface="+mn-lt"/>
                <a:cs typeface="+mn-lt"/>
              </a:rPr>
              <a:t> and the prediction accuracy obtained by </a:t>
            </a:r>
            <a:r>
              <a:rPr lang="en-US" sz="2000" i="1" dirty="0">
                <a:ea typeface="+mn-lt"/>
                <a:cs typeface="+mn-lt"/>
              </a:rPr>
              <a:t>Random Forest algorithm is 81.967%</a:t>
            </a:r>
            <a:r>
              <a:rPr lang="en-US" sz="2000" dirty="0">
                <a:ea typeface="+mn-lt"/>
                <a:cs typeface="+mn-lt"/>
              </a:rPr>
              <a:t>.</a:t>
            </a:r>
            <a:endParaRPr lang="en-US" sz="2000" dirty="0"/>
          </a:p>
        </p:txBody>
      </p:sp>
    </p:spTree>
    <p:extLst>
      <p:ext uri="{BB962C8B-B14F-4D97-AF65-F5344CB8AC3E}">
        <p14:creationId xmlns:p14="http://schemas.microsoft.com/office/powerpoint/2010/main" xmlns="" val="3067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98432-6777-F848-45EB-C4DB0DC496E5}"/>
              </a:ext>
            </a:extLst>
          </p:cNvPr>
          <p:cNvSpPr>
            <a:spLocks noGrp="1"/>
          </p:cNvSpPr>
          <p:nvPr>
            <p:ph type="title"/>
          </p:nvPr>
        </p:nvSpPr>
        <p:spPr/>
        <p:txBody>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Existing system</a:t>
            </a:r>
            <a:endParaRPr lang="en-US" dirty="0"/>
          </a:p>
        </p:txBody>
      </p:sp>
      <p:sp>
        <p:nvSpPr>
          <p:cNvPr id="3" name="TextBox 2">
            <a:extLst>
              <a:ext uri="{FF2B5EF4-FFF2-40B4-BE49-F238E27FC236}">
                <a16:creationId xmlns:a16="http://schemas.microsoft.com/office/drawing/2014/main" xmlns="" id="{2BAD60F9-C40B-13BF-E79E-2DC3B0A3752B}"/>
              </a:ext>
            </a:extLst>
          </p:cNvPr>
          <p:cNvSpPr txBox="1"/>
          <p:nvPr/>
        </p:nvSpPr>
        <p:spPr>
          <a:xfrm>
            <a:off x="1144438" y="2150853"/>
            <a:ext cx="954369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smtClean="0">
                <a:ea typeface="+mn-lt"/>
                <a:cs typeface="+mn-lt"/>
              </a:rPr>
              <a:t>In </a:t>
            </a:r>
            <a:r>
              <a:rPr lang="en-US" sz="2000" dirty="0">
                <a:ea typeface="+mn-lt"/>
                <a:cs typeface="+mn-lt"/>
              </a:rPr>
              <a:t>Existing System there are used only </a:t>
            </a:r>
            <a:r>
              <a:rPr lang="en-US" sz="2000" b="1" dirty="0">
                <a:ea typeface="+mn-lt"/>
                <a:cs typeface="+mn-lt"/>
              </a:rPr>
              <a:t>Naive Bayes(NB)</a:t>
            </a:r>
            <a:r>
              <a:rPr lang="en-US" sz="2000" dirty="0">
                <a:ea typeface="+mn-lt"/>
                <a:cs typeface="+mn-lt"/>
              </a:rPr>
              <a:t> algorithm for </a:t>
            </a:r>
            <a:r>
              <a:rPr lang="en-US" sz="2000" dirty="0" smtClean="0">
                <a:ea typeface="+mn-lt"/>
                <a:cs typeface="+mn-lt"/>
              </a:rPr>
              <a:t>              classification</a:t>
            </a:r>
            <a:r>
              <a:rPr lang="en-US" sz="2000" dirty="0">
                <a:ea typeface="+mn-lt"/>
                <a:cs typeface="+mn-lt"/>
              </a:rPr>
              <a:t>. </a:t>
            </a:r>
            <a:endParaRPr lang="en-US" sz="2000" dirty="0" smtClean="0">
              <a:ea typeface="+mn-lt"/>
              <a:cs typeface="+mn-lt"/>
            </a:endParaRPr>
          </a:p>
          <a:p>
            <a:pPr algn="just"/>
            <a:endParaRPr lang="en-US" sz="2000" dirty="0" smtClean="0">
              <a:ea typeface="+mn-lt"/>
              <a:cs typeface="+mn-lt"/>
            </a:endParaRPr>
          </a:p>
          <a:p>
            <a:pPr algn="just"/>
            <a:r>
              <a:rPr lang="en-US" sz="2000" dirty="0" smtClean="0">
                <a:ea typeface="+mn-lt"/>
                <a:cs typeface="+mn-lt"/>
              </a:rPr>
              <a:t>Naive </a:t>
            </a:r>
            <a:r>
              <a:rPr lang="en-US" sz="2000" dirty="0" err="1" smtClean="0">
                <a:ea typeface="+mn-lt"/>
                <a:cs typeface="+mn-lt"/>
              </a:rPr>
              <a:t>Bayes</a:t>
            </a:r>
            <a:r>
              <a:rPr lang="en-US" sz="2000" dirty="0" smtClean="0">
                <a:ea typeface="+mn-lt"/>
                <a:cs typeface="+mn-lt"/>
              </a:rPr>
              <a:t> classification algorithm is </a:t>
            </a:r>
            <a:r>
              <a:rPr lang="en-US" sz="2000" b="1" dirty="0" err="1" smtClean="0">
                <a:ea typeface="+mn-lt"/>
                <a:cs typeface="+mn-lt"/>
              </a:rPr>
              <a:t>Probablistic</a:t>
            </a:r>
            <a:r>
              <a:rPr lang="en-US" sz="2000" b="1" dirty="0" smtClean="0">
                <a:ea typeface="+mn-lt"/>
                <a:cs typeface="+mn-lt"/>
              </a:rPr>
              <a:t> classifier</a:t>
            </a:r>
            <a:r>
              <a:rPr lang="en-US" sz="2000" dirty="0" smtClean="0">
                <a:ea typeface="+mn-lt"/>
                <a:cs typeface="+mn-lt"/>
              </a:rPr>
              <a:t>. It is based on probability models that  incorporates strong independent assumptions, which often don’t have impact on reality</a:t>
            </a:r>
            <a:endParaRPr lang="en-US" sz="2000" dirty="0"/>
          </a:p>
          <a:p>
            <a:pPr algn="just"/>
            <a:endParaRPr lang="en-US" sz="2000" dirty="0">
              <a:ea typeface="+mn-lt"/>
              <a:cs typeface="+mn-lt"/>
            </a:endParaRPr>
          </a:p>
          <a:p>
            <a:pPr algn="just"/>
            <a:r>
              <a:rPr lang="en-US" sz="2000" dirty="0" smtClean="0">
                <a:ea typeface="+mn-lt"/>
                <a:cs typeface="+mn-lt"/>
              </a:rPr>
              <a:t>so, </a:t>
            </a:r>
            <a:r>
              <a:rPr lang="en-US" sz="2000" b="1" dirty="0" smtClean="0">
                <a:ea typeface="+mn-lt"/>
                <a:cs typeface="+mn-lt"/>
              </a:rPr>
              <a:t>we </a:t>
            </a:r>
            <a:r>
              <a:rPr lang="en-US" sz="2000" b="1" dirty="0">
                <a:ea typeface="+mn-lt"/>
                <a:cs typeface="+mn-lt"/>
              </a:rPr>
              <a:t>can’t determine </a:t>
            </a:r>
            <a:r>
              <a:rPr lang="en-US" sz="2000" b="1" dirty="0" smtClean="0">
                <a:ea typeface="+mn-lt"/>
                <a:cs typeface="+mn-lt"/>
              </a:rPr>
              <a:t>Naive</a:t>
            </a:r>
            <a:r>
              <a:rPr lang="en-US" sz="2000" b="1" dirty="0">
                <a:ea typeface="+mn-lt"/>
                <a:cs typeface="+mn-lt"/>
              </a:rPr>
              <a:t> Bayes(NB) is optimal.</a:t>
            </a:r>
            <a:r>
              <a:rPr lang="en-US" sz="2000" dirty="0">
                <a:ea typeface="+mn-lt"/>
                <a:cs typeface="+mn-lt"/>
              </a:rPr>
              <a:t> Because of, the remaining algorithms maybe perform well than Naive Bayes (NB) </a:t>
            </a:r>
            <a:endParaRPr lang="en-US" dirty="0"/>
          </a:p>
          <a:p>
            <a:endParaRPr lang="en-US" sz="2000" dirty="0"/>
          </a:p>
        </p:txBody>
      </p:sp>
      <p:sp>
        <p:nvSpPr>
          <p:cNvPr id="4" name="Star: 5 Points 12">
            <a:extLst>
              <a:ext uri="{FF2B5EF4-FFF2-40B4-BE49-F238E27FC236}">
                <a16:creationId xmlns:a16="http://schemas.microsoft.com/office/drawing/2014/main" xmlns="" id="{C7D6A42D-DD91-2707-0455-670DB487B362}"/>
              </a:ext>
            </a:extLst>
          </p:cNvPr>
          <p:cNvSpPr/>
          <p:nvPr/>
        </p:nvSpPr>
        <p:spPr>
          <a:xfrm>
            <a:off x="778421" y="2289561"/>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12">
            <a:extLst>
              <a:ext uri="{FF2B5EF4-FFF2-40B4-BE49-F238E27FC236}">
                <a16:creationId xmlns:a16="http://schemas.microsoft.com/office/drawing/2014/main" xmlns="" id="{C7D6A42D-DD91-2707-0455-670DB487B362}"/>
              </a:ext>
            </a:extLst>
          </p:cNvPr>
          <p:cNvSpPr/>
          <p:nvPr/>
        </p:nvSpPr>
        <p:spPr>
          <a:xfrm>
            <a:off x="778421" y="3155834"/>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12">
            <a:extLst>
              <a:ext uri="{FF2B5EF4-FFF2-40B4-BE49-F238E27FC236}">
                <a16:creationId xmlns:a16="http://schemas.microsoft.com/office/drawing/2014/main" xmlns="" id="{C7D6A42D-DD91-2707-0455-670DB487B362}"/>
              </a:ext>
            </a:extLst>
          </p:cNvPr>
          <p:cNvSpPr/>
          <p:nvPr/>
        </p:nvSpPr>
        <p:spPr>
          <a:xfrm>
            <a:off x="790453" y="4395087"/>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5760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9667F-BC7F-4CCF-71F5-0CBDDFF7ECEB}"/>
              </a:ext>
            </a:extLst>
          </p:cNvPr>
          <p:cNvSpPr>
            <a:spLocks noGrp="1"/>
          </p:cNvSpPr>
          <p:nvPr>
            <p:ph type="title"/>
          </p:nvPr>
        </p:nvSpPr>
        <p:spPr>
          <a:xfrm>
            <a:off x="1117350" y="0"/>
            <a:ext cx="9905998" cy="1905000"/>
          </a:xfrm>
        </p:spPr>
        <p:txBody>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Proposed system</a:t>
            </a:r>
            <a:endParaRPr lang="en-US" dirty="0"/>
          </a:p>
        </p:txBody>
      </p:sp>
      <p:sp>
        <p:nvSpPr>
          <p:cNvPr id="3" name="TextBox 2">
            <a:extLst>
              <a:ext uri="{FF2B5EF4-FFF2-40B4-BE49-F238E27FC236}">
                <a16:creationId xmlns:a16="http://schemas.microsoft.com/office/drawing/2014/main" xmlns="" id="{104EC020-DDF9-E586-0E16-65A143CCEFED}"/>
              </a:ext>
            </a:extLst>
          </p:cNvPr>
          <p:cNvSpPr txBox="1"/>
          <p:nvPr/>
        </p:nvSpPr>
        <p:spPr>
          <a:xfrm>
            <a:off x="1397102" y="1932468"/>
            <a:ext cx="9342406" cy="44473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smtClean="0">
                <a:ea typeface="+mn-lt"/>
                <a:cs typeface="+mn-lt"/>
              </a:rPr>
              <a:t>The </a:t>
            </a:r>
            <a:r>
              <a:rPr lang="en-US" sz="2000" dirty="0">
                <a:ea typeface="+mn-lt"/>
                <a:cs typeface="+mn-lt"/>
              </a:rPr>
              <a:t>proposed work predicts heart disease by exploring the below </a:t>
            </a:r>
            <a:r>
              <a:rPr lang="en-US" sz="2000" dirty="0" smtClean="0">
                <a:ea typeface="+mn-lt"/>
                <a:cs typeface="+mn-lt"/>
              </a:rPr>
              <a:t>         mentioned </a:t>
            </a:r>
            <a:r>
              <a:rPr lang="en-US" sz="2000" dirty="0">
                <a:ea typeface="+mn-lt"/>
                <a:cs typeface="+mn-lt"/>
              </a:rPr>
              <a:t>two classification algorithms and does performance analysis.</a:t>
            </a:r>
          </a:p>
          <a:p>
            <a:pPr algn="just"/>
            <a:endParaRPr lang="en-US" sz="2000" dirty="0">
              <a:ea typeface="+mn-lt"/>
              <a:cs typeface="+mn-lt"/>
            </a:endParaRPr>
          </a:p>
          <a:p>
            <a:pPr algn="just"/>
            <a:r>
              <a:rPr lang="en-US" sz="2500" b="1" i="1" dirty="0">
                <a:solidFill>
                  <a:srgbClr val="00B0F0"/>
                </a:solidFill>
                <a:effectLst>
                  <a:outerShdw blurRad="38100" dist="38100" dir="2700000" algn="tl">
                    <a:srgbClr val="000000">
                      <a:alpha val="43137"/>
                    </a:srgbClr>
                  </a:outerShdw>
                </a:effectLst>
                <a:ea typeface="+mn-lt"/>
                <a:cs typeface="+mn-lt"/>
              </a:rPr>
              <a:t>K-Nearest</a:t>
            </a:r>
            <a:r>
              <a:rPr lang="en-US" sz="2500" b="1" i="1" dirty="0">
                <a:solidFill>
                  <a:srgbClr val="00B0F0"/>
                </a:solidFill>
                <a:ea typeface="+mn-lt"/>
                <a:cs typeface="+mn-lt"/>
              </a:rPr>
              <a:t> Neighbor (K-NN</a:t>
            </a:r>
            <a:r>
              <a:rPr lang="en-US" sz="2500" b="1" i="1" dirty="0" smtClean="0">
                <a:solidFill>
                  <a:srgbClr val="00B0F0"/>
                </a:solidFill>
                <a:ea typeface="+mn-lt"/>
                <a:cs typeface="+mn-lt"/>
              </a:rPr>
              <a:t>):</a:t>
            </a:r>
          </a:p>
          <a:p>
            <a:pPr algn="just"/>
            <a:r>
              <a:rPr lang="en-US" sz="2000" dirty="0" smtClean="0">
                <a:ea typeface="+mn-lt"/>
                <a:cs typeface="+mn-lt"/>
              </a:rPr>
              <a:t>	</a:t>
            </a:r>
          </a:p>
          <a:p>
            <a:pPr algn="just"/>
            <a:r>
              <a:rPr lang="en-US" sz="2000" dirty="0" smtClean="0">
                <a:ea typeface="+mn-lt"/>
                <a:cs typeface="+mn-lt"/>
              </a:rPr>
              <a:t>	In </a:t>
            </a:r>
            <a:r>
              <a:rPr lang="en-US" sz="2000" b="1" dirty="0">
                <a:ea typeface="+mn-lt"/>
                <a:cs typeface="+mn-lt"/>
              </a:rPr>
              <a:t>K-NN algorithm</a:t>
            </a:r>
            <a:r>
              <a:rPr lang="en-US" sz="2000" dirty="0">
                <a:ea typeface="+mn-lt"/>
                <a:cs typeface="+mn-lt"/>
              </a:rPr>
              <a:t> a data point is taken whose classification is not available, then the number of neighbors, k is defined. After that k neighbors are selected according to the lowest Euclidian distance between the selected data points and their neighbors. The selected data point is then classified into a category, which is same as the category which has majority of neighbors among the K neighbors</a:t>
            </a:r>
            <a:endParaRPr lang="en-US" dirty="0"/>
          </a:p>
          <a:p>
            <a:endParaRPr lang="en-US" sz="2000" dirty="0">
              <a:ea typeface="+mn-lt"/>
              <a:cs typeface="+mn-lt"/>
            </a:endParaRPr>
          </a:p>
          <a:p>
            <a:endParaRPr lang="en-US" dirty="0"/>
          </a:p>
          <a:p>
            <a:r>
              <a:rPr lang="en-US" sz="2000" dirty="0">
                <a:ea typeface="+mn-lt"/>
                <a:cs typeface="+mn-lt"/>
              </a:rPr>
              <a:t> </a:t>
            </a:r>
            <a:endParaRPr lang="en-US" sz="2000" dirty="0"/>
          </a:p>
        </p:txBody>
      </p:sp>
    </p:spTree>
    <p:extLst>
      <p:ext uri="{BB962C8B-B14F-4D97-AF65-F5344CB8AC3E}">
        <p14:creationId xmlns:p14="http://schemas.microsoft.com/office/powerpoint/2010/main" xmlns="" val="38584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599"/>
            <a:ext cx="9905998" cy="6104021"/>
          </a:xfrm>
        </p:spPr>
        <p:txBody>
          <a:bodyPr>
            <a:normAutofit/>
          </a:bodyPr>
          <a:lstStyle/>
          <a:p>
            <a:pPr algn="just"/>
            <a:r>
              <a:rPr lang="en-US" sz="2800" b="1" i="1" cap="none" dirty="0" err="1" smtClean="0">
                <a:solidFill>
                  <a:srgbClr val="00B0F0"/>
                </a:solidFill>
                <a:ea typeface="+mn-lt"/>
                <a:cs typeface="+mn-lt"/>
              </a:rPr>
              <a:t>Randomforest</a:t>
            </a:r>
            <a:r>
              <a:rPr lang="en-US" sz="2000" cap="none" dirty="0" smtClean="0">
                <a:solidFill>
                  <a:schemeClr val="tx1"/>
                </a:solidFill>
                <a:ea typeface="+mn-lt"/>
                <a:cs typeface="+mn-lt"/>
              </a:rPr>
              <a:t/>
            </a:r>
            <a:br>
              <a:rPr lang="en-US" sz="2000" cap="none" dirty="0" smtClean="0">
                <a:solidFill>
                  <a:schemeClr val="tx1"/>
                </a:solidFill>
                <a:ea typeface="+mn-lt"/>
                <a:cs typeface="+mn-lt"/>
              </a:rPr>
            </a:br>
            <a:r>
              <a:rPr lang="en-US" sz="2000" cap="none" dirty="0" smtClean="0">
                <a:solidFill>
                  <a:schemeClr val="tx1"/>
                </a:solidFill>
                <a:ea typeface="+mn-lt"/>
                <a:cs typeface="+mn-lt"/>
              </a:rPr>
              <a:t/>
            </a:r>
            <a:br>
              <a:rPr lang="en-US" sz="2000" cap="none" dirty="0" smtClean="0">
                <a:solidFill>
                  <a:schemeClr val="tx1"/>
                </a:solidFill>
                <a:ea typeface="+mn-lt"/>
                <a:cs typeface="+mn-lt"/>
              </a:rPr>
            </a:br>
            <a:r>
              <a:rPr lang="en-US" sz="2000" b="1" cap="none" dirty="0" smtClean="0">
                <a:solidFill>
                  <a:schemeClr val="tx1"/>
                </a:solidFill>
                <a:ea typeface="+mn-lt"/>
                <a:cs typeface="+mn-lt"/>
              </a:rPr>
              <a:t>Random forest</a:t>
            </a:r>
            <a:r>
              <a:rPr lang="en-US" sz="2000" cap="none" dirty="0" smtClean="0">
                <a:solidFill>
                  <a:schemeClr val="tx1"/>
                </a:solidFill>
                <a:ea typeface="+mn-lt"/>
                <a:cs typeface="+mn-lt"/>
              </a:rPr>
              <a:t> works by constructing multiple decision trees of the training data. each of the trees predicts a class as an output and the class, which is the output of the greatest number of decision trees is taken as the final result, in case of classification. In this algorithm we need to define the number of trees we want to create. Random forest is a bootstrap aggregating or bagging technique. This technique is used to decrease the variance </a:t>
            </a:r>
            <a:r>
              <a:rPr lang="en-US" sz="2000" cap="none" smtClean="0">
                <a:solidFill>
                  <a:schemeClr val="tx1"/>
                </a:solidFill>
                <a:ea typeface="+mn-lt"/>
                <a:cs typeface="+mn-lt"/>
              </a:rPr>
              <a:t>in </a:t>
            </a:r>
            <a:r>
              <a:rPr lang="en-US" sz="2000" cap="none" smtClean="0">
                <a:solidFill>
                  <a:schemeClr val="tx1"/>
                </a:solidFill>
                <a:ea typeface="+mn-lt"/>
                <a:cs typeface="+mn-lt"/>
              </a:rPr>
              <a:t>the result </a:t>
            </a:r>
            <a:r>
              <a:rPr lang="en-US" sz="2000" cap="none" smtClean="0">
                <a:solidFill>
                  <a:schemeClr val="tx1"/>
                </a:solidFill>
                <a:ea typeface="+mn-lt"/>
                <a:cs typeface="+mn-lt"/>
              </a:rPr>
              <a:t/>
            </a:r>
            <a:br>
              <a:rPr lang="en-US" sz="2000" cap="none" smtClean="0">
                <a:solidFill>
                  <a:schemeClr val="tx1"/>
                </a:solidFill>
                <a:ea typeface="+mn-lt"/>
                <a:cs typeface="+mn-lt"/>
              </a:rPr>
            </a:br>
            <a:r>
              <a:rPr lang="en-US" sz="2000" cap="none" dirty="0" smtClean="0">
                <a:solidFill>
                  <a:schemeClr val="tx1"/>
                </a:solidFill>
                <a:ea typeface="+mn-lt"/>
                <a:cs typeface="+mn-lt"/>
              </a:rPr>
              <a:t/>
            </a:r>
            <a:br>
              <a:rPr lang="en-US" sz="2000" cap="none" dirty="0" smtClean="0">
                <a:solidFill>
                  <a:schemeClr val="tx1"/>
                </a:solidFill>
                <a:ea typeface="+mn-lt"/>
                <a:cs typeface="+mn-lt"/>
              </a:rPr>
            </a:br>
            <a:r>
              <a:rPr lang="en-US" sz="2000" cap="none" dirty="0" smtClean="0">
                <a:solidFill>
                  <a:schemeClr val="tx1"/>
                </a:solidFill>
                <a:ea typeface="+mn-lt"/>
                <a:cs typeface="+mn-lt"/>
              </a:rPr>
              <a:t>The objective of this study is to effectively predict if the patient suffers from heart disease. The health professional enters the input values from the patient's health report. The data is fed into model which predicts the probability of having heart disease</a:t>
            </a:r>
            <a:endParaRPr lang="en-US" sz="2000" cap="none"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00565C-E7BA-88EE-46CE-36474B1FD66F}"/>
              </a:ext>
            </a:extLst>
          </p:cNvPr>
          <p:cNvSpPr>
            <a:spLocks noGrp="1"/>
          </p:cNvSpPr>
          <p:nvPr>
            <p:ph type="title"/>
          </p:nvPr>
        </p:nvSpPr>
        <p:spPr/>
        <p:txBody>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SYSTEM REQUIREMENTS</a:t>
            </a:r>
          </a:p>
        </p:txBody>
      </p:sp>
      <p:sp>
        <p:nvSpPr>
          <p:cNvPr id="6" name="TextBox 5">
            <a:extLst>
              <a:ext uri="{FF2B5EF4-FFF2-40B4-BE49-F238E27FC236}">
                <a16:creationId xmlns:a16="http://schemas.microsoft.com/office/drawing/2014/main" xmlns="" id="{58650A92-F132-8069-65AC-AF5313BAD7F7}"/>
              </a:ext>
            </a:extLst>
          </p:cNvPr>
          <p:cNvSpPr txBox="1"/>
          <p:nvPr/>
        </p:nvSpPr>
        <p:spPr>
          <a:xfrm>
            <a:off x="726595" y="3041350"/>
            <a:ext cx="33039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C000"/>
                </a:solidFill>
              </a:rPr>
              <a:t>CODING LANGUAGE :</a:t>
            </a:r>
          </a:p>
        </p:txBody>
      </p:sp>
      <p:sp>
        <p:nvSpPr>
          <p:cNvPr id="7" name="TextBox 6">
            <a:extLst>
              <a:ext uri="{FF2B5EF4-FFF2-40B4-BE49-F238E27FC236}">
                <a16:creationId xmlns:a16="http://schemas.microsoft.com/office/drawing/2014/main" xmlns="" id="{55BE8117-1D0A-56A3-E196-D76CB6FFAC91}"/>
              </a:ext>
            </a:extLst>
          </p:cNvPr>
          <p:cNvSpPr txBox="1"/>
          <p:nvPr/>
        </p:nvSpPr>
        <p:spPr>
          <a:xfrm>
            <a:off x="725697" y="2149056"/>
            <a:ext cx="487104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solidFill>
                  <a:srgbClr val="0070C0"/>
                </a:solidFill>
              </a:rPr>
              <a:t>SOFTWARE REQUIRED :</a:t>
            </a:r>
          </a:p>
        </p:txBody>
      </p:sp>
      <p:sp>
        <p:nvSpPr>
          <p:cNvPr id="8" name="TextBox 7">
            <a:extLst>
              <a:ext uri="{FF2B5EF4-FFF2-40B4-BE49-F238E27FC236}">
                <a16:creationId xmlns:a16="http://schemas.microsoft.com/office/drawing/2014/main" xmlns="" id="{4B29CB92-04A3-91DF-4800-1F8A75913EF5}"/>
              </a:ext>
            </a:extLst>
          </p:cNvPr>
          <p:cNvSpPr txBox="1"/>
          <p:nvPr/>
        </p:nvSpPr>
        <p:spPr>
          <a:xfrm>
            <a:off x="6590761" y="2148157"/>
            <a:ext cx="487104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solidFill>
                  <a:srgbClr val="0070C0"/>
                </a:solidFill>
              </a:rPr>
              <a:t>HARDWARE REQUIRED :</a:t>
            </a:r>
          </a:p>
        </p:txBody>
      </p:sp>
      <p:sp>
        <p:nvSpPr>
          <p:cNvPr id="9" name="TextBox 8">
            <a:extLst>
              <a:ext uri="{FF2B5EF4-FFF2-40B4-BE49-F238E27FC236}">
                <a16:creationId xmlns:a16="http://schemas.microsoft.com/office/drawing/2014/main" xmlns="" id="{B6403F37-410F-647D-2E58-8E603C7E30D1}"/>
              </a:ext>
            </a:extLst>
          </p:cNvPr>
          <p:cNvSpPr txBox="1"/>
          <p:nvPr/>
        </p:nvSpPr>
        <p:spPr>
          <a:xfrm>
            <a:off x="1787825" y="356293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Python</a:t>
            </a:r>
          </a:p>
        </p:txBody>
      </p:sp>
      <p:sp>
        <p:nvSpPr>
          <p:cNvPr id="10" name="TextBox 9">
            <a:extLst>
              <a:ext uri="{FF2B5EF4-FFF2-40B4-BE49-F238E27FC236}">
                <a16:creationId xmlns:a16="http://schemas.microsoft.com/office/drawing/2014/main" xmlns="" id="{306433A8-6427-8CDD-584C-146D848EB86D}"/>
              </a:ext>
            </a:extLst>
          </p:cNvPr>
          <p:cNvSpPr txBox="1"/>
          <p:nvPr/>
        </p:nvSpPr>
        <p:spPr>
          <a:xfrm>
            <a:off x="723001" y="4346096"/>
            <a:ext cx="44541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C000"/>
                </a:solidFill>
              </a:rPr>
              <a:t>OPERATING SYSTEM :</a:t>
            </a:r>
          </a:p>
        </p:txBody>
      </p:sp>
      <p:sp>
        <p:nvSpPr>
          <p:cNvPr id="11" name="TextBox 10">
            <a:extLst>
              <a:ext uri="{FF2B5EF4-FFF2-40B4-BE49-F238E27FC236}">
                <a16:creationId xmlns:a16="http://schemas.microsoft.com/office/drawing/2014/main" xmlns="" id="{86DA5FE2-37AC-AEAE-19BC-A8E2C22B401B}"/>
              </a:ext>
            </a:extLst>
          </p:cNvPr>
          <p:cNvSpPr txBox="1"/>
          <p:nvPr/>
        </p:nvSpPr>
        <p:spPr>
          <a:xfrm>
            <a:off x="1786027" y="485014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Windows OS</a:t>
            </a:r>
          </a:p>
        </p:txBody>
      </p:sp>
      <p:sp>
        <p:nvSpPr>
          <p:cNvPr id="12" name="TextBox 11">
            <a:extLst>
              <a:ext uri="{FF2B5EF4-FFF2-40B4-BE49-F238E27FC236}">
                <a16:creationId xmlns:a16="http://schemas.microsoft.com/office/drawing/2014/main" xmlns="" id="{83817A62-971C-7BDC-1884-2BF74FFD8C37}"/>
              </a:ext>
            </a:extLst>
          </p:cNvPr>
          <p:cNvSpPr txBox="1"/>
          <p:nvPr/>
        </p:nvSpPr>
        <p:spPr>
          <a:xfrm>
            <a:off x="6589986" y="302960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C000"/>
                </a:solidFill>
              </a:rPr>
              <a:t>PROCESSOR</a:t>
            </a:r>
            <a:r>
              <a:rPr lang="en-US" dirty="0"/>
              <a:t> :</a:t>
            </a:r>
          </a:p>
        </p:txBody>
      </p:sp>
      <p:sp>
        <p:nvSpPr>
          <p:cNvPr id="13" name="TextBox 12">
            <a:extLst>
              <a:ext uri="{FF2B5EF4-FFF2-40B4-BE49-F238E27FC236}">
                <a16:creationId xmlns:a16="http://schemas.microsoft.com/office/drawing/2014/main" xmlns="" id="{F308BAF2-0BCA-52B0-0C5E-6877FC5A852A}"/>
              </a:ext>
            </a:extLst>
          </p:cNvPr>
          <p:cNvSpPr txBox="1"/>
          <p:nvPr/>
        </p:nvSpPr>
        <p:spPr>
          <a:xfrm>
            <a:off x="6588344" y="393448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C000"/>
                </a:solidFill>
              </a:rPr>
              <a:t>RAM</a:t>
            </a:r>
            <a:r>
              <a:rPr lang="en-US" sz="2000" dirty="0"/>
              <a:t> :</a:t>
            </a:r>
          </a:p>
        </p:txBody>
      </p:sp>
      <p:sp>
        <p:nvSpPr>
          <p:cNvPr id="14" name="TextBox 13">
            <a:extLst>
              <a:ext uri="{FF2B5EF4-FFF2-40B4-BE49-F238E27FC236}">
                <a16:creationId xmlns:a16="http://schemas.microsoft.com/office/drawing/2014/main" xmlns="" id="{B56A8E04-4B3B-D7FC-E3FD-AB6B3768ECC7}"/>
              </a:ext>
            </a:extLst>
          </p:cNvPr>
          <p:cNvSpPr txBox="1"/>
          <p:nvPr/>
        </p:nvSpPr>
        <p:spPr>
          <a:xfrm>
            <a:off x="6586702" y="4852495"/>
            <a:ext cx="275633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C000"/>
                </a:solidFill>
              </a:rPr>
              <a:t>HARD</a:t>
            </a:r>
            <a:r>
              <a:rPr lang="en-US" sz="2000" dirty="0"/>
              <a:t> </a:t>
            </a:r>
            <a:r>
              <a:rPr lang="en-US" sz="2000" dirty="0">
                <a:solidFill>
                  <a:srgbClr val="FFC000"/>
                </a:solidFill>
              </a:rPr>
              <a:t>DISK</a:t>
            </a:r>
            <a:r>
              <a:rPr lang="en-US" sz="2000" dirty="0"/>
              <a:t> :</a:t>
            </a:r>
          </a:p>
        </p:txBody>
      </p:sp>
      <p:sp>
        <p:nvSpPr>
          <p:cNvPr id="15" name="TextBox 14">
            <a:extLst>
              <a:ext uri="{FF2B5EF4-FFF2-40B4-BE49-F238E27FC236}">
                <a16:creationId xmlns:a16="http://schemas.microsoft.com/office/drawing/2014/main" xmlns="" id="{FDDFB687-E46A-62CB-688A-EEDC5DC04EC8}"/>
              </a:ext>
            </a:extLst>
          </p:cNvPr>
          <p:cNvSpPr txBox="1"/>
          <p:nvPr/>
        </p:nvSpPr>
        <p:spPr>
          <a:xfrm>
            <a:off x="7570404" y="34450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Intel i3  2.4GHz </a:t>
            </a:r>
          </a:p>
        </p:txBody>
      </p:sp>
      <p:sp>
        <p:nvSpPr>
          <p:cNvPr id="16" name="TextBox 15">
            <a:extLst>
              <a:ext uri="{FF2B5EF4-FFF2-40B4-BE49-F238E27FC236}">
                <a16:creationId xmlns:a16="http://schemas.microsoft.com/office/drawing/2014/main" xmlns="" id="{09DC529C-5DD5-3AC3-ABDA-6EE157621566}"/>
              </a:ext>
            </a:extLst>
          </p:cNvPr>
          <p:cNvSpPr txBox="1"/>
          <p:nvPr/>
        </p:nvSpPr>
        <p:spPr>
          <a:xfrm>
            <a:off x="7568762" y="43368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4 GB RAM</a:t>
            </a:r>
          </a:p>
        </p:txBody>
      </p:sp>
      <p:sp>
        <p:nvSpPr>
          <p:cNvPr id="17" name="TextBox 16">
            <a:extLst>
              <a:ext uri="{FF2B5EF4-FFF2-40B4-BE49-F238E27FC236}">
                <a16:creationId xmlns:a16="http://schemas.microsoft.com/office/drawing/2014/main" xmlns="" id="{1426B822-7D09-EFFF-5501-1259C131FE99}"/>
              </a:ext>
            </a:extLst>
          </p:cNvPr>
          <p:cNvSpPr txBox="1"/>
          <p:nvPr/>
        </p:nvSpPr>
        <p:spPr>
          <a:xfrm>
            <a:off x="7567119" y="5254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512 GB</a:t>
            </a:r>
          </a:p>
        </p:txBody>
      </p:sp>
      <p:sp>
        <p:nvSpPr>
          <p:cNvPr id="18" name="Star: 5 Points 17">
            <a:extLst>
              <a:ext uri="{FF2B5EF4-FFF2-40B4-BE49-F238E27FC236}">
                <a16:creationId xmlns:a16="http://schemas.microsoft.com/office/drawing/2014/main" xmlns="" id="{F6431E4C-92C2-A5BA-5682-9C6AD048905D}"/>
              </a:ext>
            </a:extLst>
          </p:cNvPr>
          <p:cNvSpPr/>
          <p:nvPr/>
        </p:nvSpPr>
        <p:spPr>
          <a:xfrm>
            <a:off x="7323739" y="4420257"/>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xmlns="" id="{72CF950C-7F47-248A-B12F-BDACE59CDB0C}"/>
              </a:ext>
            </a:extLst>
          </p:cNvPr>
          <p:cNvSpPr/>
          <p:nvPr/>
        </p:nvSpPr>
        <p:spPr>
          <a:xfrm>
            <a:off x="7323739" y="5339912"/>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xmlns="" id="{64B34364-E919-F411-43C8-24F38CA0FD62}"/>
              </a:ext>
            </a:extLst>
          </p:cNvPr>
          <p:cNvSpPr/>
          <p:nvPr/>
        </p:nvSpPr>
        <p:spPr>
          <a:xfrm>
            <a:off x="7323738" y="3526877"/>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xmlns="" id="{C2F05212-5C05-1750-3F45-258AAB93908D}"/>
              </a:ext>
            </a:extLst>
          </p:cNvPr>
          <p:cNvSpPr/>
          <p:nvPr/>
        </p:nvSpPr>
        <p:spPr>
          <a:xfrm>
            <a:off x="1543049" y="3658257"/>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xmlns="" id="{3584801B-A083-697D-13F1-BFFECE70B0C3}"/>
              </a:ext>
            </a:extLst>
          </p:cNvPr>
          <p:cNvSpPr/>
          <p:nvPr/>
        </p:nvSpPr>
        <p:spPr>
          <a:xfrm>
            <a:off x="1543049" y="4945774"/>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94783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EFEF33-5BF6-2ACE-5177-078FF7B07F0D}"/>
              </a:ext>
            </a:extLst>
          </p:cNvPr>
          <p:cNvSpPr>
            <a:spLocks noGrp="1"/>
          </p:cNvSpPr>
          <p:nvPr>
            <p:ph type="title"/>
          </p:nvPr>
        </p:nvSpPr>
        <p:spPr/>
        <p:txBody>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Architectural Diagram</a:t>
            </a:r>
          </a:p>
        </p:txBody>
      </p:sp>
      <p:sp>
        <p:nvSpPr>
          <p:cNvPr id="3" name="Rectangle 2">
            <a:extLst>
              <a:ext uri="{FF2B5EF4-FFF2-40B4-BE49-F238E27FC236}">
                <a16:creationId xmlns:a16="http://schemas.microsoft.com/office/drawing/2014/main" xmlns="" id="{1F23D384-87EE-3D74-21F1-10801BB40B7F}"/>
              </a:ext>
            </a:extLst>
          </p:cNvPr>
          <p:cNvSpPr/>
          <p:nvPr/>
        </p:nvSpPr>
        <p:spPr>
          <a:xfrm>
            <a:off x="423041" y="2420006"/>
            <a:ext cx="1642240" cy="827688"/>
          </a:xfrm>
          <a:prstGeom prst="rect">
            <a:avLst/>
          </a:prstGeom>
          <a:solidFill>
            <a:srgbClr val="9FCEF5"/>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accent6">
                    <a:lumMod val="50000"/>
                  </a:schemeClr>
                </a:solidFill>
              </a:rPr>
              <a:t>Input</a:t>
            </a:r>
            <a:r>
              <a:rPr lang="en-US" b="1" dirty="0">
                <a:solidFill>
                  <a:schemeClr val="accent6">
                    <a:lumMod val="50000"/>
                  </a:schemeClr>
                </a:solidFill>
              </a:rPr>
              <a:t> </a:t>
            </a:r>
            <a:r>
              <a:rPr lang="en-US" sz="2000" b="1" dirty="0">
                <a:solidFill>
                  <a:schemeClr val="accent6">
                    <a:lumMod val="50000"/>
                  </a:schemeClr>
                </a:solidFill>
              </a:rPr>
              <a:t>Data</a:t>
            </a:r>
          </a:p>
        </p:txBody>
      </p:sp>
      <p:sp>
        <p:nvSpPr>
          <p:cNvPr id="4" name="Rectangle 3">
            <a:extLst>
              <a:ext uri="{FF2B5EF4-FFF2-40B4-BE49-F238E27FC236}">
                <a16:creationId xmlns:a16="http://schemas.microsoft.com/office/drawing/2014/main" xmlns="" id="{D3464814-B03A-603E-3850-5098285F8B91}"/>
              </a:ext>
            </a:extLst>
          </p:cNvPr>
          <p:cNvSpPr/>
          <p:nvPr/>
        </p:nvSpPr>
        <p:spPr>
          <a:xfrm>
            <a:off x="2787869" y="2420006"/>
            <a:ext cx="1642240" cy="827689"/>
          </a:xfrm>
          <a:prstGeom prst="rect">
            <a:avLst/>
          </a:prstGeom>
          <a:solidFill>
            <a:srgbClr val="9FCEF5"/>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solidFill>
                  <a:schemeClr val="bg1"/>
                </a:solidFill>
              </a:rPr>
              <a:t>Data preprocessing</a:t>
            </a:r>
          </a:p>
        </p:txBody>
      </p:sp>
      <p:sp>
        <p:nvSpPr>
          <p:cNvPr id="5" name="Rectangle 4">
            <a:extLst>
              <a:ext uri="{FF2B5EF4-FFF2-40B4-BE49-F238E27FC236}">
                <a16:creationId xmlns:a16="http://schemas.microsoft.com/office/drawing/2014/main" xmlns="" id="{38E1319D-F1D1-E210-AAF9-4B04FF1318A1}"/>
              </a:ext>
            </a:extLst>
          </p:cNvPr>
          <p:cNvSpPr/>
          <p:nvPr/>
        </p:nvSpPr>
        <p:spPr>
          <a:xfrm>
            <a:off x="2787868" y="4219902"/>
            <a:ext cx="1642240" cy="827689"/>
          </a:xfrm>
          <a:prstGeom prst="rect">
            <a:avLst/>
          </a:prstGeom>
          <a:solidFill>
            <a:srgbClr val="9FCEF5"/>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bg1"/>
                </a:solidFill>
              </a:rPr>
              <a:t>Algorithms</a:t>
            </a:r>
          </a:p>
        </p:txBody>
      </p:sp>
      <p:sp>
        <p:nvSpPr>
          <p:cNvPr id="6" name="Rectangle 5">
            <a:extLst>
              <a:ext uri="{FF2B5EF4-FFF2-40B4-BE49-F238E27FC236}">
                <a16:creationId xmlns:a16="http://schemas.microsoft.com/office/drawing/2014/main" xmlns="" id="{EEEBA768-9B19-B5E7-8257-9331700A44EB}"/>
              </a:ext>
            </a:extLst>
          </p:cNvPr>
          <p:cNvSpPr/>
          <p:nvPr/>
        </p:nvSpPr>
        <p:spPr>
          <a:xfrm>
            <a:off x="5151054" y="2378950"/>
            <a:ext cx="1642240" cy="82768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bg1"/>
                </a:solidFill>
              </a:rPr>
              <a:t>Trained</a:t>
            </a:r>
            <a:r>
              <a:rPr lang="en-US" b="1" dirty="0">
                <a:solidFill>
                  <a:schemeClr val="bg1"/>
                </a:solidFill>
              </a:rPr>
              <a:t> model</a:t>
            </a:r>
          </a:p>
        </p:txBody>
      </p:sp>
      <p:sp>
        <p:nvSpPr>
          <p:cNvPr id="7" name="Rectangle 6">
            <a:extLst>
              <a:ext uri="{FF2B5EF4-FFF2-40B4-BE49-F238E27FC236}">
                <a16:creationId xmlns:a16="http://schemas.microsoft.com/office/drawing/2014/main" xmlns="" id="{5B988D60-881F-F02C-E926-5029107519E8}"/>
              </a:ext>
            </a:extLst>
          </p:cNvPr>
          <p:cNvSpPr/>
          <p:nvPr/>
        </p:nvSpPr>
        <p:spPr>
          <a:xfrm>
            <a:off x="7517523" y="2380591"/>
            <a:ext cx="1642240" cy="82768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solidFill>
                  <a:schemeClr val="accent4">
                    <a:lumMod val="50000"/>
                  </a:schemeClr>
                </a:solidFill>
              </a:rPr>
              <a:t>Graphical user interface</a:t>
            </a:r>
          </a:p>
        </p:txBody>
      </p:sp>
      <p:sp>
        <p:nvSpPr>
          <p:cNvPr id="8" name="Rectangle 7">
            <a:extLst>
              <a:ext uri="{FF2B5EF4-FFF2-40B4-BE49-F238E27FC236}">
                <a16:creationId xmlns:a16="http://schemas.microsoft.com/office/drawing/2014/main" xmlns="" id="{9ADE55FA-FB9D-4697-348B-9AEB3496C79F}"/>
              </a:ext>
            </a:extLst>
          </p:cNvPr>
          <p:cNvSpPr/>
          <p:nvPr/>
        </p:nvSpPr>
        <p:spPr>
          <a:xfrm>
            <a:off x="5152696" y="3799488"/>
            <a:ext cx="1642240" cy="82768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solidFill>
                  <a:schemeClr val="accent4">
                    <a:lumMod val="50000"/>
                  </a:schemeClr>
                </a:solidFill>
                <a:ea typeface="+mn-lt"/>
                <a:cs typeface="+mn-lt"/>
              </a:rPr>
              <a:t>Graphical user</a:t>
            </a:r>
          </a:p>
          <a:p>
            <a:pPr algn="ctr"/>
            <a:r>
              <a:rPr lang="en-US" sz="1600" b="1" dirty="0">
                <a:solidFill>
                  <a:schemeClr val="accent4">
                    <a:lumMod val="50000"/>
                  </a:schemeClr>
                </a:solidFill>
                <a:ea typeface="+mn-lt"/>
                <a:cs typeface="+mn-lt"/>
              </a:rPr>
              <a:t>interface</a:t>
            </a:r>
          </a:p>
        </p:txBody>
      </p:sp>
      <p:sp>
        <p:nvSpPr>
          <p:cNvPr id="9" name="Rectangle 8">
            <a:extLst>
              <a:ext uri="{FF2B5EF4-FFF2-40B4-BE49-F238E27FC236}">
                <a16:creationId xmlns:a16="http://schemas.microsoft.com/office/drawing/2014/main" xmlns="" id="{D8DBA238-964A-9526-B08B-47CEED4709B6}"/>
              </a:ext>
            </a:extLst>
          </p:cNvPr>
          <p:cNvSpPr/>
          <p:nvPr/>
        </p:nvSpPr>
        <p:spPr>
          <a:xfrm>
            <a:off x="5152696" y="5218384"/>
            <a:ext cx="1642240" cy="82768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rgbClr val="9E004A"/>
                </a:solidFill>
              </a:rPr>
              <a:t>User INPUT</a:t>
            </a:r>
          </a:p>
        </p:txBody>
      </p:sp>
      <p:sp>
        <p:nvSpPr>
          <p:cNvPr id="10" name="Rectangle 9">
            <a:extLst>
              <a:ext uri="{FF2B5EF4-FFF2-40B4-BE49-F238E27FC236}">
                <a16:creationId xmlns:a16="http://schemas.microsoft.com/office/drawing/2014/main" xmlns="" id="{D83E7053-12AC-A412-7B66-D09B6176152D}"/>
              </a:ext>
            </a:extLst>
          </p:cNvPr>
          <p:cNvSpPr/>
          <p:nvPr/>
        </p:nvSpPr>
        <p:spPr>
          <a:xfrm>
            <a:off x="9882350" y="2380591"/>
            <a:ext cx="1642240" cy="82768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rgbClr val="9E004A"/>
                </a:solidFill>
              </a:rPr>
              <a:t>OUTPUT</a:t>
            </a:r>
          </a:p>
        </p:txBody>
      </p:sp>
      <p:sp>
        <p:nvSpPr>
          <p:cNvPr id="12" name="Arrow: Right 11">
            <a:extLst>
              <a:ext uri="{FF2B5EF4-FFF2-40B4-BE49-F238E27FC236}">
                <a16:creationId xmlns:a16="http://schemas.microsoft.com/office/drawing/2014/main" xmlns="" id="{52E8BCCF-419F-2973-E38F-7C39BFB3E0EC}"/>
              </a:ext>
            </a:extLst>
          </p:cNvPr>
          <p:cNvSpPr/>
          <p:nvPr/>
        </p:nvSpPr>
        <p:spPr>
          <a:xfrm>
            <a:off x="2071050" y="2698936"/>
            <a:ext cx="722585" cy="275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xmlns="" id="{34D6B1D2-0F90-4316-0D07-A1EAB5DF2890}"/>
              </a:ext>
            </a:extLst>
          </p:cNvPr>
          <p:cNvSpPr/>
          <p:nvPr/>
        </p:nvSpPr>
        <p:spPr>
          <a:xfrm>
            <a:off x="6787567" y="2698936"/>
            <a:ext cx="722585" cy="275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xmlns="" id="{57310698-0EE7-2E2C-5DED-42AB4E4408D7}"/>
              </a:ext>
            </a:extLst>
          </p:cNvPr>
          <p:cNvSpPr/>
          <p:nvPr/>
        </p:nvSpPr>
        <p:spPr>
          <a:xfrm>
            <a:off x="9165532" y="2698936"/>
            <a:ext cx="722585" cy="275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xmlns="" id="{1EDC2903-9500-A2BA-0BFF-3121B456CDEB}"/>
              </a:ext>
            </a:extLst>
          </p:cNvPr>
          <p:cNvSpPr/>
          <p:nvPr/>
        </p:nvSpPr>
        <p:spPr>
          <a:xfrm>
            <a:off x="4435877" y="2698936"/>
            <a:ext cx="722585" cy="275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xmlns="" id="{8D5E1980-DF06-7D00-B0DA-439B4066EB02}"/>
              </a:ext>
            </a:extLst>
          </p:cNvPr>
          <p:cNvSpPr/>
          <p:nvPr/>
        </p:nvSpPr>
        <p:spPr>
          <a:xfrm rot="16200000">
            <a:off x="5683979" y="3368969"/>
            <a:ext cx="538654" cy="302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xmlns="" id="{9816EA40-0AE0-8454-D9A4-C841843F3D3B}"/>
              </a:ext>
            </a:extLst>
          </p:cNvPr>
          <p:cNvSpPr/>
          <p:nvPr/>
        </p:nvSpPr>
        <p:spPr>
          <a:xfrm rot="-5400000">
            <a:off x="5624860" y="4781297"/>
            <a:ext cx="656895" cy="275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Bent-Up 17">
            <a:extLst>
              <a:ext uri="{FF2B5EF4-FFF2-40B4-BE49-F238E27FC236}">
                <a16:creationId xmlns:a16="http://schemas.microsoft.com/office/drawing/2014/main" xmlns="" id="{36C5D3B2-1B72-A066-2708-EB0FDCBB17CB}"/>
              </a:ext>
            </a:extLst>
          </p:cNvPr>
          <p:cNvSpPr/>
          <p:nvPr/>
        </p:nvSpPr>
        <p:spPr>
          <a:xfrm>
            <a:off x="4432553" y="2915439"/>
            <a:ext cx="472966" cy="17079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24580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E19B3-AD0A-0816-6B97-B7A649E830F7}"/>
              </a:ext>
            </a:extLst>
          </p:cNvPr>
          <p:cNvSpPr>
            <a:spLocks noGrp="1"/>
          </p:cNvSpPr>
          <p:nvPr>
            <p:ph type="title"/>
          </p:nvPr>
        </p:nvSpPr>
        <p:spPr/>
        <p:txBody>
          <a:bodyPr/>
          <a:lstStyle/>
          <a:p>
            <a:pPr algn="ctr"/>
            <a:r>
              <a:rPr lang="en-US" dirty="0" err="1">
                <a:effectLst>
                  <a:glow rad="38100">
                    <a:prstClr val="black">
                      <a:lumMod val="65000"/>
                      <a:lumOff val="35000"/>
                      <a:alpha val="40000"/>
                    </a:prstClr>
                  </a:glow>
                  <a:outerShdw blurRad="28575" dist="38100" dir="14040000" algn="tl" rotWithShape="0">
                    <a:srgbClr val="000000">
                      <a:alpha val="25000"/>
                    </a:srgbClr>
                  </a:outerShdw>
                </a:effectLst>
              </a:rPr>
              <a:t>mODULES</a:t>
            </a:r>
          </a:p>
        </p:txBody>
      </p:sp>
      <p:sp>
        <p:nvSpPr>
          <p:cNvPr id="3" name="TextBox 2">
            <a:extLst>
              <a:ext uri="{FF2B5EF4-FFF2-40B4-BE49-F238E27FC236}">
                <a16:creationId xmlns:a16="http://schemas.microsoft.com/office/drawing/2014/main" xmlns="" id="{988CBE0B-598E-7F32-967C-06D8B1B38CAA}"/>
              </a:ext>
            </a:extLst>
          </p:cNvPr>
          <p:cNvSpPr txBox="1"/>
          <p:nvPr/>
        </p:nvSpPr>
        <p:spPr>
          <a:xfrm>
            <a:off x="888124" y="2280745"/>
            <a:ext cx="400444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solidFill>
                  <a:schemeClr val="accent4">
                    <a:lumMod val="60000"/>
                    <a:lumOff val="40000"/>
                  </a:schemeClr>
                </a:solidFill>
              </a:rPr>
              <a:t>LIBRARY MODULES :</a:t>
            </a:r>
          </a:p>
        </p:txBody>
      </p:sp>
      <p:sp>
        <p:nvSpPr>
          <p:cNvPr id="4" name="TextBox 3">
            <a:extLst>
              <a:ext uri="{FF2B5EF4-FFF2-40B4-BE49-F238E27FC236}">
                <a16:creationId xmlns:a16="http://schemas.microsoft.com/office/drawing/2014/main" xmlns="" id="{0659D19C-CCB5-CA23-B3A1-AF0862E263E2}"/>
              </a:ext>
            </a:extLst>
          </p:cNvPr>
          <p:cNvSpPr txBox="1"/>
          <p:nvPr/>
        </p:nvSpPr>
        <p:spPr>
          <a:xfrm>
            <a:off x="6562067" y="2279103"/>
            <a:ext cx="4674476"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solidFill>
                  <a:schemeClr val="accent4">
                    <a:lumMod val="60000"/>
                    <a:lumOff val="40000"/>
                  </a:schemeClr>
                </a:solidFill>
              </a:rPr>
              <a:t>SYSTEM MODULES :</a:t>
            </a:r>
          </a:p>
        </p:txBody>
      </p:sp>
      <p:sp>
        <p:nvSpPr>
          <p:cNvPr id="5" name="TextBox 4">
            <a:extLst>
              <a:ext uri="{FF2B5EF4-FFF2-40B4-BE49-F238E27FC236}">
                <a16:creationId xmlns:a16="http://schemas.microsoft.com/office/drawing/2014/main" xmlns="" id="{D7F56E98-771C-22CF-D1CD-FE1082E63208}"/>
              </a:ext>
            </a:extLst>
          </p:cNvPr>
          <p:cNvSpPr txBox="1"/>
          <p:nvPr/>
        </p:nvSpPr>
        <p:spPr>
          <a:xfrm>
            <a:off x="1712529" y="3157702"/>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err="1"/>
              <a:t>Numpy</a:t>
            </a:r>
          </a:p>
          <a:p>
            <a:pPr algn="l"/>
            <a:endParaRPr lang="en-US" sz="2200" dirty="0"/>
          </a:p>
        </p:txBody>
      </p:sp>
      <p:sp>
        <p:nvSpPr>
          <p:cNvPr id="6" name="TextBox 5">
            <a:extLst>
              <a:ext uri="{FF2B5EF4-FFF2-40B4-BE49-F238E27FC236}">
                <a16:creationId xmlns:a16="http://schemas.microsoft.com/office/drawing/2014/main" xmlns="" id="{289B9647-AECF-798F-FD8F-C1FF8B8E6EFD}"/>
              </a:ext>
            </a:extLst>
          </p:cNvPr>
          <p:cNvSpPr txBox="1"/>
          <p:nvPr/>
        </p:nvSpPr>
        <p:spPr>
          <a:xfrm>
            <a:off x="1710887" y="3720991"/>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t>Matplotlib</a:t>
            </a:r>
          </a:p>
        </p:txBody>
      </p:sp>
      <p:sp>
        <p:nvSpPr>
          <p:cNvPr id="7" name="TextBox 6">
            <a:extLst>
              <a:ext uri="{FF2B5EF4-FFF2-40B4-BE49-F238E27FC236}">
                <a16:creationId xmlns:a16="http://schemas.microsoft.com/office/drawing/2014/main" xmlns="" id="{D0955437-E4F1-CA18-AC22-4B8322C72A21}"/>
              </a:ext>
            </a:extLst>
          </p:cNvPr>
          <p:cNvSpPr txBox="1"/>
          <p:nvPr/>
        </p:nvSpPr>
        <p:spPr>
          <a:xfrm>
            <a:off x="1710887" y="4259645"/>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t>Pandas</a:t>
            </a:r>
          </a:p>
        </p:txBody>
      </p:sp>
      <p:sp>
        <p:nvSpPr>
          <p:cNvPr id="8" name="TextBox 7">
            <a:extLst>
              <a:ext uri="{FF2B5EF4-FFF2-40B4-BE49-F238E27FC236}">
                <a16:creationId xmlns:a16="http://schemas.microsoft.com/office/drawing/2014/main" xmlns="" id="{CD79E5FF-81A3-AEB0-0678-38E7968BA2ED}"/>
              </a:ext>
            </a:extLst>
          </p:cNvPr>
          <p:cNvSpPr txBox="1"/>
          <p:nvPr/>
        </p:nvSpPr>
        <p:spPr>
          <a:xfrm>
            <a:off x="1710886" y="4811438"/>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t>Scikit-learn</a:t>
            </a:r>
          </a:p>
        </p:txBody>
      </p:sp>
      <p:sp>
        <p:nvSpPr>
          <p:cNvPr id="9" name="TextBox 8">
            <a:extLst>
              <a:ext uri="{FF2B5EF4-FFF2-40B4-BE49-F238E27FC236}">
                <a16:creationId xmlns:a16="http://schemas.microsoft.com/office/drawing/2014/main" xmlns="" id="{80CDE476-CA8B-B4E4-1B0E-86AAF430921D}"/>
              </a:ext>
            </a:extLst>
          </p:cNvPr>
          <p:cNvSpPr txBox="1"/>
          <p:nvPr/>
        </p:nvSpPr>
        <p:spPr>
          <a:xfrm>
            <a:off x="7649231" y="3208611"/>
            <a:ext cx="351833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t>User interface module</a:t>
            </a:r>
            <a:endParaRPr lang="en-US" dirty="0"/>
          </a:p>
        </p:txBody>
      </p:sp>
      <p:sp>
        <p:nvSpPr>
          <p:cNvPr id="10" name="TextBox 9">
            <a:extLst>
              <a:ext uri="{FF2B5EF4-FFF2-40B4-BE49-F238E27FC236}">
                <a16:creationId xmlns:a16="http://schemas.microsoft.com/office/drawing/2014/main" xmlns="" id="{6AF52134-AC72-E321-D821-F5BA34C45AB3}"/>
              </a:ext>
            </a:extLst>
          </p:cNvPr>
          <p:cNvSpPr txBox="1"/>
          <p:nvPr/>
        </p:nvSpPr>
        <p:spPr>
          <a:xfrm>
            <a:off x="7649231" y="3720991"/>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t>Training module</a:t>
            </a:r>
            <a:endParaRPr lang="en-US" dirty="0"/>
          </a:p>
        </p:txBody>
      </p:sp>
      <p:sp>
        <p:nvSpPr>
          <p:cNvPr id="11" name="TextBox 10">
            <a:extLst>
              <a:ext uri="{FF2B5EF4-FFF2-40B4-BE49-F238E27FC236}">
                <a16:creationId xmlns:a16="http://schemas.microsoft.com/office/drawing/2014/main" xmlns="" id="{43173AC6-19AE-C987-7F44-4CCC197AA4E2}"/>
              </a:ext>
            </a:extLst>
          </p:cNvPr>
          <p:cNvSpPr txBox="1"/>
          <p:nvPr/>
        </p:nvSpPr>
        <p:spPr>
          <a:xfrm>
            <a:off x="7649232" y="4259646"/>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t>Testing module</a:t>
            </a:r>
            <a:endParaRPr lang="en-US" dirty="0"/>
          </a:p>
        </p:txBody>
      </p:sp>
      <p:sp>
        <p:nvSpPr>
          <p:cNvPr id="13" name="Star: 5 Points 12">
            <a:extLst>
              <a:ext uri="{FF2B5EF4-FFF2-40B4-BE49-F238E27FC236}">
                <a16:creationId xmlns:a16="http://schemas.microsoft.com/office/drawing/2014/main" xmlns="" id="{C7D6A42D-DD91-2707-0455-670DB487B362}"/>
              </a:ext>
            </a:extLst>
          </p:cNvPr>
          <p:cNvSpPr/>
          <p:nvPr/>
        </p:nvSpPr>
        <p:spPr>
          <a:xfrm>
            <a:off x="1464221" y="3264119"/>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ar: 5 Points 14">
            <a:extLst>
              <a:ext uri="{FF2B5EF4-FFF2-40B4-BE49-F238E27FC236}">
                <a16:creationId xmlns:a16="http://schemas.microsoft.com/office/drawing/2014/main" xmlns="" id="{7F822E77-9DB3-E965-4622-B8E314D4C6C1}"/>
              </a:ext>
            </a:extLst>
          </p:cNvPr>
          <p:cNvSpPr/>
          <p:nvPr/>
        </p:nvSpPr>
        <p:spPr>
          <a:xfrm>
            <a:off x="1464221" y="3829050"/>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xmlns="" id="{572AB152-7570-C577-90DF-CC823BC6878C}"/>
              </a:ext>
            </a:extLst>
          </p:cNvPr>
          <p:cNvSpPr/>
          <p:nvPr/>
        </p:nvSpPr>
        <p:spPr>
          <a:xfrm>
            <a:off x="1464221" y="4367705"/>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xmlns="" id="{349DC7D2-F322-4481-7CD2-3B64B05842EF}"/>
              </a:ext>
            </a:extLst>
          </p:cNvPr>
          <p:cNvSpPr/>
          <p:nvPr/>
        </p:nvSpPr>
        <p:spPr>
          <a:xfrm>
            <a:off x="1464221" y="4880085"/>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xmlns="" id="{395533FE-8B34-0855-A275-23A1F548527E}"/>
              </a:ext>
            </a:extLst>
          </p:cNvPr>
          <p:cNvSpPr/>
          <p:nvPr/>
        </p:nvSpPr>
        <p:spPr>
          <a:xfrm>
            <a:off x="7402566" y="3316671"/>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xmlns="" id="{61B99522-6CA9-6988-59D0-2EFF2FF95FFD}"/>
              </a:ext>
            </a:extLst>
          </p:cNvPr>
          <p:cNvSpPr/>
          <p:nvPr/>
        </p:nvSpPr>
        <p:spPr>
          <a:xfrm>
            <a:off x="7402566" y="3789636"/>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tar: 5 Points 24">
            <a:extLst>
              <a:ext uri="{FF2B5EF4-FFF2-40B4-BE49-F238E27FC236}">
                <a16:creationId xmlns:a16="http://schemas.microsoft.com/office/drawing/2014/main" xmlns="" id="{64C109CD-81B4-D5A2-6E6F-F88E61DEFB16}"/>
              </a:ext>
            </a:extLst>
          </p:cNvPr>
          <p:cNvSpPr/>
          <p:nvPr/>
        </p:nvSpPr>
        <p:spPr>
          <a:xfrm>
            <a:off x="7402566" y="4302015"/>
            <a:ext cx="249621" cy="21020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9299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A9A0D-0CD6-3DEB-14F8-E41D21EFFF22}"/>
              </a:ext>
            </a:extLst>
          </p:cNvPr>
          <p:cNvSpPr>
            <a:spLocks noGrp="1"/>
          </p:cNvSpPr>
          <p:nvPr>
            <p:ph type="title"/>
          </p:nvPr>
        </p:nvSpPr>
        <p:spPr/>
        <p:txBody>
          <a:bodyPr/>
          <a:lstStyle/>
          <a:p>
            <a:pPr algn="ctr"/>
            <a:r>
              <a:rPr lang="en-US" dirty="0">
                <a:effectLst>
                  <a:glow rad="38100">
                    <a:prstClr val="black">
                      <a:lumMod val="65000"/>
                      <a:lumOff val="35000"/>
                      <a:alpha val="40000"/>
                    </a:prstClr>
                  </a:glow>
                  <a:outerShdw blurRad="28575" dist="38100" dir="14040000" algn="tl" rotWithShape="0">
                    <a:srgbClr val="000000">
                      <a:alpha val="25000"/>
                    </a:srgbClr>
                  </a:outerShdw>
                </a:effectLst>
              </a:rPr>
              <a:t>LIBRARY MODULES</a:t>
            </a:r>
          </a:p>
        </p:txBody>
      </p:sp>
      <p:sp>
        <p:nvSpPr>
          <p:cNvPr id="3" name="TextBox 2">
            <a:extLst>
              <a:ext uri="{FF2B5EF4-FFF2-40B4-BE49-F238E27FC236}">
                <a16:creationId xmlns:a16="http://schemas.microsoft.com/office/drawing/2014/main" xmlns="" id="{E2AC3877-9792-86B1-5C0E-2FA315C9D25D}"/>
              </a:ext>
            </a:extLst>
          </p:cNvPr>
          <p:cNvSpPr txBox="1"/>
          <p:nvPr/>
        </p:nvSpPr>
        <p:spPr>
          <a:xfrm>
            <a:off x="743608" y="1847194"/>
            <a:ext cx="1115147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solidFill>
                  <a:srgbClr val="00B0F0"/>
                </a:solidFill>
                <a:ea typeface="+mn-lt"/>
                <a:cs typeface="+mn-lt"/>
              </a:rPr>
              <a:t>NUMPY :</a:t>
            </a:r>
            <a:r>
              <a:rPr lang="en-US" dirty="0">
                <a:solidFill>
                  <a:srgbClr val="00B0F0"/>
                </a:solidFill>
                <a:ea typeface="+mn-lt"/>
                <a:cs typeface="+mn-lt"/>
              </a:rPr>
              <a:t> </a:t>
            </a:r>
            <a:endParaRPr lang="en-US" dirty="0">
              <a:solidFill>
                <a:srgbClr val="00B0F0"/>
              </a:solidFill>
            </a:endParaRPr>
          </a:p>
          <a:p>
            <a:endParaRPr lang="en-US" dirty="0">
              <a:ea typeface="+mn-lt"/>
              <a:cs typeface="+mn-lt"/>
            </a:endParaRPr>
          </a:p>
          <a:p>
            <a:r>
              <a:rPr lang="en-US" dirty="0">
                <a:ea typeface="+mn-lt"/>
                <a:cs typeface="+mn-lt"/>
              </a:rPr>
              <a:t>          </a:t>
            </a:r>
            <a:r>
              <a:rPr lang="en-US" sz="2000" dirty="0" err="1">
                <a:ea typeface="+mn-lt"/>
                <a:cs typeface="+mn-lt"/>
              </a:rPr>
              <a:t>Numpy</a:t>
            </a:r>
            <a:r>
              <a:rPr lang="en-US" sz="2000" dirty="0">
                <a:ea typeface="+mn-lt"/>
                <a:cs typeface="+mn-lt"/>
              </a:rPr>
              <a:t> stands for “Numerical Python” which is used to perform Mathematical and Logical Operations over an Array.  </a:t>
            </a:r>
            <a:endParaRPr lang="en-US" dirty="0">
              <a:ea typeface="+mn-lt"/>
              <a:cs typeface="+mn-lt"/>
            </a:endParaRPr>
          </a:p>
          <a:p>
            <a:r>
              <a:rPr lang="en-US" sz="2000" dirty="0">
                <a:ea typeface="+mn-lt"/>
                <a:cs typeface="+mn-lt"/>
              </a:rPr>
              <a:t>                      </a:t>
            </a:r>
            <a:endParaRPr lang="en-US" dirty="0">
              <a:ea typeface="+mn-lt"/>
              <a:cs typeface="+mn-lt"/>
            </a:endParaRPr>
          </a:p>
          <a:p>
            <a:r>
              <a:rPr lang="en-US" sz="2000" dirty="0">
                <a:ea typeface="+mn-lt"/>
                <a:cs typeface="+mn-lt"/>
              </a:rPr>
              <a:t>                      </a:t>
            </a:r>
            <a:r>
              <a:rPr lang="en-US" sz="2000" dirty="0" err="1">
                <a:ea typeface="+mn-lt"/>
                <a:cs typeface="+mn-lt"/>
              </a:rPr>
              <a:t>E.g</a:t>
            </a:r>
            <a:r>
              <a:rPr lang="en-US" sz="2000" dirty="0">
                <a:ea typeface="+mn-lt"/>
                <a:cs typeface="+mn-lt"/>
              </a:rPr>
              <a:t>: </a:t>
            </a:r>
            <a:r>
              <a:rPr lang="en-US" sz="2000" dirty="0" err="1">
                <a:ea typeface="+mn-lt"/>
                <a:cs typeface="+mn-lt"/>
              </a:rPr>
              <a:t>array.mean</a:t>
            </a:r>
            <a:r>
              <a:rPr lang="en-US" sz="2000" dirty="0">
                <a:ea typeface="+mn-lt"/>
                <a:cs typeface="+mn-lt"/>
              </a:rPr>
              <a:t>() ,  array.sum()</a:t>
            </a:r>
            <a:r>
              <a:rPr lang="en-US" dirty="0">
                <a:ea typeface="+mn-lt"/>
                <a:cs typeface="+mn-lt"/>
              </a:rPr>
              <a:t> </a:t>
            </a:r>
            <a:endParaRPr lang="en-US" dirty="0"/>
          </a:p>
          <a:p>
            <a:pPr algn="l"/>
            <a:endParaRPr lang="en-US" dirty="0"/>
          </a:p>
        </p:txBody>
      </p:sp>
      <p:sp>
        <p:nvSpPr>
          <p:cNvPr id="4" name="TextBox 3">
            <a:extLst>
              <a:ext uri="{FF2B5EF4-FFF2-40B4-BE49-F238E27FC236}">
                <a16:creationId xmlns:a16="http://schemas.microsoft.com/office/drawing/2014/main" xmlns="" id="{47244906-4D45-1813-0AFB-F3FC8339FB95}"/>
              </a:ext>
            </a:extLst>
          </p:cNvPr>
          <p:cNvSpPr txBox="1"/>
          <p:nvPr/>
        </p:nvSpPr>
        <p:spPr>
          <a:xfrm>
            <a:off x="741964" y="4368033"/>
            <a:ext cx="1090185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solidFill>
                  <a:srgbClr val="00B0F0"/>
                </a:solidFill>
                <a:ea typeface="+mn-lt"/>
                <a:cs typeface="+mn-lt"/>
              </a:rPr>
              <a:t>MATPLOTLIB :</a:t>
            </a:r>
            <a:r>
              <a:rPr lang="en-US" dirty="0">
                <a:ea typeface="+mn-lt"/>
                <a:cs typeface="+mn-lt"/>
              </a:rPr>
              <a:t> </a:t>
            </a:r>
            <a:endParaRPr lang="en-US" dirty="0"/>
          </a:p>
          <a:p>
            <a:endParaRPr lang="en-US" dirty="0">
              <a:ea typeface="+mn-lt"/>
              <a:cs typeface="+mn-lt"/>
            </a:endParaRPr>
          </a:p>
          <a:p>
            <a:r>
              <a:rPr lang="en-US" dirty="0">
                <a:ea typeface="+mn-lt"/>
                <a:cs typeface="+mn-lt"/>
              </a:rPr>
              <a:t>          </a:t>
            </a:r>
            <a:r>
              <a:rPr lang="en-US" sz="2000" dirty="0">
                <a:ea typeface="+mn-lt"/>
                <a:cs typeface="+mn-lt"/>
              </a:rPr>
              <a:t>It is extension of NUMPY and used to “Visualize the Data” through plotting it. </a:t>
            </a:r>
            <a:endParaRPr lang="en-US" dirty="0">
              <a:ea typeface="+mn-lt"/>
              <a:cs typeface="+mn-lt"/>
            </a:endParaRPr>
          </a:p>
          <a:p>
            <a:r>
              <a:rPr lang="en-US" sz="2000" dirty="0">
                <a:ea typeface="+mn-lt"/>
                <a:cs typeface="+mn-lt"/>
              </a:rPr>
              <a:t>          </a:t>
            </a:r>
            <a:endParaRPr lang="en-US" dirty="0">
              <a:ea typeface="+mn-lt"/>
              <a:cs typeface="+mn-lt"/>
            </a:endParaRPr>
          </a:p>
          <a:p>
            <a:r>
              <a:rPr lang="en-US" sz="2000" dirty="0">
                <a:ea typeface="+mn-lt"/>
                <a:cs typeface="+mn-lt"/>
              </a:rPr>
              <a:t>                      </a:t>
            </a:r>
            <a:r>
              <a:rPr lang="en-US" sz="2000" dirty="0" err="1">
                <a:ea typeface="+mn-lt"/>
                <a:cs typeface="+mn-lt"/>
              </a:rPr>
              <a:t>E.g</a:t>
            </a:r>
            <a:r>
              <a:rPr lang="en-US" sz="2000" dirty="0">
                <a:ea typeface="+mn-lt"/>
                <a:cs typeface="+mn-lt"/>
              </a:rPr>
              <a:t>: Pie Chart , Bar Chart.</a:t>
            </a:r>
            <a:r>
              <a:rPr lang="en-US" dirty="0">
                <a:ea typeface="+mn-lt"/>
                <a:cs typeface="+mn-lt"/>
              </a:rPr>
              <a:t> </a:t>
            </a:r>
            <a:endParaRPr lang="en-US" dirty="0"/>
          </a:p>
          <a:p>
            <a:pPr algn="l"/>
            <a:endParaRPr lang="en-US" dirty="0"/>
          </a:p>
        </p:txBody>
      </p:sp>
    </p:spTree>
    <p:extLst>
      <p:ext uri="{BB962C8B-B14F-4D97-AF65-F5344CB8AC3E}">
        <p14:creationId xmlns:p14="http://schemas.microsoft.com/office/powerpoint/2010/main" xmlns="" val="3174225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emplate>office theme</Template>
  <TotalTime>101</TotalTime>
  <Words>354</Words>
  <Application>Microsoft Office PowerPoint</Application>
  <PresentationFormat>Custom</PresentationFormat>
  <Paragraphs>90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Mesh</vt:lpstr>
      <vt:lpstr>Varuvan vadivelan institute of technology</vt:lpstr>
      <vt:lpstr>ABSTRACT</vt:lpstr>
      <vt:lpstr>Existing system</vt:lpstr>
      <vt:lpstr>Proposed system</vt:lpstr>
      <vt:lpstr>Randomforest  Random forest works by constructing multiple decision trees of the training data. each of the trees predicts a class as an output and the class, which is the output of the greatest number of decision trees is taken as the final result, in case of classification. In this algorithm we need to define the number of trees we want to create. Random forest is a bootstrap aggregating or bagging technique. This technique is used to decrease the variance in the result   The objective of this study is to effectively predict if the patient suffers from heart disease. The health professional enters the input values from the patient's health report. The data is fed into model which predicts the probability of having heart disease</vt:lpstr>
      <vt:lpstr>SYSTEM REQUIREMENTS</vt:lpstr>
      <vt:lpstr>Architectural Diagram</vt:lpstr>
      <vt:lpstr>mODULES</vt:lpstr>
      <vt:lpstr>LIBRARY MODULES</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and Jerry</dc:creator>
  <cp:lastModifiedBy>Tom and Jerry</cp:lastModifiedBy>
  <cp:revision>945</cp:revision>
  <dcterms:created xsi:type="dcterms:W3CDTF">2022-03-30T17:05:47Z</dcterms:created>
  <dcterms:modified xsi:type="dcterms:W3CDTF">2024-03-17T08:49:32Z</dcterms:modified>
</cp:coreProperties>
</file>