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uli"/>
      <p:regular r:id="rId12"/>
      <p:bold r:id="rId13"/>
      <p:italic r:id="rId14"/>
      <p:boldItalic r:id="rId15"/>
    </p:embeddedFont>
    <p:embeddedFont>
      <p:font typeface="Nixie One"/>
      <p:regular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uli-bold.fntdata"/><Relationship Id="rId12" Type="http://schemas.openxmlformats.org/officeDocument/2006/relationships/font" Target="fonts/Muli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li-boldItalic.fntdata"/><Relationship Id="rId14" Type="http://schemas.openxmlformats.org/officeDocument/2006/relationships/font" Target="fonts/Muli-italic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NixieOn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79fd7d1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279fd7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279fd7d1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279fd7d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279fd7d1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279fd7d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279fd7d1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279fd7d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</a:t>
            </a:r>
            <a:endParaRPr b="1"/>
          </a:p>
        </p:txBody>
      </p:sp>
      <p:pic>
        <p:nvPicPr>
          <p:cNvPr id="338" name="Google Shape;3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050" y="319025"/>
            <a:ext cx="1672800" cy="1672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Image processing</a:t>
            </a:r>
            <a:endParaRPr/>
          </a:p>
        </p:txBody>
      </p:sp>
      <p:sp>
        <p:nvSpPr>
          <p:cNvPr id="344" name="Google Shape;344;p1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openCV</a:t>
            </a:r>
            <a:endParaRPr/>
          </a:p>
        </p:txBody>
      </p:sp>
      <p:sp>
        <p:nvSpPr>
          <p:cNvPr id="345" name="Google Shape;345;p1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type="ctrTitle"/>
          </p:nvPr>
        </p:nvSpPr>
        <p:spPr>
          <a:xfrm>
            <a:off x="2743200" y="1735750"/>
            <a:ext cx="5638800" cy="15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Artificial Neural Networks</a:t>
            </a:r>
            <a:endParaRPr/>
          </a:p>
        </p:txBody>
      </p:sp>
      <p:sp>
        <p:nvSpPr>
          <p:cNvPr id="351" name="Google Shape;351;p13"/>
          <p:cNvSpPr txBox="1"/>
          <p:nvPr>
            <p:ph idx="1" type="subTitle"/>
          </p:nvPr>
        </p:nvSpPr>
        <p:spPr>
          <a:xfrm>
            <a:off x="2714550" y="31639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numpy, keras</a:t>
            </a:r>
            <a:endParaRPr/>
          </a:p>
        </p:txBody>
      </p:sp>
      <p:sp>
        <p:nvSpPr>
          <p:cNvPr id="352" name="Google Shape;352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ctrTitle"/>
          </p:nvPr>
        </p:nvSpPr>
        <p:spPr>
          <a:xfrm>
            <a:off x="2743200" y="1735750"/>
            <a:ext cx="5638800" cy="15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Convolutional Neural Networks</a:t>
            </a:r>
            <a:endParaRPr/>
          </a:p>
        </p:txBody>
      </p:sp>
      <p:sp>
        <p:nvSpPr>
          <p:cNvPr id="358" name="Google Shape;358;p14"/>
          <p:cNvSpPr txBox="1"/>
          <p:nvPr>
            <p:ph idx="1" type="subTitle"/>
          </p:nvPr>
        </p:nvSpPr>
        <p:spPr>
          <a:xfrm>
            <a:off x="2714550" y="31639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computers the power to see...almost</a:t>
            </a:r>
            <a:endParaRPr/>
          </a:p>
        </p:txBody>
      </p:sp>
      <p:sp>
        <p:nvSpPr>
          <p:cNvPr id="359" name="Google Shape;359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</p:txBody>
      </p:sp>
      <p:sp>
        <p:nvSpPr>
          <p:cNvPr id="365" name="Google Shape;365;p1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and Localization</a:t>
            </a:r>
            <a:endParaRPr/>
          </a:p>
        </p:txBody>
      </p:sp>
      <p:sp>
        <p:nvSpPr>
          <p:cNvPr id="372" name="Google Shape;372;p1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/>
          <p:nvPr>
            <p:ph type="title"/>
          </p:nvPr>
        </p:nvSpPr>
        <p:spPr>
          <a:xfrm>
            <a:off x="1732700" y="16098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with us</a:t>
            </a:r>
            <a:endParaRPr/>
          </a:p>
        </p:txBody>
      </p:sp>
      <p:sp>
        <p:nvSpPr>
          <p:cNvPr id="379" name="Google Shape;379;p17"/>
          <p:cNvSpPr txBox="1"/>
          <p:nvPr>
            <p:ph idx="1" type="body"/>
          </p:nvPr>
        </p:nvSpPr>
        <p:spPr>
          <a:xfrm>
            <a:off x="1732700" y="2255125"/>
            <a:ext cx="5607900" cy="265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Surya K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https://www.linkedin.com/in/surya-krishnamurthy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https://github.com/SuryaThiru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Apurva Nitanjay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https://www.linkedin.com/in/apurva-nitanjay-9825801/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https://github.com/apuayush</a:t>
            </a:r>
            <a:endParaRPr/>
          </a:p>
        </p:txBody>
      </p:sp>
      <p:sp>
        <p:nvSpPr>
          <p:cNvPr id="380" name="Google Shape;380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0" y="3456800"/>
            <a:ext cx="885000" cy="885000"/>
          </a:xfrm>
          <a:prstGeom prst="hexagon">
            <a:avLst>
              <a:gd fmla="val 21881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382" name="Google Shape;382;p17"/>
          <p:cNvPicPr preferRelativeResize="0"/>
          <p:nvPr/>
        </p:nvPicPr>
        <p:blipFill rotWithShape="1">
          <a:blip r:embed="rId4">
            <a:alphaModFix/>
          </a:blip>
          <a:srcRect b="17421" l="21236" r="27505" t="3282"/>
          <a:stretch/>
        </p:blipFill>
        <p:spPr>
          <a:xfrm>
            <a:off x="847750" y="2380900"/>
            <a:ext cx="885000" cy="912000"/>
          </a:xfrm>
          <a:prstGeom prst="hexagon">
            <a:avLst>
              <a:gd fmla="val 20446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