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D197-1629-4AEE-80EC-CEEDCFDB6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588D0-2198-4619-A799-297E4B8B3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900A5-0254-4295-9DE3-B9AC95F4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DC77-156B-490F-B105-F18191E02B2C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8869-D065-4207-8D9D-8B11A827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72E03-AD5D-4DFA-8CE4-0DB2E07C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60A9-C133-4958-80C6-EE7200CD7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76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A8E00-2373-42B6-A3CA-C98C6BC3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9A833-A075-4609-BBF9-E38872802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F2890-BC80-42FA-B353-4411AACD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DC77-156B-490F-B105-F18191E02B2C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8F114-1636-471C-9EAB-CBC669BD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4E639-4807-405A-B6C6-4C31FD45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60A9-C133-4958-80C6-EE7200CD7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33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20C3A5-4104-4960-998D-FBAB553FF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0F4F9-0F20-431B-804C-9FCF7036E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A6E4-BA9D-4847-A8C8-21651CE4D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DC77-156B-490F-B105-F18191E02B2C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727F-F5B6-4863-9263-90CC0BD7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219F9-0CF7-4B36-AB5D-A15FFAC8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60A9-C133-4958-80C6-EE7200CD7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87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4BDE-246D-4218-80BC-9839C44E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E910-2A0F-4101-A0E2-7E193BADB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A86C3-D992-452E-AD8B-32D44A2D7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DC77-156B-490F-B105-F18191E02B2C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90E83-5EAA-4851-A6C5-17445830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1237A-01BA-4977-84E4-650D91AB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60A9-C133-4958-80C6-EE7200CD7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69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77DA-654A-43B7-8221-EE3331A4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255CF-429D-4093-80E0-DAB53B55B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9655D-F344-4620-BB9A-D0995194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DC77-156B-490F-B105-F18191E02B2C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74616-1718-4086-81AF-A0C06FCA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9B528-E42A-461E-B3E9-CD90D7F5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60A9-C133-4958-80C6-EE7200CD7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73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E561-F366-4B49-837C-A5B8F8F2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E559D-F4C0-4DFF-9D12-AEE991752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96BB6-2298-41C9-9728-7C5F51837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1F7F9-04E2-4882-A38D-482A4150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DC77-156B-490F-B105-F18191E02B2C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1F9EF-1931-4507-B9B0-A9E1EB490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B93D0-9328-402B-8763-36AE3B88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60A9-C133-4958-80C6-EE7200CD7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54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BAF54-BF8C-4931-9721-E0A9855CB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5A563-C4CA-4A98-8B14-572ACC3BF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0FD66-FE15-47B8-B026-35FDB5F19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7F298-EEA7-4189-9B05-258DFAF4A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D627E-8A1C-4583-96E3-D0E49C03A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34208C-2479-4A24-B486-DA988F67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DC77-156B-490F-B105-F18191E02B2C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BF554-0BFE-4628-A512-F8F39C91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B9983-D802-47AC-9A26-13FFBF95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60A9-C133-4958-80C6-EE7200CD7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64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D0DE5-B523-4C9A-B67F-66693F0F0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E9207B-0B69-418B-9546-99DD3D64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DC77-156B-490F-B105-F18191E02B2C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CF711-DB65-42E1-ABB2-B6C36C490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0CEF4-75B5-47F7-920B-BC39CA98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60A9-C133-4958-80C6-EE7200CD7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64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8F5F01-67DA-4F82-B59D-9222B9560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DC77-156B-490F-B105-F18191E02B2C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A4724A-3FF0-470B-9500-06F81E84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04F86-F5A5-43A8-8025-8139AF38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60A9-C133-4958-80C6-EE7200CD7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98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ECE4-9884-469D-B732-AA2950656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67B76-1628-4E50-A6CA-DF671CFAD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0A248-EA9A-456A-BB62-3905DEE11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DD1CC-B9FF-4EAE-BCD3-C91B5422A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DC77-156B-490F-B105-F18191E02B2C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B9E8F-E99A-475C-AF53-E0651645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F5A29-BA69-4ED7-9A17-9EA00212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60A9-C133-4958-80C6-EE7200CD7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84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0BCB-EA06-44A7-8570-98D59AB2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8EB62-74A8-41E1-A77B-AE0324584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9A128-06EF-4480-9DBA-E6C765F9A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479C0-C386-4249-BE19-0AD9E9BE1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DC77-156B-490F-B105-F18191E02B2C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DB179-76CC-46D8-A9D1-CA33B7598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7382B-A4DB-4652-81F3-16C63B4A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60A9-C133-4958-80C6-EE7200CD7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58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CA18DE-B38D-46B5-93FE-206DAB234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D2E83-6244-4FDC-85C0-79FF3B14D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40F9E-F670-43E8-A278-1825E6B6B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4DC77-156B-490F-B105-F18191E02B2C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33691-DB36-49C3-B9B5-68D7D0AC6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2628D-CA16-4CE1-87F2-498C2E9C7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360A9-C133-4958-80C6-EE7200CD7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75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Feedback Icon, Symbol. Download in PNG, SVG format.">
            <a:extLst>
              <a:ext uri="{FF2B5EF4-FFF2-40B4-BE49-F238E27FC236}">
                <a16:creationId xmlns:a16="http://schemas.microsoft.com/office/drawing/2014/main" id="{5286A8BB-8BE8-41DF-B3AD-61E5337BEC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27"/>
          <a:stretch/>
        </p:blipFill>
        <p:spPr bwMode="auto">
          <a:xfrm>
            <a:off x="7791061" y="1196689"/>
            <a:ext cx="718457" cy="64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D6BDCE-3FDC-429A-BF7F-FA26A4AD9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569" y="929951"/>
            <a:ext cx="533474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0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 Venkatesan</dc:creator>
  <cp:lastModifiedBy>Surya Venkatesan</cp:lastModifiedBy>
  <cp:revision>1</cp:revision>
  <dcterms:created xsi:type="dcterms:W3CDTF">2020-10-23T09:10:27Z</dcterms:created>
  <dcterms:modified xsi:type="dcterms:W3CDTF">2020-10-23T09:11:33Z</dcterms:modified>
</cp:coreProperties>
</file>