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3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113C-7D0F-4F0D-B73C-991D21E3C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9485AB-39AB-44BC-92C4-F3673DC94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428FC8-E9F5-47A7-B1DD-50B3C46196FC}"/>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55F6FA5C-8881-4AE2-B14B-779532116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3EE6C-7FEF-45DF-A769-1E5FDBAB3B22}"/>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388877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987C-6D62-4C67-930C-D524819535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829E6-42FD-4E46-8ABA-EDB5A7E13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FEE04-1CBB-42D9-9DBE-8B2CA3D55A74}"/>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D7142C78-B11A-46E0-9C2F-11A38D262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C18C9-1F3C-4A1D-A31A-50DF37A8CF03}"/>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158407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7F433-D855-40CC-93AC-9E74AAA972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37A1EB-BCBA-47C4-AED7-31D6E52FA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06565-47DE-4AC1-BE21-2130138F81F6}"/>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E81D4DF7-279E-45D8-AAE0-8AACA2320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F96F9-BBE9-4E27-A827-B4F05FA63392}"/>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11102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F521-340F-4295-9BD5-7D4877C2C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34DD8-A462-44A9-AA4A-39932240DD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F63A34-81B2-4D88-8686-774673345770}"/>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A96A6708-5F1A-4CF9-9B29-E77E94515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F5FFD-1A97-4B0C-B9A2-AB11E02F2B21}"/>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2137332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A795-098F-45A6-876D-BB4933EB1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6095C8-9F93-4DA3-959C-98073F0A3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14E28-E628-460A-BE3C-C007D724061A}"/>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2F3A5B10-962D-4D15-88EC-986837A0B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7E28E-8E19-443B-8A0F-3508C99A9E15}"/>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36867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9E21-2FAA-4E94-A1B4-FEDAC49F9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93DBA-C2D0-4CA6-8843-B614B0B9E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74CB60-89A6-4619-8B02-C6336D35C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EBE281-7EAE-4003-B7E0-518DE40D353C}"/>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6" name="Footer Placeholder 5">
            <a:extLst>
              <a:ext uri="{FF2B5EF4-FFF2-40B4-BE49-F238E27FC236}">
                <a16:creationId xmlns:a16="http://schemas.microsoft.com/office/drawing/2014/main" id="{1DE06AB6-DA57-47A2-95B9-5CC7B8E79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9EF08-B31D-4129-A92B-0C70C356233D}"/>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217401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E1F3-C8AC-4253-A3D5-69A19FCF57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2144FE-CBE4-445C-9470-BF6CA847A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90F00-378D-4E75-B09E-593AADB16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9F1785-DC68-43C6-AD18-2497255FF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23F1C-76D6-4C9F-AF05-9AC375A75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B4E489-831E-4FE9-BCDA-F42ABCE13408}"/>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8" name="Footer Placeholder 7">
            <a:extLst>
              <a:ext uri="{FF2B5EF4-FFF2-40B4-BE49-F238E27FC236}">
                <a16:creationId xmlns:a16="http://schemas.microsoft.com/office/drawing/2014/main" id="{E9A01AFF-49EE-4DC6-8B87-75336F8870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76A526-CF2E-47E4-A4C9-A1B0BF68D11D}"/>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23332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49FC-67DA-4F3C-856C-7F87BDEC5F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F8B638-99AA-4892-97E2-99D8B0BBC3D8}"/>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4" name="Footer Placeholder 3">
            <a:extLst>
              <a:ext uri="{FF2B5EF4-FFF2-40B4-BE49-F238E27FC236}">
                <a16:creationId xmlns:a16="http://schemas.microsoft.com/office/drawing/2014/main" id="{771A095B-95D3-45E3-A835-CC365510AE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D1A92F-5C30-4225-B4EB-13C5FAD2CC25}"/>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28240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F4086-37A2-4EA9-9CC2-F369D8F71DD3}"/>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3" name="Footer Placeholder 2">
            <a:extLst>
              <a:ext uri="{FF2B5EF4-FFF2-40B4-BE49-F238E27FC236}">
                <a16:creationId xmlns:a16="http://schemas.microsoft.com/office/drawing/2014/main" id="{5FB9F0B4-7044-4DD6-B93F-D9ED1E479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DF1492-BB8A-436E-B369-015EA8E8CB94}"/>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11178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164D-FF83-406A-9A7D-1892B898E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4D1933-5CB8-4B90-BE09-83777F02F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06FA8F-229D-466A-A998-65C06D9E4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06FFB-A393-4C09-BC9D-7185BAF2CA96}"/>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6" name="Footer Placeholder 5">
            <a:extLst>
              <a:ext uri="{FF2B5EF4-FFF2-40B4-BE49-F238E27FC236}">
                <a16:creationId xmlns:a16="http://schemas.microsoft.com/office/drawing/2014/main" id="{FABE76D5-3034-4D0D-9E5E-3A055BBCF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EDDF0A-9502-4105-9AC2-B597D2221956}"/>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44837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9FB5-7838-4867-B3DB-31170AC3F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E0DB5-E7A7-45BB-9ED8-77522C84A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68B609-C838-4A6D-B82F-7B9D4ED9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47BDC-2750-4E29-BFC3-58AC36F8C2A9}"/>
              </a:ext>
            </a:extLst>
          </p:cNvPr>
          <p:cNvSpPr>
            <a:spLocks noGrp="1"/>
          </p:cNvSpPr>
          <p:nvPr>
            <p:ph type="dt" sz="half" idx="10"/>
          </p:nvPr>
        </p:nvSpPr>
        <p:spPr/>
        <p:txBody>
          <a:bodyPr/>
          <a:lstStyle/>
          <a:p>
            <a:fld id="{AD6333B1-0A53-4358-A6BB-E3985EAACFA1}" type="datetimeFigureOut">
              <a:rPr lang="en-IN" smtClean="0"/>
              <a:t>25-09-2020</a:t>
            </a:fld>
            <a:endParaRPr lang="en-IN"/>
          </a:p>
        </p:txBody>
      </p:sp>
      <p:sp>
        <p:nvSpPr>
          <p:cNvPr id="6" name="Footer Placeholder 5">
            <a:extLst>
              <a:ext uri="{FF2B5EF4-FFF2-40B4-BE49-F238E27FC236}">
                <a16:creationId xmlns:a16="http://schemas.microsoft.com/office/drawing/2014/main" id="{FD23BF91-4BBD-402A-8949-330C5667D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3C9A4-7368-442E-827F-899CC52FD54E}"/>
              </a:ext>
            </a:extLst>
          </p:cNvPr>
          <p:cNvSpPr>
            <a:spLocks noGrp="1"/>
          </p:cNvSpPr>
          <p:nvPr>
            <p:ph type="sldNum" sz="quarter" idx="12"/>
          </p:nvPr>
        </p:nvSpPr>
        <p:spPr/>
        <p:txBody>
          <a:bodyPr/>
          <a:lstStyle/>
          <a:p>
            <a:fld id="{030E4BF2-CA72-4BEF-A3B8-687B01C27BE3}" type="slidenum">
              <a:rPr lang="en-IN" smtClean="0"/>
              <a:t>‹#›</a:t>
            </a:fld>
            <a:endParaRPr lang="en-IN"/>
          </a:p>
        </p:txBody>
      </p:sp>
    </p:spTree>
    <p:extLst>
      <p:ext uri="{BB962C8B-B14F-4D97-AF65-F5344CB8AC3E}">
        <p14:creationId xmlns:p14="http://schemas.microsoft.com/office/powerpoint/2010/main" val="1641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88E38-9ACA-4EDB-A7E8-DD51AD682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A3C3BF-642F-44E0-8938-FF2A8EF2A4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A266D-CBB1-4EC2-8233-4297133FB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333B1-0A53-4358-A6BB-E3985EAACFA1}" type="datetimeFigureOut">
              <a:rPr lang="en-IN" smtClean="0"/>
              <a:t>25-09-2020</a:t>
            </a:fld>
            <a:endParaRPr lang="en-IN"/>
          </a:p>
        </p:txBody>
      </p:sp>
      <p:sp>
        <p:nvSpPr>
          <p:cNvPr id="5" name="Footer Placeholder 4">
            <a:extLst>
              <a:ext uri="{FF2B5EF4-FFF2-40B4-BE49-F238E27FC236}">
                <a16:creationId xmlns:a16="http://schemas.microsoft.com/office/drawing/2014/main" id="{B0E0E919-E8AE-464F-9061-DBD960F73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CD5FF9-F909-4E30-9CE4-A1B4F1109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E4BF2-CA72-4BEF-A3B8-687B01C27BE3}" type="slidenum">
              <a:rPr lang="en-IN" smtClean="0"/>
              <a:t>‹#›</a:t>
            </a:fld>
            <a:endParaRPr lang="en-IN"/>
          </a:p>
        </p:txBody>
      </p:sp>
    </p:spTree>
    <p:extLst>
      <p:ext uri="{BB962C8B-B14F-4D97-AF65-F5344CB8AC3E}">
        <p14:creationId xmlns:p14="http://schemas.microsoft.com/office/powerpoint/2010/main" val="1391127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284977-34B3-4812-93C9-A28747F19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005" y="1815597"/>
            <a:ext cx="1549206" cy="1536508"/>
          </a:xfrm>
          <a:prstGeom prst="rect">
            <a:avLst/>
          </a:prstGeom>
        </p:spPr>
      </p:pic>
      <p:grpSp>
        <p:nvGrpSpPr>
          <p:cNvPr id="9" name="Group 8">
            <a:extLst>
              <a:ext uri="{FF2B5EF4-FFF2-40B4-BE49-F238E27FC236}">
                <a16:creationId xmlns:a16="http://schemas.microsoft.com/office/drawing/2014/main" id="{665F2926-DD3B-48E7-9A76-AC0B91EF89B3}"/>
              </a:ext>
            </a:extLst>
          </p:cNvPr>
          <p:cNvGrpSpPr/>
          <p:nvPr/>
        </p:nvGrpSpPr>
        <p:grpSpPr>
          <a:xfrm>
            <a:off x="5321397" y="2577502"/>
            <a:ext cx="1549206" cy="1549206"/>
            <a:chOff x="5321397" y="2577502"/>
            <a:chExt cx="1549206" cy="1549206"/>
          </a:xfrm>
        </p:grpSpPr>
        <p:pic>
          <p:nvPicPr>
            <p:cNvPr id="5" name="Picture 4">
              <a:extLst>
                <a:ext uri="{FF2B5EF4-FFF2-40B4-BE49-F238E27FC236}">
                  <a16:creationId xmlns:a16="http://schemas.microsoft.com/office/drawing/2014/main" id="{FC397E06-94E6-469D-8399-9F6AD72E1423}"/>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5321397" y="2577502"/>
              <a:ext cx="1549206" cy="1549206"/>
            </a:xfrm>
            <a:prstGeom prst="rect">
              <a:avLst/>
            </a:prstGeom>
          </p:spPr>
        </p:pic>
        <p:sp>
          <p:nvSpPr>
            <p:cNvPr id="8" name="Rectangle 7">
              <a:extLst>
                <a:ext uri="{FF2B5EF4-FFF2-40B4-BE49-F238E27FC236}">
                  <a16:creationId xmlns:a16="http://schemas.microsoft.com/office/drawing/2014/main" id="{195FE159-ABCA-4979-8D0D-41682B526CCA}"/>
                </a:ext>
              </a:extLst>
            </p:cNvPr>
            <p:cNvSpPr/>
            <p:nvPr/>
          </p:nvSpPr>
          <p:spPr>
            <a:xfrm rot="18855251">
              <a:off x="5486410" y="3098188"/>
              <a:ext cx="1219181" cy="507831"/>
            </a:xfrm>
            <a:prstGeom prst="rect">
              <a:avLst/>
            </a:prstGeom>
            <a:noFill/>
          </p:spPr>
          <p:txBody>
            <a:bodyPr wrap="none" lIns="91440" tIns="45720" rIns="91440" bIns="45720">
              <a:spAutoFit/>
            </a:bodyPr>
            <a:lstStyle/>
            <a:p>
              <a:pPr algn="ctr"/>
              <a:r>
                <a:rPr lang="en-US" sz="2700" b="1" cap="none" spc="0" dirty="0">
                  <a:ln w="22225">
                    <a:solidFill>
                      <a:schemeClr val="accent2"/>
                    </a:solidFill>
                    <a:prstDash val="solid"/>
                  </a:ln>
                  <a:solidFill>
                    <a:schemeClr val="accent2">
                      <a:lumMod val="40000"/>
                      <a:lumOff val="60000"/>
                    </a:schemeClr>
                  </a:solidFill>
                  <a:effectLst/>
                </a:rPr>
                <a:t>CATCH</a:t>
              </a:r>
              <a:r>
                <a:rPr lang="en-US" sz="2500" b="1" cap="none" spc="0" dirty="0">
                  <a:ln w="22225">
                    <a:solidFill>
                      <a:schemeClr val="accent2"/>
                    </a:solidFill>
                    <a:prstDash val="solid"/>
                  </a:ln>
                  <a:solidFill>
                    <a:schemeClr val="accent2">
                      <a:lumMod val="40000"/>
                      <a:lumOff val="60000"/>
                    </a:schemeClr>
                  </a:solidFill>
                  <a:effectLst/>
                </a:rPr>
                <a:t>!</a:t>
              </a:r>
            </a:p>
          </p:txBody>
        </p:sp>
      </p:grpSp>
    </p:spTree>
    <p:extLst>
      <p:ext uri="{BB962C8B-B14F-4D97-AF65-F5344CB8AC3E}">
        <p14:creationId xmlns:p14="http://schemas.microsoft.com/office/powerpoint/2010/main" val="145717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9E3CF9-A974-4049-8B59-DB944D993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014" y="-55986"/>
            <a:ext cx="6858000" cy="6858000"/>
          </a:xfrm>
          <a:prstGeom prst="rect">
            <a:avLst/>
          </a:prstGeom>
        </p:spPr>
      </p:pic>
      <p:sp>
        <p:nvSpPr>
          <p:cNvPr id="2" name="Rectangle 1">
            <a:extLst>
              <a:ext uri="{FF2B5EF4-FFF2-40B4-BE49-F238E27FC236}">
                <a16:creationId xmlns:a16="http://schemas.microsoft.com/office/drawing/2014/main" id="{9E051DAD-5FD3-47E0-89F6-8EC40F327121}"/>
              </a:ext>
            </a:extLst>
          </p:cNvPr>
          <p:cNvSpPr/>
          <p:nvPr/>
        </p:nvSpPr>
        <p:spPr>
          <a:xfrm>
            <a:off x="4674636" y="3732245"/>
            <a:ext cx="3284376" cy="1996751"/>
          </a:xfrm>
          <a:prstGeom prst="rect">
            <a:avLst/>
          </a:prstGeom>
          <a:solidFill>
            <a:srgbClr val="9A03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4F86DC5-9BCB-4386-BF23-F63B98C48454}"/>
              </a:ext>
            </a:extLst>
          </p:cNvPr>
          <p:cNvSpPr txBox="1"/>
          <p:nvPr/>
        </p:nvSpPr>
        <p:spPr>
          <a:xfrm>
            <a:off x="4767941" y="3822679"/>
            <a:ext cx="3321699" cy="1815882"/>
          </a:xfrm>
          <a:prstGeom prst="rect">
            <a:avLst/>
          </a:prstGeom>
          <a:noFill/>
        </p:spPr>
        <p:txBody>
          <a:bodyPr wrap="square">
            <a:spAutoFit/>
          </a:bodyPr>
          <a:lstStyle/>
          <a:p>
            <a:r>
              <a:rPr lang="en-IN" sz="1600" dirty="0">
                <a:solidFill>
                  <a:schemeClr val="bg1"/>
                </a:solidFill>
                <a:latin typeface="Comic Sans MS" panose="030F0702030302020204" pitchFamily="66" charset="0"/>
                <a:ea typeface="Microsoft YaHei" panose="020B0503020204020204" pitchFamily="34" charset="-122"/>
                <a:cs typeface="Courier New" panose="02070309020205020404" pitchFamily="49" charset="0"/>
              </a:rPr>
              <a:t>Grab the Pokémon as much as possible using your pokeball, within the time limit. But, be careful at Gastly and Meowth. They might steal your Pokémon and reduce your pokepoints. Good luck!</a:t>
            </a:r>
          </a:p>
        </p:txBody>
      </p:sp>
    </p:spTree>
    <p:extLst>
      <p:ext uri="{BB962C8B-B14F-4D97-AF65-F5344CB8AC3E}">
        <p14:creationId xmlns:p14="http://schemas.microsoft.com/office/powerpoint/2010/main" val="29690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Comic Sans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Venkatesan</dc:creator>
  <cp:lastModifiedBy>Surya Venkatesan</cp:lastModifiedBy>
  <cp:revision>5</cp:revision>
  <dcterms:created xsi:type="dcterms:W3CDTF">2020-09-23T09:26:06Z</dcterms:created>
  <dcterms:modified xsi:type="dcterms:W3CDTF">2020-09-25T08:08:14Z</dcterms:modified>
</cp:coreProperties>
</file>