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24377650" cy="13716000"/>
  <p:notesSz cx="6858000" cy="9144000"/>
  <p:embeddedFontLst>
    <p:embeddedFont>
      <p:font typeface="EB Garamond" pitchFamily="2" charset="0"/>
      <p:regular r:id="rId16"/>
      <p:bold r:id="rId17"/>
      <p:italic r:id="rId18"/>
      <p:boldItalic r:id="rId19"/>
    </p:embeddedFont>
    <p:embeddedFont>
      <p:font typeface="Open Sans" panose="020B0606030504020204" pitchFamily="34" charset="0"/>
      <p:regular r:id="rId20"/>
      <p:bold r:id="rId21"/>
      <p:italic r:id="rId22"/>
      <p:boldItalic r:id="rId23"/>
    </p:embeddedFont>
    <p:embeddedFont>
      <p:font typeface="Raleway Light" panose="020F030202020403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1342">
          <p15:clr>
            <a:srgbClr val="A4A3A4"/>
          </p15:clr>
        </p15:guide>
        <p15:guide id="2" orient="horz" pos="4368">
          <p15:clr>
            <a:srgbClr val="A4A3A4"/>
          </p15:clr>
        </p15:guide>
        <p15:guide id="3" orient="horz" pos="7512">
          <p15:clr>
            <a:srgbClr val="A4A3A4"/>
          </p15:clr>
        </p15:guide>
        <p15:guide id="4" orient="horz" pos="1032">
          <p15:clr>
            <a:srgbClr val="A4A3A4"/>
          </p15:clr>
        </p15:guide>
        <p15:guide id="5" orient="horz" pos="2664">
          <p15:clr>
            <a:srgbClr val="A4A3A4"/>
          </p15:clr>
        </p15:guide>
        <p15:guide id="6" pos="11206">
          <p15:clr>
            <a:srgbClr val="A4A3A4"/>
          </p15:clr>
        </p15:guide>
        <p15:guide id="7" pos="7918">
          <p15:clr>
            <a:srgbClr val="A4A3A4"/>
          </p15:clr>
        </p15:guide>
        <p15:guide id="8" pos="6334">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6" roundtripDataSignature="AMtx7mgRL/d/eyw1u+w9I32ir6WR2+qRL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9CA2BCE-9677-47EA-9670-CC335802856D}">
  <a:tblStyle styleId="{B9CA2BCE-9677-47EA-9670-CC335802856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AFD01DF-CE52-43C3-96CE-7F7BD201AE5F}"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30"/>
  </p:normalViewPr>
  <p:slideViewPr>
    <p:cSldViewPr snapToGrid="0">
      <p:cViewPr varScale="1">
        <p:scale>
          <a:sx n="56" d="100"/>
          <a:sy n="56" d="100"/>
        </p:scale>
        <p:origin x="768" y="208"/>
      </p:cViewPr>
      <p:guideLst>
        <p:guide pos="1342"/>
        <p:guide orient="horz" pos="4368"/>
        <p:guide orient="horz" pos="7512"/>
        <p:guide orient="horz" pos="1032"/>
        <p:guide orient="horz" pos="2664"/>
        <p:guide pos="11206"/>
        <p:guide pos="7918"/>
        <p:guide pos="633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Raleway Light"/>
                <a:ea typeface="Raleway Light"/>
                <a:cs typeface="Raleway Light"/>
                <a:sym typeface="Raleway Light"/>
              </a:defRPr>
            </a:lvl1pPr>
            <a:lvl2pPr marR="0" lvl="1" algn="l" rtl="0">
              <a:spcBef>
                <a:spcPts val="0"/>
              </a:spcBef>
              <a:spcAft>
                <a:spcPts val="0"/>
              </a:spcAft>
              <a:buSzPts val="1400"/>
              <a:buNone/>
              <a:defRPr sz="3599"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599"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599"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599"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599"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599"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599"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599"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Raleway Light"/>
                <a:ea typeface="Raleway Light"/>
                <a:cs typeface="Raleway Light"/>
                <a:sym typeface="Raleway Light"/>
              </a:defRPr>
            </a:lvl1pPr>
            <a:lvl2pPr marR="0" lvl="1" algn="l" rtl="0">
              <a:spcBef>
                <a:spcPts val="0"/>
              </a:spcBef>
              <a:spcAft>
                <a:spcPts val="0"/>
              </a:spcAft>
              <a:buSzPts val="1400"/>
              <a:buNone/>
              <a:defRPr sz="3599"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599"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599"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599"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599"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599"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599"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599"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2400" b="0" i="0" u="none" strike="noStrike" cap="none">
                <a:solidFill>
                  <a:schemeClr val="dk1"/>
                </a:solidFill>
                <a:latin typeface="Raleway Light"/>
                <a:ea typeface="Raleway Light"/>
                <a:cs typeface="Raleway Light"/>
                <a:sym typeface="Raleway Light"/>
              </a:defRPr>
            </a:lvl1pPr>
            <a:lvl2pPr marL="914400" marR="0" lvl="1" indent="-228600" algn="l" rtl="0">
              <a:spcBef>
                <a:spcPts val="0"/>
              </a:spcBef>
              <a:spcAft>
                <a:spcPts val="0"/>
              </a:spcAft>
              <a:buSzPts val="1400"/>
              <a:buNone/>
              <a:defRPr sz="2400" b="0" i="0" u="none" strike="noStrike" cap="none">
                <a:solidFill>
                  <a:schemeClr val="dk1"/>
                </a:solidFill>
                <a:latin typeface="Raleway Light"/>
                <a:ea typeface="Raleway Light"/>
                <a:cs typeface="Raleway Light"/>
                <a:sym typeface="Raleway Light"/>
              </a:defRPr>
            </a:lvl2pPr>
            <a:lvl3pPr marL="1371600" marR="0" lvl="2" indent="-228600" algn="l" rtl="0">
              <a:spcBef>
                <a:spcPts val="0"/>
              </a:spcBef>
              <a:spcAft>
                <a:spcPts val="0"/>
              </a:spcAft>
              <a:buSzPts val="1400"/>
              <a:buNone/>
              <a:defRPr sz="2400" b="0" i="0" u="none" strike="noStrike" cap="none">
                <a:solidFill>
                  <a:schemeClr val="dk1"/>
                </a:solidFill>
                <a:latin typeface="Raleway Light"/>
                <a:ea typeface="Raleway Light"/>
                <a:cs typeface="Raleway Light"/>
                <a:sym typeface="Raleway Light"/>
              </a:defRPr>
            </a:lvl3pPr>
            <a:lvl4pPr marL="1828800" marR="0" lvl="3" indent="-228600" algn="l" rtl="0">
              <a:spcBef>
                <a:spcPts val="0"/>
              </a:spcBef>
              <a:spcAft>
                <a:spcPts val="0"/>
              </a:spcAft>
              <a:buSzPts val="1400"/>
              <a:buNone/>
              <a:defRPr sz="2400" b="0" i="0" u="none" strike="noStrike" cap="none">
                <a:solidFill>
                  <a:schemeClr val="dk1"/>
                </a:solidFill>
                <a:latin typeface="Raleway Light"/>
                <a:ea typeface="Raleway Light"/>
                <a:cs typeface="Raleway Light"/>
                <a:sym typeface="Raleway Light"/>
              </a:defRPr>
            </a:lvl4pPr>
            <a:lvl5pPr marL="2286000" marR="0" lvl="4" indent="-228600" algn="l" rtl="0">
              <a:spcBef>
                <a:spcPts val="0"/>
              </a:spcBef>
              <a:spcAft>
                <a:spcPts val="0"/>
              </a:spcAft>
              <a:buSzPts val="1400"/>
              <a:buNone/>
              <a:defRPr sz="2400" b="0" i="0" u="none" strike="noStrike" cap="none">
                <a:solidFill>
                  <a:schemeClr val="dk1"/>
                </a:solidFill>
                <a:latin typeface="Raleway Light"/>
                <a:ea typeface="Raleway Light"/>
                <a:cs typeface="Raleway Light"/>
                <a:sym typeface="Raleway Light"/>
              </a:defRPr>
            </a:lvl5pPr>
            <a:lvl6pPr marL="2743200" marR="0" lvl="5" indent="-22860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Raleway Light"/>
                <a:ea typeface="Raleway Light"/>
                <a:cs typeface="Raleway Light"/>
                <a:sym typeface="Raleway Light"/>
              </a:defRPr>
            </a:lvl1pPr>
            <a:lvl2pPr marR="0" lvl="1" algn="l" rtl="0">
              <a:spcBef>
                <a:spcPts val="0"/>
              </a:spcBef>
              <a:spcAft>
                <a:spcPts val="0"/>
              </a:spcAft>
              <a:buSzPts val="1400"/>
              <a:buNone/>
              <a:defRPr sz="3599"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599"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599"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599"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599"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599"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599"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599"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Raleway Light"/>
                <a:ea typeface="Raleway Light"/>
                <a:cs typeface="Raleway Light"/>
                <a:sym typeface="Raleway Light"/>
              </a:rPr>
              <a:t>‹#›</a:t>
            </a:fld>
            <a:endParaRPr sz="1200" b="0" i="0" u="none" strike="noStrike" cap="none">
              <a:solidFill>
                <a:schemeClr val="dk1"/>
              </a:solidFill>
              <a:latin typeface="Raleway Light"/>
              <a:ea typeface="Raleway Light"/>
              <a:cs typeface="Raleway Light"/>
              <a:sym typeface="Raleway Light"/>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8" name="Google Shape;31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9" name="Google Shape;319;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34ff9e9a13d_0_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4" name="Google Shape;414;g34ff9e9a13d_0_8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5" name="Google Shape;415;g34ff9e9a13d_0_8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34ff9e9a13d_1_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3" name="Google Shape;423;g34ff9e9a13d_1_6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4" name="Google Shape;424;g34ff9e9a13d_1_6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34ff9e9a13d_1_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4" name="Google Shape;434;g34ff9e9a13d_1_7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5" name="Google Shape;435;g34ff9e9a13d_1_7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34ff9e9a13d_1_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34ff9e9a13d_1_5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4" name="Google Shape;444;g34ff9e9a13d_1_5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1" name="Google Shape;3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2" name="Google Shape;3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0" name="Google Shape;34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1" name="Google Shape;34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0" name="Google Shape;350;p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34ff9e9a13d_1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1" name="Google Shape;361;g34ff9e9a13d_1_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2" name="Google Shape;362;g34ff9e9a13d_1_2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4ff9e9a13d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4" name="Google Shape;374;g34ff9e9a13d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5" name="Google Shape;375;g34ff9e9a13d_0_3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34ff9e9a13d_0_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4" name="Google Shape;384;g34ff9e9a13d_0_5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5" name="Google Shape;385;g34ff9e9a13d_0_5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34ff9e9a13d_1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4" name="Google Shape;394;g34ff9e9a13d_1_3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5" name="Google Shape;395;g34ff9e9a13d_1_3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34ff9e9a13d_1_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5" name="Google Shape;405;g34ff9e9a13d_1_8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6" name="Google Shape;406;g34ff9e9a13d_1_8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devider">
  <p:cSld name="Section devider">
    <p:spTree>
      <p:nvGrpSpPr>
        <p:cNvPr id="1" name="Shape 16"/>
        <p:cNvGrpSpPr/>
        <p:nvPr/>
      </p:nvGrpSpPr>
      <p:grpSpPr>
        <a:xfrm>
          <a:off x="0" y="0"/>
          <a:ext cx="0" cy="0"/>
          <a:chOff x="0" y="0"/>
          <a:chExt cx="0" cy="0"/>
        </a:xfrm>
      </p:grpSpPr>
      <p:sp>
        <p:nvSpPr>
          <p:cNvPr id="17" name="Google Shape;17;p7"/>
          <p:cNvSpPr>
            <a:spLocks noGrp="1"/>
          </p:cNvSpPr>
          <p:nvPr>
            <p:ph type="pic" idx="2"/>
          </p:nvPr>
        </p:nvSpPr>
        <p:spPr>
          <a:xfrm>
            <a:off x="0" y="1"/>
            <a:ext cx="24377649" cy="13716000"/>
          </a:xfrm>
          <a:prstGeom prst="rect">
            <a:avLst/>
          </a:prstGeom>
          <a:solidFill>
            <a:srgbClr val="F2F2F2"/>
          </a:solidFill>
          <a:ln>
            <a:noFill/>
          </a:ln>
        </p:spPr>
      </p:sp>
      <p:pic>
        <p:nvPicPr>
          <p:cNvPr id="18" name="Google Shape;18;p7"/>
          <p:cNvPicPr preferRelativeResize="0"/>
          <p:nvPr/>
        </p:nvPicPr>
        <p:blipFill rotWithShape="1">
          <a:blip r:embed="rId2">
            <a:alphaModFix/>
          </a:blip>
          <a:srcRect l="41244" t="-341" r="4278" b="79068"/>
          <a:stretch/>
        </p:blipFill>
        <p:spPr>
          <a:xfrm>
            <a:off x="0" y="3567339"/>
            <a:ext cx="22759337" cy="10148661"/>
          </a:xfrm>
          <a:prstGeom prst="rect">
            <a:avLst/>
          </a:prstGeom>
          <a:noFill/>
          <a:ln>
            <a:noFill/>
          </a:ln>
        </p:spPr>
      </p:pic>
      <p:sp>
        <p:nvSpPr>
          <p:cNvPr id="19" name="Google Shape;19;p7"/>
          <p:cNvSpPr/>
          <p:nvPr/>
        </p:nvSpPr>
        <p:spPr>
          <a:xfrm flipH="1">
            <a:off x="-2" y="10303039"/>
            <a:ext cx="9946579" cy="1812365"/>
          </a:xfrm>
          <a:prstGeom prst="rect">
            <a:avLst/>
          </a:prstGeom>
          <a:gradFill>
            <a:gsLst>
              <a:gs pos="0">
                <a:srgbClr val="030433">
                  <a:alpha val="84705"/>
                </a:srgbClr>
              </a:gs>
              <a:gs pos="100000">
                <a:srgbClr val="1D1C1C">
                  <a:alpha val="85882"/>
                </a:srgbClr>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99">
              <a:solidFill>
                <a:schemeClr val="lt1"/>
              </a:solidFill>
              <a:latin typeface="Calibri"/>
              <a:ea typeface="Calibri"/>
              <a:cs typeface="Calibri"/>
              <a:sym typeface="Calibri"/>
            </a:endParaRPr>
          </a:p>
        </p:txBody>
      </p:sp>
      <p:sp>
        <p:nvSpPr>
          <p:cNvPr id="20" name="Google Shape;20;p7"/>
          <p:cNvSpPr txBox="1">
            <a:spLocks noGrp="1"/>
          </p:cNvSpPr>
          <p:nvPr>
            <p:ph type="body" idx="1"/>
          </p:nvPr>
        </p:nvSpPr>
        <p:spPr>
          <a:xfrm>
            <a:off x="698090" y="10641295"/>
            <a:ext cx="9248487" cy="1135852"/>
          </a:xfrm>
          <a:prstGeom prst="rect">
            <a:avLst/>
          </a:prstGeom>
          <a:noFill/>
          <a:ln>
            <a:noFill/>
          </a:ln>
        </p:spPr>
        <p:txBody>
          <a:bodyPr spcFirstLastPara="1" wrap="square" lIns="91425" tIns="45700" rIns="91425" bIns="45700" anchor="t" anchorCtr="0">
            <a:normAutofit/>
          </a:bodyPr>
          <a:lstStyle>
            <a:lvl1pPr marL="457200" lvl="0" indent="-228600" algn="l">
              <a:lnSpc>
                <a:spcPct val="140000"/>
              </a:lnSpc>
              <a:spcBef>
                <a:spcPts val="0"/>
              </a:spcBef>
              <a:spcAft>
                <a:spcPts val="0"/>
              </a:spcAft>
              <a:buClr>
                <a:schemeClr val="lt1"/>
              </a:buClr>
              <a:buSzPts val="4000"/>
              <a:buFont typeface="Open Sans"/>
              <a:buNone/>
              <a:defRPr sz="4000">
                <a:solidFill>
                  <a:schemeClr val="lt1"/>
                </a:solidFill>
                <a:latin typeface="Open Sans"/>
                <a:ea typeface="Open Sans"/>
                <a:cs typeface="Open Sans"/>
                <a:sym typeface="Open Sans"/>
              </a:defRPr>
            </a:lvl1pPr>
            <a:lvl2pPr marL="914400" lvl="1" indent="-228600" algn="l">
              <a:lnSpc>
                <a:spcPct val="140000"/>
              </a:lnSpc>
              <a:spcBef>
                <a:spcPts val="3599"/>
              </a:spcBef>
              <a:spcAft>
                <a:spcPts val="0"/>
              </a:spcAft>
              <a:buClr>
                <a:schemeClr val="dk1"/>
              </a:buClr>
              <a:buSzPts val="1800"/>
              <a:buNone/>
              <a:defRPr/>
            </a:lvl2pPr>
            <a:lvl3pPr marL="1371600" lvl="2" indent="-228600" algn="l">
              <a:lnSpc>
                <a:spcPct val="140000"/>
              </a:lnSpc>
              <a:spcBef>
                <a:spcPts val="3599"/>
              </a:spcBef>
              <a:spcAft>
                <a:spcPts val="0"/>
              </a:spcAft>
              <a:buClr>
                <a:schemeClr val="dk1"/>
              </a:buClr>
              <a:buSzPts val="1800"/>
              <a:buNone/>
              <a:defRPr/>
            </a:lvl3pPr>
            <a:lvl4pPr marL="1828800" lvl="3" indent="-228600" algn="l">
              <a:lnSpc>
                <a:spcPct val="140000"/>
              </a:lnSpc>
              <a:spcBef>
                <a:spcPts val="3599"/>
              </a:spcBef>
              <a:spcAft>
                <a:spcPts val="0"/>
              </a:spcAft>
              <a:buClr>
                <a:schemeClr val="dk1"/>
              </a:buClr>
              <a:buSzPts val="1800"/>
              <a:buNone/>
              <a:defRPr/>
            </a:lvl4pPr>
            <a:lvl5pPr marL="2286000" lvl="4" indent="-228600" algn="l">
              <a:lnSpc>
                <a:spcPct val="140000"/>
              </a:lnSpc>
              <a:spcBef>
                <a:spcPts val="3599"/>
              </a:spcBef>
              <a:spcAft>
                <a:spcPts val="0"/>
              </a:spcAft>
              <a:buClr>
                <a:schemeClr val="dk1"/>
              </a:buClr>
              <a:buSzPts val="1800"/>
              <a:buNone/>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21" name="Google Shape;21;p7"/>
          <p:cNvSpPr txBox="1">
            <a:spLocks noGrp="1"/>
          </p:cNvSpPr>
          <p:nvPr>
            <p:ph type="title"/>
          </p:nvPr>
        </p:nvSpPr>
        <p:spPr>
          <a:xfrm>
            <a:off x="636200" y="8473407"/>
            <a:ext cx="8677133" cy="14913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6600"/>
              <a:buFont typeface="Open Sans"/>
              <a:buNone/>
              <a:defRPr b="0" i="0">
                <a:solidFill>
                  <a:schemeClr val="lt1"/>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4_Title and Content">
  <p:cSld name="4_Title and Content">
    <p:spTree>
      <p:nvGrpSpPr>
        <p:cNvPr id="1" name="Shape 83"/>
        <p:cNvGrpSpPr/>
        <p:nvPr/>
      </p:nvGrpSpPr>
      <p:grpSpPr>
        <a:xfrm>
          <a:off x="0" y="0"/>
          <a:ext cx="0" cy="0"/>
          <a:chOff x="0" y="0"/>
          <a:chExt cx="0" cy="0"/>
        </a:xfrm>
      </p:grpSpPr>
      <p:sp>
        <p:nvSpPr>
          <p:cNvPr id="84" name="Google Shape;84;p16"/>
          <p:cNvSpPr txBox="1">
            <a:spLocks noGrp="1"/>
          </p:cNvSpPr>
          <p:nvPr>
            <p:ph type="body" idx="1"/>
          </p:nvPr>
        </p:nvSpPr>
        <p:spPr>
          <a:xfrm>
            <a:off x="13574238" y="4143374"/>
            <a:ext cx="8936139" cy="7777719"/>
          </a:xfrm>
          <a:prstGeom prst="rect">
            <a:avLst/>
          </a:prstGeom>
          <a:noFill/>
          <a:ln>
            <a:noFill/>
          </a:ln>
        </p:spPr>
        <p:txBody>
          <a:bodyPr spcFirstLastPara="1" wrap="square" lIns="91425" tIns="45700" rIns="91425" bIns="45700" anchor="t" anchorCtr="0">
            <a:normAutofit/>
          </a:bodyPr>
          <a:lstStyle>
            <a:lvl1pPr marL="457200" lvl="0" indent="-228600" algn="l">
              <a:lnSpc>
                <a:spcPct val="140000"/>
              </a:lnSpc>
              <a:spcBef>
                <a:spcPts val="0"/>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1pPr>
            <a:lvl2pPr marL="914400" lvl="1" indent="-228600" algn="l">
              <a:lnSpc>
                <a:spcPct val="140000"/>
              </a:lnSpc>
              <a:spcBef>
                <a:spcPts val="3599"/>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2pPr>
            <a:lvl3pPr marL="1371600" lvl="2" indent="-228600" algn="l">
              <a:lnSpc>
                <a:spcPct val="140000"/>
              </a:lnSpc>
              <a:spcBef>
                <a:spcPts val="3599"/>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3pPr>
            <a:lvl4pPr marL="1828800" lvl="3" indent="-228600" algn="l">
              <a:lnSpc>
                <a:spcPct val="140000"/>
              </a:lnSpc>
              <a:spcBef>
                <a:spcPts val="3599"/>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4pPr>
            <a:lvl5pPr marL="2286000" lvl="4" indent="-228600" algn="l">
              <a:lnSpc>
                <a:spcPct val="140000"/>
              </a:lnSpc>
              <a:spcBef>
                <a:spcPts val="3599"/>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85" name="Google Shape;85;p16"/>
          <p:cNvSpPr txBox="1">
            <a:spLocks noGrp="1"/>
          </p:cNvSpPr>
          <p:nvPr>
            <p:ph type="title"/>
          </p:nvPr>
        </p:nvSpPr>
        <p:spPr>
          <a:xfrm>
            <a:off x="1990165" y="1417928"/>
            <a:ext cx="20520357" cy="118872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2"/>
              </a:buClr>
              <a:buSzPts val="6600"/>
              <a:buFont typeface="Open Sans"/>
              <a:buNone/>
              <a:defRPr sz="6600">
                <a:solidFill>
                  <a:schemeClr val="accent2"/>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16"/>
          <p:cNvSpPr txBox="1">
            <a:spLocks noGrp="1"/>
          </p:cNvSpPr>
          <p:nvPr>
            <p:ph type="body" idx="2"/>
          </p:nvPr>
        </p:nvSpPr>
        <p:spPr>
          <a:xfrm>
            <a:off x="1990165" y="2515610"/>
            <a:ext cx="20520212" cy="882648"/>
          </a:xfrm>
          <a:prstGeom prst="rect">
            <a:avLst/>
          </a:prstGeom>
          <a:noFill/>
          <a:ln>
            <a:noFill/>
          </a:ln>
        </p:spPr>
        <p:txBody>
          <a:bodyPr spcFirstLastPara="1" wrap="square" lIns="91425" tIns="45700" rIns="91425" bIns="45700" anchor="t" anchorCtr="0">
            <a:normAutofit/>
          </a:bodyPr>
          <a:lstStyle>
            <a:lvl1pPr marL="457200" lvl="0" indent="-228600" algn="l">
              <a:lnSpc>
                <a:spcPct val="140000"/>
              </a:lnSpc>
              <a:spcBef>
                <a:spcPts val="0"/>
              </a:spcBef>
              <a:spcAft>
                <a:spcPts val="0"/>
              </a:spcAft>
              <a:buClr>
                <a:srgbClr val="3A3838"/>
              </a:buClr>
              <a:buSzPts val="3600"/>
              <a:buFont typeface="Open Sans"/>
              <a:buNone/>
              <a:defRPr sz="3600" b="1">
                <a:solidFill>
                  <a:srgbClr val="3A3838"/>
                </a:solidFill>
                <a:latin typeface="Open Sans"/>
                <a:ea typeface="Open Sans"/>
                <a:cs typeface="Open Sans"/>
                <a:sym typeface="Open Sans"/>
              </a:defRPr>
            </a:lvl1pPr>
            <a:lvl2pPr marL="914400" lvl="1" indent="-228600" algn="l">
              <a:lnSpc>
                <a:spcPct val="140000"/>
              </a:lnSpc>
              <a:spcBef>
                <a:spcPts val="3599"/>
              </a:spcBef>
              <a:spcAft>
                <a:spcPts val="0"/>
              </a:spcAft>
              <a:buClr>
                <a:schemeClr val="dk1"/>
              </a:buClr>
              <a:buSzPts val="1800"/>
              <a:buNone/>
              <a:defRPr/>
            </a:lvl2pPr>
            <a:lvl3pPr marL="1371600" lvl="2" indent="-228600" algn="l">
              <a:lnSpc>
                <a:spcPct val="140000"/>
              </a:lnSpc>
              <a:spcBef>
                <a:spcPts val="3599"/>
              </a:spcBef>
              <a:spcAft>
                <a:spcPts val="0"/>
              </a:spcAft>
              <a:buClr>
                <a:schemeClr val="dk1"/>
              </a:buClr>
              <a:buSzPts val="1800"/>
              <a:buNone/>
              <a:defRPr/>
            </a:lvl3pPr>
            <a:lvl4pPr marL="1828800" lvl="3" indent="-228600" algn="l">
              <a:lnSpc>
                <a:spcPct val="140000"/>
              </a:lnSpc>
              <a:spcBef>
                <a:spcPts val="3599"/>
              </a:spcBef>
              <a:spcAft>
                <a:spcPts val="0"/>
              </a:spcAft>
              <a:buClr>
                <a:schemeClr val="dk1"/>
              </a:buClr>
              <a:buSzPts val="1800"/>
              <a:buNone/>
              <a:defRPr/>
            </a:lvl4pPr>
            <a:lvl5pPr marL="2286000" lvl="4" indent="-228600" algn="l">
              <a:lnSpc>
                <a:spcPct val="140000"/>
              </a:lnSpc>
              <a:spcBef>
                <a:spcPts val="3599"/>
              </a:spcBef>
              <a:spcAft>
                <a:spcPts val="0"/>
              </a:spcAft>
              <a:buClr>
                <a:schemeClr val="dk1"/>
              </a:buClr>
              <a:buSzPts val="1800"/>
              <a:buNone/>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87" name="Google Shape;87;p16"/>
          <p:cNvSpPr>
            <a:spLocks noGrp="1"/>
          </p:cNvSpPr>
          <p:nvPr>
            <p:ph type="pic" idx="3"/>
          </p:nvPr>
        </p:nvSpPr>
        <p:spPr>
          <a:xfrm>
            <a:off x="1990165" y="3766395"/>
            <a:ext cx="7280381" cy="8154698"/>
          </a:xfrm>
          <a:prstGeom prst="rect">
            <a:avLst/>
          </a:prstGeom>
          <a:solidFill>
            <a:schemeClr val="accent5"/>
          </a:solid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88"/>
        <p:cNvGrpSpPr/>
        <p:nvPr/>
      </p:nvGrpSpPr>
      <p:grpSpPr>
        <a:xfrm>
          <a:off x="0" y="0"/>
          <a:ext cx="0" cy="0"/>
          <a:chOff x="0" y="0"/>
          <a:chExt cx="0" cy="0"/>
        </a:xfrm>
      </p:grpSpPr>
      <p:sp>
        <p:nvSpPr>
          <p:cNvPr id="89" name="Google Shape;89;p17"/>
          <p:cNvSpPr txBox="1">
            <a:spLocks noGrp="1"/>
          </p:cNvSpPr>
          <p:nvPr>
            <p:ph type="body" idx="1"/>
          </p:nvPr>
        </p:nvSpPr>
        <p:spPr>
          <a:xfrm>
            <a:off x="1990166" y="4143374"/>
            <a:ext cx="8936139" cy="7777719"/>
          </a:xfrm>
          <a:prstGeom prst="rect">
            <a:avLst/>
          </a:prstGeom>
          <a:noFill/>
          <a:ln>
            <a:noFill/>
          </a:ln>
        </p:spPr>
        <p:txBody>
          <a:bodyPr spcFirstLastPara="1" wrap="square" lIns="91425" tIns="45700" rIns="91425" bIns="45700" anchor="t" anchorCtr="0">
            <a:normAutofit/>
          </a:bodyPr>
          <a:lstStyle>
            <a:lvl1pPr marL="457200" lvl="0" indent="-228600" algn="l">
              <a:lnSpc>
                <a:spcPct val="140000"/>
              </a:lnSpc>
              <a:spcBef>
                <a:spcPts val="0"/>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1pPr>
            <a:lvl2pPr marL="914400" lvl="1" indent="-228600" algn="l">
              <a:lnSpc>
                <a:spcPct val="140000"/>
              </a:lnSpc>
              <a:spcBef>
                <a:spcPts val="3599"/>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2pPr>
            <a:lvl3pPr marL="1371600" lvl="2" indent="-228600" algn="l">
              <a:lnSpc>
                <a:spcPct val="140000"/>
              </a:lnSpc>
              <a:spcBef>
                <a:spcPts val="3599"/>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3pPr>
            <a:lvl4pPr marL="1828800" lvl="3" indent="-228600" algn="l">
              <a:lnSpc>
                <a:spcPct val="140000"/>
              </a:lnSpc>
              <a:spcBef>
                <a:spcPts val="3599"/>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4pPr>
            <a:lvl5pPr marL="2286000" lvl="4" indent="-228600" algn="l">
              <a:lnSpc>
                <a:spcPct val="140000"/>
              </a:lnSpc>
              <a:spcBef>
                <a:spcPts val="3599"/>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90" name="Google Shape;90;p17"/>
          <p:cNvSpPr txBox="1">
            <a:spLocks noGrp="1"/>
          </p:cNvSpPr>
          <p:nvPr>
            <p:ph type="title"/>
          </p:nvPr>
        </p:nvSpPr>
        <p:spPr>
          <a:xfrm>
            <a:off x="1990165" y="1417928"/>
            <a:ext cx="20520357" cy="118872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2"/>
              </a:buClr>
              <a:buSzPts val="6600"/>
              <a:buFont typeface="Open Sans"/>
              <a:buNone/>
              <a:defRPr sz="6600">
                <a:solidFill>
                  <a:schemeClr val="accent2"/>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17"/>
          <p:cNvSpPr txBox="1">
            <a:spLocks noGrp="1"/>
          </p:cNvSpPr>
          <p:nvPr>
            <p:ph type="body" idx="2"/>
          </p:nvPr>
        </p:nvSpPr>
        <p:spPr>
          <a:xfrm>
            <a:off x="1990165" y="2515610"/>
            <a:ext cx="20520212" cy="882648"/>
          </a:xfrm>
          <a:prstGeom prst="rect">
            <a:avLst/>
          </a:prstGeom>
          <a:noFill/>
          <a:ln>
            <a:noFill/>
          </a:ln>
        </p:spPr>
        <p:txBody>
          <a:bodyPr spcFirstLastPara="1" wrap="square" lIns="91425" tIns="45700" rIns="91425" bIns="45700" anchor="t" anchorCtr="0">
            <a:normAutofit/>
          </a:bodyPr>
          <a:lstStyle>
            <a:lvl1pPr marL="457200" lvl="0" indent="-228600" algn="l">
              <a:lnSpc>
                <a:spcPct val="140000"/>
              </a:lnSpc>
              <a:spcBef>
                <a:spcPts val="0"/>
              </a:spcBef>
              <a:spcAft>
                <a:spcPts val="0"/>
              </a:spcAft>
              <a:buClr>
                <a:srgbClr val="3A3838"/>
              </a:buClr>
              <a:buSzPts val="3600"/>
              <a:buFont typeface="Open Sans"/>
              <a:buNone/>
              <a:defRPr sz="3600" b="1">
                <a:solidFill>
                  <a:srgbClr val="3A3838"/>
                </a:solidFill>
                <a:latin typeface="Open Sans"/>
                <a:ea typeface="Open Sans"/>
                <a:cs typeface="Open Sans"/>
                <a:sym typeface="Open Sans"/>
              </a:defRPr>
            </a:lvl1pPr>
            <a:lvl2pPr marL="914400" lvl="1" indent="-228600" algn="l">
              <a:lnSpc>
                <a:spcPct val="140000"/>
              </a:lnSpc>
              <a:spcBef>
                <a:spcPts val="3599"/>
              </a:spcBef>
              <a:spcAft>
                <a:spcPts val="0"/>
              </a:spcAft>
              <a:buClr>
                <a:schemeClr val="dk1"/>
              </a:buClr>
              <a:buSzPts val="1800"/>
              <a:buNone/>
              <a:defRPr/>
            </a:lvl2pPr>
            <a:lvl3pPr marL="1371600" lvl="2" indent="-228600" algn="l">
              <a:lnSpc>
                <a:spcPct val="140000"/>
              </a:lnSpc>
              <a:spcBef>
                <a:spcPts val="3599"/>
              </a:spcBef>
              <a:spcAft>
                <a:spcPts val="0"/>
              </a:spcAft>
              <a:buClr>
                <a:schemeClr val="dk1"/>
              </a:buClr>
              <a:buSzPts val="1800"/>
              <a:buNone/>
              <a:defRPr/>
            </a:lvl3pPr>
            <a:lvl4pPr marL="1828800" lvl="3" indent="-228600" algn="l">
              <a:lnSpc>
                <a:spcPct val="140000"/>
              </a:lnSpc>
              <a:spcBef>
                <a:spcPts val="3599"/>
              </a:spcBef>
              <a:spcAft>
                <a:spcPts val="0"/>
              </a:spcAft>
              <a:buClr>
                <a:schemeClr val="dk1"/>
              </a:buClr>
              <a:buSzPts val="1800"/>
              <a:buNone/>
              <a:defRPr/>
            </a:lvl4pPr>
            <a:lvl5pPr marL="2286000" lvl="4" indent="-228600" algn="l">
              <a:lnSpc>
                <a:spcPct val="140000"/>
              </a:lnSpc>
              <a:spcBef>
                <a:spcPts val="3599"/>
              </a:spcBef>
              <a:spcAft>
                <a:spcPts val="0"/>
              </a:spcAft>
              <a:buClr>
                <a:schemeClr val="dk1"/>
              </a:buClr>
              <a:buSzPts val="1800"/>
              <a:buNone/>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 name="Shape 92"/>
        <p:cNvGrpSpPr/>
        <p:nvPr/>
      </p:nvGrpSpPr>
      <p:grpSpPr>
        <a:xfrm>
          <a:off x="0" y="0"/>
          <a:ext cx="0" cy="0"/>
          <a:chOff x="0" y="0"/>
          <a:chExt cx="0" cy="0"/>
        </a:xfrm>
      </p:grpSpPr>
      <p:sp>
        <p:nvSpPr>
          <p:cNvPr id="93" name="Google Shape;93;p18"/>
          <p:cNvSpPr>
            <a:spLocks noGrp="1"/>
          </p:cNvSpPr>
          <p:nvPr>
            <p:ph type="pic" idx="2"/>
          </p:nvPr>
        </p:nvSpPr>
        <p:spPr>
          <a:xfrm>
            <a:off x="12188825" y="0"/>
            <a:ext cx="12188825" cy="13716000"/>
          </a:xfrm>
          <a:prstGeom prst="rect">
            <a:avLst/>
          </a:prstGeom>
          <a:solidFill>
            <a:srgbClr val="F2F2F2"/>
          </a:solidFill>
          <a:ln>
            <a:noFill/>
          </a:ln>
        </p:spPr>
      </p:sp>
      <p:sp>
        <p:nvSpPr>
          <p:cNvPr id="94" name="Google Shape;94;p18"/>
          <p:cNvSpPr txBox="1">
            <a:spLocks noGrp="1"/>
          </p:cNvSpPr>
          <p:nvPr>
            <p:ph type="body" idx="1"/>
          </p:nvPr>
        </p:nvSpPr>
        <p:spPr>
          <a:xfrm>
            <a:off x="1990166" y="5400674"/>
            <a:ext cx="8936139" cy="7777719"/>
          </a:xfrm>
          <a:prstGeom prst="rect">
            <a:avLst/>
          </a:prstGeom>
          <a:noFill/>
          <a:ln>
            <a:noFill/>
          </a:ln>
        </p:spPr>
        <p:txBody>
          <a:bodyPr spcFirstLastPara="1" wrap="square" lIns="91425" tIns="45700" rIns="91425" bIns="45700" anchor="t" anchorCtr="0">
            <a:normAutofit/>
          </a:bodyPr>
          <a:lstStyle>
            <a:lvl1pPr marL="457200" lvl="0" indent="-228600" algn="l">
              <a:lnSpc>
                <a:spcPct val="140000"/>
              </a:lnSpc>
              <a:spcBef>
                <a:spcPts val="0"/>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1pPr>
            <a:lvl2pPr marL="914400" lvl="1" indent="-228600" algn="l">
              <a:lnSpc>
                <a:spcPct val="140000"/>
              </a:lnSpc>
              <a:spcBef>
                <a:spcPts val="3599"/>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2pPr>
            <a:lvl3pPr marL="1371600" lvl="2" indent="-228600" algn="l">
              <a:lnSpc>
                <a:spcPct val="140000"/>
              </a:lnSpc>
              <a:spcBef>
                <a:spcPts val="3599"/>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3pPr>
            <a:lvl4pPr marL="1828800" lvl="3" indent="-228600" algn="l">
              <a:lnSpc>
                <a:spcPct val="140000"/>
              </a:lnSpc>
              <a:spcBef>
                <a:spcPts val="3599"/>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4pPr>
            <a:lvl5pPr marL="2286000" lvl="4" indent="-228600" algn="l">
              <a:lnSpc>
                <a:spcPct val="140000"/>
              </a:lnSpc>
              <a:spcBef>
                <a:spcPts val="3599"/>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95" name="Google Shape;95;p18"/>
          <p:cNvSpPr txBox="1">
            <a:spLocks noGrp="1"/>
          </p:cNvSpPr>
          <p:nvPr>
            <p:ph type="title"/>
          </p:nvPr>
        </p:nvSpPr>
        <p:spPr>
          <a:xfrm>
            <a:off x="1990165" y="1417928"/>
            <a:ext cx="9458885" cy="149672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2"/>
              </a:buClr>
              <a:buSzPts val="6600"/>
              <a:buFont typeface="Open Sans"/>
              <a:buNone/>
              <a:defRPr sz="6600">
                <a:solidFill>
                  <a:schemeClr val="accent2"/>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18"/>
          <p:cNvSpPr txBox="1">
            <a:spLocks noGrp="1"/>
          </p:cNvSpPr>
          <p:nvPr>
            <p:ph type="body" idx="3"/>
          </p:nvPr>
        </p:nvSpPr>
        <p:spPr>
          <a:xfrm>
            <a:off x="1990165" y="2914650"/>
            <a:ext cx="9458885" cy="1496722"/>
          </a:xfrm>
          <a:prstGeom prst="rect">
            <a:avLst/>
          </a:prstGeom>
          <a:noFill/>
          <a:ln>
            <a:noFill/>
          </a:ln>
        </p:spPr>
        <p:txBody>
          <a:bodyPr spcFirstLastPara="1" wrap="square" lIns="91425" tIns="45700" rIns="91425" bIns="45700" anchor="t" anchorCtr="0">
            <a:normAutofit/>
          </a:bodyPr>
          <a:lstStyle>
            <a:lvl1pPr marL="457200" lvl="0" indent="-228600" algn="l">
              <a:lnSpc>
                <a:spcPct val="140000"/>
              </a:lnSpc>
              <a:spcBef>
                <a:spcPts val="0"/>
              </a:spcBef>
              <a:spcAft>
                <a:spcPts val="0"/>
              </a:spcAft>
              <a:buClr>
                <a:srgbClr val="3A3838"/>
              </a:buClr>
              <a:buSzPts val="3600"/>
              <a:buFont typeface="Open Sans"/>
              <a:buNone/>
              <a:defRPr sz="3600" b="1">
                <a:solidFill>
                  <a:srgbClr val="3A3838"/>
                </a:solidFill>
                <a:latin typeface="Open Sans"/>
                <a:ea typeface="Open Sans"/>
                <a:cs typeface="Open Sans"/>
                <a:sym typeface="Open Sans"/>
              </a:defRPr>
            </a:lvl1pPr>
            <a:lvl2pPr marL="914400" lvl="1" indent="-228600" algn="l">
              <a:lnSpc>
                <a:spcPct val="140000"/>
              </a:lnSpc>
              <a:spcBef>
                <a:spcPts val="3599"/>
              </a:spcBef>
              <a:spcAft>
                <a:spcPts val="0"/>
              </a:spcAft>
              <a:buClr>
                <a:schemeClr val="dk1"/>
              </a:buClr>
              <a:buSzPts val="1800"/>
              <a:buNone/>
              <a:defRPr/>
            </a:lvl2pPr>
            <a:lvl3pPr marL="1371600" lvl="2" indent="-228600" algn="l">
              <a:lnSpc>
                <a:spcPct val="140000"/>
              </a:lnSpc>
              <a:spcBef>
                <a:spcPts val="3599"/>
              </a:spcBef>
              <a:spcAft>
                <a:spcPts val="0"/>
              </a:spcAft>
              <a:buClr>
                <a:schemeClr val="dk1"/>
              </a:buClr>
              <a:buSzPts val="1800"/>
              <a:buNone/>
              <a:defRPr/>
            </a:lvl3pPr>
            <a:lvl4pPr marL="1828800" lvl="3" indent="-228600" algn="l">
              <a:lnSpc>
                <a:spcPct val="140000"/>
              </a:lnSpc>
              <a:spcBef>
                <a:spcPts val="3599"/>
              </a:spcBef>
              <a:spcAft>
                <a:spcPts val="0"/>
              </a:spcAft>
              <a:buClr>
                <a:schemeClr val="dk1"/>
              </a:buClr>
              <a:buSzPts val="1800"/>
              <a:buNone/>
              <a:defRPr/>
            </a:lvl4pPr>
            <a:lvl5pPr marL="2286000" lvl="4" indent="-228600" algn="l">
              <a:lnSpc>
                <a:spcPct val="140000"/>
              </a:lnSpc>
              <a:spcBef>
                <a:spcPts val="3599"/>
              </a:spcBef>
              <a:spcAft>
                <a:spcPts val="0"/>
              </a:spcAft>
              <a:buClr>
                <a:schemeClr val="dk1"/>
              </a:buClr>
              <a:buSzPts val="1800"/>
              <a:buNone/>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8_Title and Content">
  <p:cSld name="8_Title and Content">
    <p:spTree>
      <p:nvGrpSpPr>
        <p:cNvPr id="1" name="Shape 97"/>
        <p:cNvGrpSpPr/>
        <p:nvPr/>
      </p:nvGrpSpPr>
      <p:grpSpPr>
        <a:xfrm>
          <a:off x="0" y="0"/>
          <a:ext cx="0" cy="0"/>
          <a:chOff x="0" y="0"/>
          <a:chExt cx="0" cy="0"/>
        </a:xfrm>
      </p:grpSpPr>
      <p:sp>
        <p:nvSpPr>
          <p:cNvPr id="98" name="Google Shape;98;p19"/>
          <p:cNvSpPr>
            <a:spLocks noGrp="1"/>
          </p:cNvSpPr>
          <p:nvPr>
            <p:ph type="pic" idx="2"/>
          </p:nvPr>
        </p:nvSpPr>
        <p:spPr>
          <a:xfrm>
            <a:off x="11158600" y="0"/>
            <a:ext cx="13219050" cy="11972260"/>
          </a:xfrm>
          <a:prstGeom prst="rect">
            <a:avLst/>
          </a:prstGeom>
          <a:solidFill>
            <a:srgbClr val="F2F2F2"/>
          </a:solidFill>
          <a:ln>
            <a:noFill/>
          </a:ln>
        </p:spPr>
      </p:sp>
      <p:sp>
        <p:nvSpPr>
          <p:cNvPr id="99" name="Google Shape;99;p19"/>
          <p:cNvSpPr txBox="1">
            <a:spLocks noGrp="1"/>
          </p:cNvSpPr>
          <p:nvPr>
            <p:ph type="body" idx="1"/>
          </p:nvPr>
        </p:nvSpPr>
        <p:spPr>
          <a:xfrm>
            <a:off x="1990166" y="5400674"/>
            <a:ext cx="8936139" cy="7777719"/>
          </a:xfrm>
          <a:prstGeom prst="rect">
            <a:avLst/>
          </a:prstGeom>
          <a:noFill/>
          <a:ln>
            <a:noFill/>
          </a:ln>
        </p:spPr>
        <p:txBody>
          <a:bodyPr spcFirstLastPara="1" wrap="square" lIns="91425" tIns="45700" rIns="91425" bIns="45700" anchor="t" anchorCtr="0">
            <a:normAutofit/>
          </a:bodyPr>
          <a:lstStyle>
            <a:lvl1pPr marL="457200" lvl="0" indent="-228600" algn="l">
              <a:lnSpc>
                <a:spcPct val="140000"/>
              </a:lnSpc>
              <a:spcBef>
                <a:spcPts val="0"/>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1pPr>
            <a:lvl2pPr marL="914400" lvl="1" indent="-228600" algn="l">
              <a:lnSpc>
                <a:spcPct val="140000"/>
              </a:lnSpc>
              <a:spcBef>
                <a:spcPts val="3599"/>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2pPr>
            <a:lvl3pPr marL="1371600" lvl="2" indent="-228600" algn="l">
              <a:lnSpc>
                <a:spcPct val="140000"/>
              </a:lnSpc>
              <a:spcBef>
                <a:spcPts val="3599"/>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3pPr>
            <a:lvl4pPr marL="1828800" lvl="3" indent="-228600" algn="l">
              <a:lnSpc>
                <a:spcPct val="140000"/>
              </a:lnSpc>
              <a:spcBef>
                <a:spcPts val="3599"/>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4pPr>
            <a:lvl5pPr marL="2286000" lvl="4" indent="-228600" algn="l">
              <a:lnSpc>
                <a:spcPct val="140000"/>
              </a:lnSpc>
              <a:spcBef>
                <a:spcPts val="3599"/>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100" name="Google Shape;100;p19"/>
          <p:cNvSpPr txBox="1">
            <a:spLocks noGrp="1"/>
          </p:cNvSpPr>
          <p:nvPr>
            <p:ph type="title"/>
          </p:nvPr>
        </p:nvSpPr>
        <p:spPr>
          <a:xfrm>
            <a:off x="1990165" y="1417928"/>
            <a:ext cx="9458885" cy="149672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2"/>
              </a:buClr>
              <a:buSzPts val="6600"/>
              <a:buFont typeface="Open Sans"/>
              <a:buNone/>
              <a:defRPr sz="6600">
                <a:solidFill>
                  <a:schemeClr val="accent2"/>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19"/>
          <p:cNvSpPr txBox="1">
            <a:spLocks noGrp="1"/>
          </p:cNvSpPr>
          <p:nvPr>
            <p:ph type="body" idx="3"/>
          </p:nvPr>
        </p:nvSpPr>
        <p:spPr>
          <a:xfrm>
            <a:off x="1990165" y="2914650"/>
            <a:ext cx="9458885" cy="1496722"/>
          </a:xfrm>
          <a:prstGeom prst="rect">
            <a:avLst/>
          </a:prstGeom>
          <a:noFill/>
          <a:ln>
            <a:noFill/>
          </a:ln>
        </p:spPr>
        <p:txBody>
          <a:bodyPr spcFirstLastPara="1" wrap="square" lIns="91425" tIns="45700" rIns="91425" bIns="45700" anchor="t" anchorCtr="0">
            <a:normAutofit/>
          </a:bodyPr>
          <a:lstStyle>
            <a:lvl1pPr marL="457200" lvl="0" indent="-228600" algn="l">
              <a:lnSpc>
                <a:spcPct val="140000"/>
              </a:lnSpc>
              <a:spcBef>
                <a:spcPts val="0"/>
              </a:spcBef>
              <a:spcAft>
                <a:spcPts val="0"/>
              </a:spcAft>
              <a:buClr>
                <a:srgbClr val="3A3838"/>
              </a:buClr>
              <a:buSzPts val="3600"/>
              <a:buFont typeface="Open Sans"/>
              <a:buNone/>
              <a:defRPr sz="3600" b="1">
                <a:solidFill>
                  <a:srgbClr val="3A3838"/>
                </a:solidFill>
                <a:latin typeface="Open Sans"/>
                <a:ea typeface="Open Sans"/>
                <a:cs typeface="Open Sans"/>
                <a:sym typeface="Open Sans"/>
              </a:defRPr>
            </a:lvl1pPr>
            <a:lvl2pPr marL="914400" lvl="1" indent="-228600" algn="l">
              <a:lnSpc>
                <a:spcPct val="140000"/>
              </a:lnSpc>
              <a:spcBef>
                <a:spcPts val="3599"/>
              </a:spcBef>
              <a:spcAft>
                <a:spcPts val="0"/>
              </a:spcAft>
              <a:buClr>
                <a:schemeClr val="dk1"/>
              </a:buClr>
              <a:buSzPts val="1800"/>
              <a:buNone/>
              <a:defRPr/>
            </a:lvl2pPr>
            <a:lvl3pPr marL="1371600" lvl="2" indent="-228600" algn="l">
              <a:lnSpc>
                <a:spcPct val="140000"/>
              </a:lnSpc>
              <a:spcBef>
                <a:spcPts val="3599"/>
              </a:spcBef>
              <a:spcAft>
                <a:spcPts val="0"/>
              </a:spcAft>
              <a:buClr>
                <a:schemeClr val="dk1"/>
              </a:buClr>
              <a:buSzPts val="1800"/>
              <a:buNone/>
              <a:defRPr/>
            </a:lvl3pPr>
            <a:lvl4pPr marL="1828800" lvl="3" indent="-228600" algn="l">
              <a:lnSpc>
                <a:spcPct val="140000"/>
              </a:lnSpc>
              <a:spcBef>
                <a:spcPts val="3599"/>
              </a:spcBef>
              <a:spcAft>
                <a:spcPts val="0"/>
              </a:spcAft>
              <a:buClr>
                <a:schemeClr val="dk1"/>
              </a:buClr>
              <a:buSzPts val="1800"/>
              <a:buNone/>
              <a:defRPr/>
            </a:lvl4pPr>
            <a:lvl5pPr marL="2286000" lvl="4" indent="-228600" algn="l">
              <a:lnSpc>
                <a:spcPct val="140000"/>
              </a:lnSpc>
              <a:spcBef>
                <a:spcPts val="3599"/>
              </a:spcBef>
              <a:spcAft>
                <a:spcPts val="0"/>
              </a:spcAft>
              <a:buClr>
                <a:schemeClr val="dk1"/>
              </a:buClr>
              <a:buSzPts val="1800"/>
              <a:buNone/>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6_Title and Content">
  <p:cSld name="6_Title and Content">
    <p:spTree>
      <p:nvGrpSpPr>
        <p:cNvPr id="1" name="Shape 102"/>
        <p:cNvGrpSpPr/>
        <p:nvPr/>
      </p:nvGrpSpPr>
      <p:grpSpPr>
        <a:xfrm>
          <a:off x="0" y="0"/>
          <a:ext cx="0" cy="0"/>
          <a:chOff x="0" y="0"/>
          <a:chExt cx="0" cy="0"/>
        </a:xfrm>
      </p:grpSpPr>
      <p:sp>
        <p:nvSpPr>
          <p:cNvPr id="103" name="Google Shape;103;p20"/>
          <p:cNvSpPr>
            <a:spLocks noGrp="1"/>
          </p:cNvSpPr>
          <p:nvPr>
            <p:ph type="pic" idx="2"/>
          </p:nvPr>
        </p:nvSpPr>
        <p:spPr>
          <a:xfrm>
            <a:off x="7609498" y="0"/>
            <a:ext cx="17754442" cy="13730121"/>
          </a:xfrm>
          <a:prstGeom prst="rect">
            <a:avLst/>
          </a:prstGeom>
          <a:solidFill>
            <a:srgbClr val="F2F2F2"/>
          </a:solidFill>
          <a:ln>
            <a:noFill/>
          </a:ln>
        </p:spPr>
      </p:sp>
      <p:sp>
        <p:nvSpPr>
          <p:cNvPr id="104" name="Google Shape;104;p20"/>
          <p:cNvSpPr txBox="1">
            <a:spLocks noGrp="1"/>
          </p:cNvSpPr>
          <p:nvPr>
            <p:ph type="body" idx="1"/>
          </p:nvPr>
        </p:nvSpPr>
        <p:spPr>
          <a:xfrm>
            <a:off x="1990165" y="5181887"/>
            <a:ext cx="5900767" cy="7777719"/>
          </a:xfrm>
          <a:prstGeom prst="rect">
            <a:avLst/>
          </a:prstGeom>
          <a:noFill/>
          <a:ln>
            <a:noFill/>
          </a:ln>
        </p:spPr>
        <p:txBody>
          <a:bodyPr spcFirstLastPara="1" wrap="square" lIns="91425" tIns="45700" rIns="91425" bIns="45700" anchor="t" anchorCtr="0">
            <a:normAutofit/>
          </a:bodyPr>
          <a:lstStyle>
            <a:lvl1pPr marL="457200" lvl="0" indent="-228600" algn="l">
              <a:lnSpc>
                <a:spcPct val="140000"/>
              </a:lnSpc>
              <a:spcBef>
                <a:spcPts val="0"/>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1pPr>
            <a:lvl2pPr marL="914400" lvl="1" indent="-228600" algn="l">
              <a:lnSpc>
                <a:spcPct val="140000"/>
              </a:lnSpc>
              <a:spcBef>
                <a:spcPts val="3599"/>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2pPr>
            <a:lvl3pPr marL="1371600" lvl="2" indent="-228600" algn="l">
              <a:lnSpc>
                <a:spcPct val="140000"/>
              </a:lnSpc>
              <a:spcBef>
                <a:spcPts val="3599"/>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3pPr>
            <a:lvl4pPr marL="1828800" lvl="3" indent="-228600" algn="l">
              <a:lnSpc>
                <a:spcPct val="140000"/>
              </a:lnSpc>
              <a:spcBef>
                <a:spcPts val="3599"/>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4pPr>
            <a:lvl5pPr marL="2286000" lvl="4" indent="-228600" algn="l">
              <a:lnSpc>
                <a:spcPct val="140000"/>
              </a:lnSpc>
              <a:spcBef>
                <a:spcPts val="3599"/>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105" name="Google Shape;105;p20"/>
          <p:cNvSpPr txBox="1">
            <a:spLocks noGrp="1"/>
          </p:cNvSpPr>
          <p:nvPr>
            <p:ph type="title"/>
          </p:nvPr>
        </p:nvSpPr>
        <p:spPr>
          <a:xfrm>
            <a:off x="1990165" y="1417928"/>
            <a:ext cx="9458885" cy="149672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2"/>
              </a:buClr>
              <a:buSzPts val="6600"/>
              <a:buFont typeface="Open Sans"/>
              <a:buNone/>
              <a:defRPr sz="6600">
                <a:solidFill>
                  <a:schemeClr val="accent2"/>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20"/>
          <p:cNvSpPr txBox="1">
            <a:spLocks noGrp="1"/>
          </p:cNvSpPr>
          <p:nvPr>
            <p:ph type="body" idx="3"/>
          </p:nvPr>
        </p:nvSpPr>
        <p:spPr>
          <a:xfrm>
            <a:off x="1990165" y="2914650"/>
            <a:ext cx="9458885" cy="1496722"/>
          </a:xfrm>
          <a:prstGeom prst="rect">
            <a:avLst/>
          </a:prstGeom>
          <a:noFill/>
          <a:ln>
            <a:noFill/>
          </a:ln>
        </p:spPr>
        <p:txBody>
          <a:bodyPr spcFirstLastPara="1" wrap="square" lIns="91425" tIns="45700" rIns="91425" bIns="45700" anchor="t" anchorCtr="0">
            <a:normAutofit/>
          </a:bodyPr>
          <a:lstStyle>
            <a:lvl1pPr marL="457200" lvl="0" indent="-228600" algn="l">
              <a:lnSpc>
                <a:spcPct val="140000"/>
              </a:lnSpc>
              <a:spcBef>
                <a:spcPts val="0"/>
              </a:spcBef>
              <a:spcAft>
                <a:spcPts val="0"/>
              </a:spcAft>
              <a:buClr>
                <a:srgbClr val="3A3838"/>
              </a:buClr>
              <a:buSzPts val="3600"/>
              <a:buFont typeface="Open Sans"/>
              <a:buNone/>
              <a:defRPr sz="3600" b="1">
                <a:solidFill>
                  <a:srgbClr val="3A3838"/>
                </a:solidFill>
                <a:latin typeface="Open Sans"/>
                <a:ea typeface="Open Sans"/>
                <a:cs typeface="Open Sans"/>
                <a:sym typeface="Open Sans"/>
              </a:defRPr>
            </a:lvl1pPr>
            <a:lvl2pPr marL="914400" lvl="1" indent="-228600" algn="l">
              <a:lnSpc>
                <a:spcPct val="140000"/>
              </a:lnSpc>
              <a:spcBef>
                <a:spcPts val="3599"/>
              </a:spcBef>
              <a:spcAft>
                <a:spcPts val="0"/>
              </a:spcAft>
              <a:buClr>
                <a:schemeClr val="dk1"/>
              </a:buClr>
              <a:buSzPts val="1800"/>
              <a:buNone/>
              <a:defRPr/>
            </a:lvl2pPr>
            <a:lvl3pPr marL="1371600" lvl="2" indent="-228600" algn="l">
              <a:lnSpc>
                <a:spcPct val="140000"/>
              </a:lnSpc>
              <a:spcBef>
                <a:spcPts val="3599"/>
              </a:spcBef>
              <a:spcAft>
                <a:spcPts val="0"/>
              </a:spcAft>
              <a:buClr>
                <a:schemeClr val="dk1"/>
              </a:buClr>
              <a:buSzPts val="1800"/>
              <a:buNone/>
              <a:defRPr/>
            </a:lvl3pPr>
            <a:lvl4pPr marL="1828800" lvl="3" indent="-228600" algn="l">
              <a:lnSpc>
                <a:spcPct val="140000"/>
              </a:lnSpc>
              <a:spcBef>
                <a:spcPts val="3599"/>
              </a:spcBef>
              <a:spcAft>
                <a:spcPts val="0"/>
              </a:spcAft>
              <a:buClr>
                <a:schemeClr val="dk1"/>
              </a:buClr>
              <a:buSzPts val="1800"/>
              <a:buNone/>
              <a:defRPr/>
            </a:lvl4pPr>
            <a:lvl5pPr marL="2286000" lvl="4" indent="-228600" algn="l">
              <a:lnSpc>
                <a:spcPct val="140000"/>
              </a:lnSpc>
              <a:spcBef>
                <a:spcPts val="3599"/>
              </a:spcBef>
              <a:spcAft>
                <a:spcPts val="0"/>
              </a:spcAft>
              <a:buClr>
                <a:schemeClr val="dk1"/>
              </a:buClr>
              <a:buSzPts val="1800"/>
              <a:buNone/>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pic>
        <p:nvPicPr>
          <p:cNvPr id="107" name="Google Shape;107;p20"/>
          <p:cNvPicPr preferRelativeResize="0"/>
          <p:nvPr/>
        </p:nvPicPr>
        <p:blipFill rotWithShape="1">
          <a:blip r:embed="rId2">
            <a:alphaModFix/>
          </a:blip>
          <a:srcRect t="5157" b="18844"/>
          <a:stretch/>
        </p:blipFill>
        <p:spPr>
          <a:xfrm>
            <a:off x="-10185" y="-1"/>
            <a:ext cx="4786899" cy="1371600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5_Title and Content">
  <p:cSld name="5_Title and Content">
    <p:spTree>
      <p:nvGrpSpPr>
        <p:cNvPr id="1" name="Shape 108"/>
        <p:cNvGrpSpPr/>
        <p:nvPr/>
      </p:nvGrpSpPr>
      <p:grpSpPr>
        <a:xfrm>
          <a:off x="0" y="0"/>
          <a:ext cx="0" cy="0"/>
          <a:chOff x="0" y="0"/>
          <a:chExt cx="0" cy="0"/>
        </a:xfrm>
      </p:grpSpPr>
      <p:sp>
        <p:nvSpPr>
          <p:cNvPr id="109" name="Google Shape;109;p21"/>
          <p:cNvSpPr>
            <a:spLocks noGrp="1"/>
          </p:cNvSpPr>
          <p:nvPr>
            <p:ph type="pic" idx="2"/>
          </p:nvPr>
        </p:nvSpPr>
        <p:spPr>
          <a:xfrm>
            <a:off x="12577773" y="0"/>
            <a:ext cx="11799877" cy="13716000"/>
          </a:xfrm>
          <a:prstGeom prst="rect">
            <a:avLst/>
          </a:prstGeom>
          <a:solidFill>
            <a:srgbClr val="F2F2F2"/>
          </a:solidFill>
          <a:ln>
            <a:noFill/>
          </a:ln>
        </p:spPr>
      </p:sp>
      <p:sp>
        <p:nvSpPr>
          <p:cNvPr id="110" name="Google Shape;110;p21"/>
          <p:cNvSpPr txBox="1">
            <a:spLocks noGrp="1"/>
          </p:cNvSpPr>
          <p:nvPr>
            <p:ph type="body" idx="1"/>
          </p:nvPr>
        </p:nvSpPr>
        <p:spPr>
          <a:xfrm>
            <a:off x="1990166" y="5400674"/>
            <a:ext cx="8936139" cy="7777719"/>
          </a:xfrm>
          <a:prstGeom prst="rect">
            <a:avLst/>
          </a:prstGeom>
          <a:noFill/>
          <a:ln>
            <a:noFill/>
          </a:ln>
        </p:spPr>
        <p:txBody>
          <a:bodyPr spcFirstLastPara="1" wrap="square" lIns="91425" tIns="45700" rIns="91425" bIns="45700" anchor="t" anchorCtr="0">
            <a:normAutofit/>
          </a:bodyPr>
          <a:lstStyle>
            <a:lvl1pPr marL="457200" lvl="0" indent="-228600" algn="l">
              <a:lnSpc>
                <a:spcPct val="140000"/>
              </a:lnSpc>
              <a:spcBef>
                <a:spcPts val="0"/>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1pPr>
            <a:lvl2pPr marL="914400" lvl="1" indent="-228600" algn="l">
              <a:lnSpc>
                <a:spcPct val="140000"/>
              </a:lnSpc>
              <a:spcBef>
                <a:spcPts val="3599"/>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2pPr>
            <a:lvl3pPr marL="1371600" lvl="2" indent="-228600" algn="l">
              <a:lnSpc>
                <a:spcPct val="140000"/>
              </a:lnSpc>
              <a:spcBef>
                <a:spcPts val="3599"/>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3pPr>
            <a:lvl4pPr marL="1828800" lvl="3" indent="-228600" algn="l">
              <a:lnSpc>
                <a:spcPct val="140000"/>
              </a:lnSpc>
              <a:spcBef>
                <a:spcPts val="3599"/>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4pPr>
            <a:lvl5pPr marL="2286000" lvl="4" indent="-228600" algn="l">
              <a:lnSpc>
                <a:spcPct val="140000"/>
              </a:lnSpc>
              <a:spcBef>
                <a:spcPts val="3599"/>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111" name="Google Shape;111;p21"/>
          <p:cNvSpPr txBox="1">
            <a:spLocks noGrp="1"/>
          </p:cNvSpPr>
          <p:nvPr>
            <p:ph type="title"/>
          </p:nvPr>
        </p:nvSpPr>
        <p:spPr>
          <a:xfrm>
            <a:off x="1990165" y="1417928"/>
            <a:ext cx="9458885" cy="149672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2"/>
              </a:buClr>
              <a:buSzPts val="6600"/>
              <a:buFont typeface="Open Sans"/>
              <a:buNone/>
              <a:defRPr sz="6600">
                <a:solidFill>
                  <a:schemeClr val="accent2"/>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2" name="Google Shape;112;p21"/>
          <p:cNvSpPr txBox="1">
            <a:spLocks noGrp="1"/>
          </p:cNvSpPr>
          <p:nvPr>
            <p:ph type="body" idx="3"/>
          </p:nvPr>
        </p:nvSpPr>
        <p:spPr>
          <a:xfrm>
            <a:off x="1990165" y="2914650"/>
            <a:ext cx="9458885" cy="1496722"/>
          </a:xfrm>
          <a:prstGeom prst="rect">
            <a:avLst/>
          </a:prstGeom>
          <a:noFill/>
          <a:ln>
            <a:noFill/>
          </a:ln>
        </p:spPr>
        <p:txBody>
          <a:bodyPr spcFirstLastPara="1" wrap="square" lIns="91425" tIns="45700" rIns="91425" bIns="45700" anchor="t" anchorCtr="0">
            <a:normAutofit/>
          </a:bodyPr>
          <a:lstStyle>
            <a:lvl1pPr marL="457200" lvl="0" indent="-228600" algn="l">
              <a:lnSpc>
                <a:spcPct val="140000"/>
              </a:lnSpc>
              <a:spcBef>
                <a:spcPts val="0"/>
              </a:spcBef>
              <a:spcAft>
                <a:spcPts val="0"/>
              </a:spcAft>
              <a:buClr>
                <a:srgbClr val="3A3838"/>
              </a:buClr>
              <a:buSzPts val="3600"/>
              <a:buFont typeface="Open Sans"/>
              <a:buNone/>
              <a:defRPr sz="3600" b="1">
                <a:solidFill>
                  <a:srgbClr val="3A3838"/>
                </a:solidFill>
                <a:latin typeface="Open Sans"/>
                <a:ea typeface="Open Sans"/>
                <a:cs typeface="Open Sans"/>
                <a:sym typeface="Open Sans"/>
              </a:defRPr>
            </a:lvl1pPr>
            <a:lvl2pPr marL="914400" lvl="1" indent="-228600" algn="l">
              <a:lnSpc>
                <a:spcPct val="140000"/>
              </a:lnSpc>
              <a:spcBef>
                <a:spcPts val="3599"/>
              </a:spcBef>
              <a:spcAft>
                <a:spcPts val="0"/>
              </a:spcAft>
              <a:buClr>
                <a:schemeClr val="dk1"/>
              </a:buClr>
              <a:buSzPts val="1800"/>
              <a:buNone/>
              <a:defRPr/>
            </a:lvl2pPr>
            <a:lvl3pPr marL="1371600" lvl="2" indent="-228600" algn="l">
              <a:lnSpc>
                <a:spcPct val="140000"/>
              </a:lnSpc>
              <a:spcBef>
                <a:spcPts val="3599"/>
              </a:spcBef>
              <a:spcAft>
                <a:spcPts val="0"/>
              </a:spcAft>
              <a:buClr>
                <a:schemeClr val="dk1"/>
              </a:buClr>
              <a:buSzPts val="1800"/>
              <a:buNone/>
              <a:defRPr/>
            </a:lvl3pPr>
            <a:lvl4pPr marL="1828800" lvl="3" indent="-228600" algn="l">
              <a:lnSpc>
                <a:spcPct val="140000"/>
              </a:lnSpc>
              <a:spcBef>
                <a:spcPts val="3599"/>
              </a:spcBef>
              <a:spcAft>
                <a:spcPts val="0"/>
              </a:spcAft>
              <a:buClr>
                <a:schemeClr val="dk1"/>
              </a:buClr>
              <a:buSzPts val="1800"/>
              <a:buNone/>
              <a:defRPr/>
            </a:lvl4pPr>
            <a:lvl5pPr marL="2286000" lvl="4" indent="-228600" algn="l">
              <a:lnSpc>
                <a:spcPct val="140000"/>
              </a:lnSpc>
              <a:spcBef>
                <a:spcPts val="3599"/>
              </a:spcBef>
              <a:spcAft>
                <a:spcPts val="0"/>
              </a:spcAft>
              <a:buClr>
                <a:schemeClr val="dk1"/>
              </a:buClr>
              <a:buSzPts val="1800"/>
              <a:buNone/>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lumns  content">
  <p:cSld name="Two columns  content">
    <p:spTree>
      <p:nvGrpSpPr>
        <p:cNvPr id="1" name="Shape 113"/>
        <p:cNvGrpSpPr/>
        <p:nvPr/>
      </p:nvGrpSpPr>
      <p:grpSpPr>
        <a:xfrm>
          <a:off x="0" y="0"/>
          <a:ext cx="0" cy="0"/>
          <a:chOff x="0" y="0"/>
          <a:chExt cx="0" cy="0"/>
        </a:xfrm>
      </p:grpSpPr>
      <p:sp>
        <p:nvSpPr>
          <p:cNvPr id="114" name="Google Shape;114;p22"/>
          <p:cNvSpPr txBox="1">
            <a:spLocks noGrp="1"/>
          </p:cNvSpPr>
          <p:nvPr>
            <p:ph type="body" idx="1"/>
          </p:nvPr>
        </p:nvSpPr>
        <p:spPr>
          <a:xfrm>
            <a:off x="1990165" y="4143374"/>
            <a:ext cx="9717524" cy="7806293"/>
          </a:xfrm>
          <a:prstGeom prst="rect">
            <a:avLst/>
          </a:prstGeom>
          <a:noFill/>
          <a:ln>
            <a:noFill/>
          </a:ln>
        </p:spPr>
        <p:txBody>
          <a:bodyPr spcFirstLastPara="1" wrap="square" lIns="91425" tIns="45700" rIns="91425" bIns="45700" anchor="t" anchorCtr="0">
            <a:normAutofit/>
          </a:bodyPr>
          <a:lstStyle>
            <a:lvl1pPr marL="457200" lvl="0" indent="-228600" algn="l">
              <a:lnSpc>
                <a:spcPct val="140000"/>
              </a:lnSpc>
              <a:spcBef>
                <a:spcPts val="0"/>
              </a:spcBef>
              <a:spcAft>
                <a:spcPts val="0"/>
              </a:spcAft>
              <a:buClr>
                <a:schemeClr val="dk1"/>
              </a:buClr>
              <a:buSzPts val="2200"/>
              <a:buFont typeface="Calibri"/>
              <a:buNone/>
              <a:defRPr sz="2200">
                <a:latin typeface="Calibri"/>
                <a:ea typeface="Calibri"/>
                <a:cs typeface="Calibri"/>
                <a:sym typeface="Calibri"/>
              </a:defRPr>
            </a:lvl1pPr>
            <a:lvl2pPr marL="914400" lvl="1" indent="-228600" algn="l">
              <a:lnSpc>
                <a:spcPct val="140000"/>
              </a:lnSpc>
              <a:spcBef>
                <a:spcPts val="3599"/>
              </a:spcBef>
              <a:spcAft>
                <a:spcPts val="0"/>
              </a:spcAft>
              <a:buClr>
                <a:schemeClr val="dk1"/>
              </a:buClr>
              <a:buSzPts val="2200"/>
              <a:buFont typeface="Calibri"/>
              <a:buNone/>
              <a:defRPr sz="2200">
                <a:latin typeface="Calibri"/>
                <a:ea typeface="Calibri"/>
                <a:cs typeface="Calibri"/>
                <a:sym typeface="Calibri"/>
              </a:defRPr>
            </a:lvl2pPr>
            <a:lvl3pPr marL="1371600" lvl="2" indent="-228600" algn="l">
              <a:lnSpc>
                <a:spcPct val="140000"/>
              </a:lnSpc>
              <a:spcBef>
                <a:spcPts val="3599"/>
              </a:spcBef>
              <a:spcAft>
                <a:spcPts val="0"/>
              </a:spcAft>
              <a:buClr>
                <a:schemeClr val="dk1"/>
              </a:buClr>
              <a:buSzPts val="2200"/>
              <a:buFont typeface="Calibri"/>
              <a:buNone/>
              <a:defRPr sz="2200">
                <a:latin typeface="Calibri"/>
                <a:ea typeface="Calibri"/>
                <a:cs typeface="Calibri"/>
                <a:sym typeface="Calibri"/>
              </a:defRPr>
            </a:lvl3pPr>
            <a:lvl4pPr marL="1828800" lvl="3" indent="-228600" algn="l">
              <a:lnSpc>
                <a:spcPct val="140000"/>
              </a:lnSpc>
              <a:spcBef>
                <a:spcPts val="3599"/>
              </a:spcBef>
              <a:spcAft>
                <a:spcPts val="0"/>
              </a:spcAft>
              <a:buClr>
                <a:schemeClr val="dk1"/>
              </a:buClr>
              <a:buSzPts val="2200"/>
              <a:buFont typeface="Calibri"/>
              <a:buNone/>
              <a:defRPr sz="2200">
                <a:latin typeface="Calibri"/>
                <a:ea typeface="Calibri"/>
                <a:cs typeface="Calibri"/>
                <a:sym typeface="Calibri"/>
              </a:defRPr>
            </a:lvl4pPr>
            <a:lvl5pPr marL="2286000" lvl="4" indent="-228600" algn="l">
              <a:lnSpc>
                <a:spcPct val="140000"/>
              </a:lnSpc>
              <a:spcBef>
                <a:spcPts val="3599"/>
              </a:spcBef>
              <a:spcAft>
                <a:spcPts val="0"/>
              </a:spcAft>
              <a:buClr>
                <a:schemeClr val="dk1"/>
              </a:buClr>
              <a:buSzPts val="2200"/>
              <a:buFont typeface="Calibri"/>
              <a:buNone/>
              <a:defRPr sz="2200">
                <a:latin typeface="Calibri"/>
                <a:ea typeface="Calibri"/>
                <a:cs typeface="Calibri"/>
                <a:sym typeface="Calibri"/>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115" name="Google Shape;115;p22"/>
          <p:cNvSpPr txBox="1">
            <a:spLocks noGrp="1"/>
          </p:cNvSpPr>
          <p:nvPr>
            <p:ph type="body" idx="2"/>
          </p:nvPr>
        </p:nvSpPr>
        <p:spPr>
          <a:xfrm>
            <a:off x="12901729" y="4143374"/>
            <a:ext cx="9452475" cy="7806293"/>
          </a:xfrm>
          <a:prstGeom prst="rect">
            <a:avLst/>
          </a:prstGeom>
          <a:noFill/>
          <a:ln>
            <a:noFill/>
          </a:ln>
        </p:spPr>
        <p:txBody>
          <a:bodyPr spcFirstLastPara="1" wrap="square" lIns="91425" tIns="45700" rIns="91425" bIns="45700" anchor="t" anchorCtr="0">
            <a:normAutofit/>
          </a:bodyPr>
          <a:lstStyle>
            <a:lvl1pPr marL="457200" lvl="0" indent="-228600" algn="l">
              <a:lnSpc>
                <a:spcPct val="140000"/>
              </a:lnSpc>
              <a:spcBef>
                <a:spcPts val="0"/>
              </a:spcBef>
              <a:spcAft>
                <a:spcPts val="0"/>
              </a:spcAft>
              <a:buClr>
                <a:schemeClr val="dk1"/>
              </a:buClr>
              <a:buSzPts val="2200"/>
              <a:buFont typeface="Calibri"/>
              <a:buNone/>
              <a:defRPr sz="2200">
                <a:latin typeface="Calibri"/>
                <a:ea typeface="Calibri"/>
                <a:cs typeface="Calibri"/>
                <a:sym typeface="Calibri"/>
              </a:defRPr>
            </a:lvl1pPr>
            <a:lvl2pPr marL="914400" lvl="1" indent="-228600" algn="l">
              <a:lnSpc>
                <a:spcPct val="140000"/>
              </a:lnSpc>
              <a:spcBef>
                <a:spcPts val="3599"/>
              </a:spcBef>
              <a:spcAft>
                <a:spcPts val="0"/>
              </a:spcAft>
              <a:buClr>
                <a:schemeClr val="dk1"/>
              </a:buClr>
              <a:buSzPts val="2200"/>
              <a:buFont typeface="Calibri"/>
              <a:buNone/>
              <a:defRPr sz="2200">
                <a:latin typeface="Calibri"/>
                <a:ea typeface="Calibri"/>
                <a:cs typeface="Calibri"/>
                <a:sym typeface="Calibri"/>
              </a:defRPr>
            </a:lvl2pPr>
            <a:lvl3pPr marL="1371600" lvl="2" indent="-228600" algn="l">
              <a:lnSpc>
                <a:spcPct val="140000"/>
              </a:lnSpc>
              <a:spcBef>
                <a:spcPts val="3599"/>
              </a:spcBef>
              <a:spcAft>
                <a:spcPts val="0"/>
              </a:spcAft>
              <a:buClr>
                <a:schemeClr val="dk1"/>
              </a:buClr>
              <a:buSzPts val="2200"/>
              <a:buFont typeface="Calibri"/>
              <a:buNone/>
              <a:defRPr sz="2200">
                <a:latin typeface="Calibri"/>
                <a:ea typeface="Calibri"/>
                <a:cs typeface="Calibri"/>
                <a:sym typeface="Calibri"/>
              </a:defRPr>
            </a:lvl3pPr>
            <a:lvl4pPr marL="1828800" lvl="3" indent="-228600" algn="l">
              <a:lnSpc>
                <a:spcPct val="140000"/>
              </a:lnSpc>
              <a:spcBef>
                <a:spcPts val="3599"/>
              </a:spcBef>
              <a:spcAft>
                <a:spcPts val="0"/>
              </a:spcAft>
              <a:buClr>
                <a:schemeClr val="dk1"/>
              </a:buClr>
              <a:buSzPts val="2200"/>
              <a:buFont typeface="Calibri"/>
              <a:buNone/>
              <a:defRPr sz="2200">
                <a:latin typeface="Calibri"/>
                <a:ea typeface="Calibri"/>
                <a:cs typeface="Calibri"/>
                <a:sym typeface="Calibri"/>
              </a:defRPr>
            </a:lvl4pPr>
            <a:lvl5pPr marL="2286000" lvl="4" indent="-228600" algn="l">
              <a:lnSpc>
                <a:spcPct val="140000"/>
              </a:lnSpc>
              <a:spcBef>
                <a:spcPts val="3599"/>
              </a:spcBef>
              <a:spcAft>
                <a:spcPts val="0"/>
              </a:spcAft>
              <a:buClr>
                <a:schemeClr val="dk1"/>
              </a:buClr>
              <a:buSzPts val="2200"/>
              <a:buFont typeface="Calibri"/>
              <a:buNone/>
              <a:defRPr sz="2200">
                <a:latin typeface="Calibri"/>
                <a:ea typeface="Calibri"/>
                <a:cs typeface="Calibri"/>
                <a:sym typeface="Calibri"/>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116" name="Google Shape;116;p22"/>
          <p:cNvSpPr txBox="1">
            <a:spLocks noGrp="1"/>
          </p:cNvSpPr>
          <p:nvPr>
            <p:ph type="title"/>
          </p:nvPr>
        </p:nvSpPr>
        <p:spPr>
          <a:xfrm>
            <a:off x="1990165" y="1417928"/>
            <a:ext cx="20520357" cy="118872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2"/>
              </a:buClr>
              <a:buSzPts val="6600"/>
              <a:buFont typeface="Open Sans"/>
              <a:buNone/>
              <a:defRPr sz="66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7" name="Google Shape;117;p22"/>
          <p:cNvSpPr txBox="1">
            <a:spLocks noGrp="1"/>
          </p:cNvSpPr>
          <p:nvPr>
            <p:ph type="body" idx="3"/>
          </p:nvPr>
        </p:nvSpPr>
        <p:spPr>
          <a:xfrm>
            <a:off x="1990165" y="2515610"/>
            <a:ext cx="20520212" cy="882648"/>
          </a:xfrm>
          <a:prstGeom prst="rect">
            <a:avLst/>
          </a:prstGeom>
          <a:noFill/>
          <a:ln>
            <a:noFill/>
          </a:ln>
        </p:spPr>
        <p:txBody>
          <a:bodyPr spcFirstLastPara="1" wrap="square" lIns="91425" tIns="45700" rIns="91425" bIns="45700" anchor="t" anchorCtr="0">
            <a:normAutofit/>
          </a:bodyPr>
          <a:lstStyle>
            <a:lvl1pPr marL="457200" lvl="0" indent="-228600" algn="l">
              <a:lnSpc>
                <a:spcPct val="140000"/>
              </a:lnSpc>
              <a:spcBef>
                <a:spcPts val="0"/>
              </a:spcBef>
              <a:spcAft>
                <a:spcPts val="0"/>
              </a:spcAft>
              <a:buClr>
                <a:srgbClr val="3A3838"/>
              </a:buClr>
              <a:buSzPts val="3600"/>
              <a:buFont typeface="Open Sans"/>
              <a:buNone/>
              <a:defRPr sz="3600" b="1">
                <a:solidFill>
                  <a:srgbClr val="3A3838"/>
                </a:solidFill>
                <a:latin typeface="Open Sans"/>
                <a:ea typeface="Open Sans"/>
                <a:cs typeface="Open Sans"/>
                <a:sym typeface="Open Sans"/>
              </a:defRPr>
            </a:lvl1pPr>
            <a:lvl2pPr marL="914400" lvl="1" indent="-228600" algn="l">
              <a:lnSpc>
                <a:spcPct val="140000"/>
              </a:lnSpc>
              <a:spcBef>
                <a:spcPts val="3599"/>
              </a:spcBef>
              <a:spcAft>
                <a:spcPts val="0"/>
              </a:spcAft>
              <a:buClr>
                <a:schemeClr val="dk1"/>
              </a:buClr>
              <a:buSzPts val="1800"/>
              <a:buNone/>
              <a:defRPr/>
            </a:lvl2pPr>
            <a:lvl3pPr marL="1371600" lvl="2" indent="-228600" algn="l">
              <a:lnSpc>
                <a:spcPct val="140000"/>
              </a:lnSpc>
              <a:spcBef>
                <a:spcPts val="3599"/>
              </a:spcBef>
              <a:spcAft>
                <a:spcPts val="0"/>
              </a:spcAft>
              <a:buClr>
                <a:schemeClr val="dk1"/>
              </a:buClr>
              <a:buSzPts val="1800"/>
              <a:buNone/>
              <a:defRPr/>
            </a:lvl3pPr>
            <a:lvl4pPr marL="1828800" lvl="3" indent="-228600" algn="l">
              <a:lnSpc>
                <a:spcPct val="140000"/>
              </a:lnSpc>
              <a:spcBef>
                <a:spcPts val="3599"/>
              </a:spcBef>
              <a:spcAft>
                <a:spcPts val="0"/>
              </a:spcAft>
              <a:buClr>
                <a:schemeClr val="dk1"/>
              </a:buClr>
              <a:buSzPts val="1800"/>
              <a:buNone/>
              <a:defRPr/>
            </a:lvl4pPr>
            <a:lvl5pPr marL="2286000" lvl="4" indent="-228600" algn="l">
              <a:lnSpc>
                <a:spcPct val="140000"/>
              </a:lnSpc>
              <a:spcBef>
                <a:spcPts val="3599"/>
              </a:spcBef>
              <a:spcAft>
                <a:spcPts val="0"/>
              </a:spcAft>
              <a:buClr>
                <a:schemeClr val="dk1"/>
              </a:buClr>
              <a:buSzPts val="1800"/>
              <a:buNone/>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ree columns  content">
  <p:cSld name="Three columns  content">
    <p:spTree>
      <p:nvGrpSpPr>
        <p:cNvPr id="1" name="Shape 118"/>
        <p:cNvGrpSpPr/>
        <p:nvPr/>
      </p:nvGrpSpPr>
      <p:grpSpPr>
        <a:xfrm>
          <a:off x="0" y="0"/>
          <a:ext cx="0" cy="0"/>
          <a:chOff x="0" y="0"/>
          <a:chExt cx="0" cy="0"/>
        </a:xfrm>
      </p:grpSpPr>
      <p:sp>
        <p:nvSpPr>
          <p:cNvPr id="119" name="Google Shape;119;p23"/>
          <p:cNvSpPr txBox="1">
            <a:spLocks noGrp="1"/>
          </p:cNvSpPr>
          <p:nvPr>
            <p:ph type="body" idx="1"/>
          </p:nvPr>
        </p:nvSpPr>
        <p:spPr>
          <a:xfrm>
            <a:off x="9172963" y="4143374"/>
            <a:ext cx="5992802" cy="7729917"/>
          </a:xfrm>
          <a:prstGeom prst="rect">
            <a:avLst/>
          </a:prstGeom>
          <a:noFill/>
          <a:ln>
            <a:noFill/>
          </a:ln>
        </p:spPr>
        <p:txBody>
          <a:bodyPr spcFirstLastPara="1" wrap="square" lIns="91425" tIns="45700" rIns="91425" bIns="45700" anchor="t" anchorCtr="0">
            <a:normAutofit/>
          </a:bodyPr>
          <a:lstStyle>
            <a:lvl1pPr marL="457200" lvl="0" indent="-228600" algn="l">
              <a:lnSpc>
                <a:spcPct val="140000"/>
              </a:lnSpc>
              <a:spcBef>
                <a:spcPts val="0"/>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1pPr>
            <a:lvl2pPr marL="914400" lvl="1" indent="-228600" algn="l">
              <a:lnSpc>
                <a:spcPct val="140000"/>
              </a:lnSpc>
              <a:spcBef>
                <a:spcPts val="3599"/>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2pPr>
            <a:lvl3pPr marL="1371600" lvl="2" indent="-228600" algn="l">
              <a:lnSpc>
                <a:spcPct val="140000"/>
              </a:lnSpc>
              <a:spcBef>
                <a:spcPts val="3599"/>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3pPr>
            <a:lvl4pPr marL="1828800" lvl="3" indent="-228600" algn="l">
              <a:lnSpc>
                <a:spcPct val="140000"/>
              </a:lnSpc>
              <a:spcBef>
                <a:spcPts val="3599"/>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4pPr>
            <a:lvl5pPr marL="2286000" lvl="4" indent="-228600" algn="l">
              <a:lnSpc>
                <a:spcPct val="140000"/>
              </a:lnSpc>
              <a:spcBef>
                <a:spcPts val="3599"/>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120" name="Google Shape;120;p23"/>
          <p:cNvSpPr txBox="1">
            <a:spLocks noGrp="1"/>
          </p:cNvSpPr>
          <p:nvPr>
            <p:ph type="body" idx="2"/>
          </p:nvPr>
        </p:nvSpPr>
        <p:spPr>
          <a:xfrm>
            <a:off x="16355762" y="4143374"/>
            <a:ext cx="5992802" cy="7729917"/>
          </a:xfrm>
          <a:prstGeom prst="rect">
            <a:avLst/>
          </a:prstGeom>
          <a:noFill/>
          <a:ln>
            <a:noFill/>
          </a:ln>
        </p:spPr>
        <p:txBody>
          <a:bodyPr spcFirstLastPara="1" wrap="square" lIns="91425" tIns="45700" rIns="91425" bIns="45700" anchor="t" anchorCtr="0">
            <a:normAutofit/>
          </a:bodyPr>
          <a:lstStyle>
            <a:lvl1pPr marL="457200" lvl="0" indent="-228600" algn="l">
              <a:lnSpc>
                <a:spcPct val="140000"/>
              </a:lnSpc>
              <a:spcBef>
                <a:spcPts val="0"/>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1pPr>
            <a:lvl2pPr marL="914400" lvl="1" indent="-228600" algn="l">
              <a:lnSpc>
                <a:spcPct val="140000"/>
              </a:lnSpc>
              <a:spcBef>
                <a:spcPts val="3599"/>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2pPr>
            <a:lvl3pPr marL="1371600" lvl="2" indent="-228600" algn="l">
              <a:lnSpc>
                <a:spcPct val="140000"/>
              </a:lnSpc>
              <a:spcBef>
                <a:spcPts val="3599"/>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3pPr>
            <a:lvl4pPr marL="1828800" lvl="3" indent="-228600" algn="l">
              <a:lnSpc>
                <a:spcPct val="140000"/>
              </a:lnSpc>
              <a:spcBef>
                <a:spcPts val="3599"/>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4pPr>
            <a:lvl5pPr marL="2286000" lvl="4" indent="-228600" algn="l">
              <a:lnSpc>
                <a:spcPct val="140000"/>
              </a:lnSpc>
              <a:spcBef>
                <a:spcPts val="3599"/>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121" name="Google Shape;121;p23"/>
          <p:cNvSpPr txBox="1">
            <a:spLocks noGrp="1"/>
          </p:cNvSpPr>
          <p:nvPr>
            <p:ph type="body" idx="3"/>
          </p:nvPr>
        </p:nvSpPr>
        <p:spPr>
          <a:xfrm>
            <a:off x="1990165" y="4143374"/>
            <a:ext cx="5992802" cy="7729917"/>
          </a:xfrm>
          <a:prstGeom prst="rect">
            <a:avLst/>
          </a:prstGeom>
          <a:noFill/>
          <a:ln>
            <a:noFill/>
          </a:ln>
        </p:spPr>
        <p:txBody>
          <a:bodyPr spcFirstLastPara="1" wrap="square" lIns="91425" tIns="45700" rIns="91425" bIns="45700" anchor="t" anchorCtr="0">
            <a:normAutofit/>
          </a:bodyPr>
          <a:lstStyle>
            <a:lvl1pPr marL="457200" lvl="0" indent="-228600" algn="l">
              <a:lnSpc>
                <a:spcPct val="140000"/>
              </a:lnSpc>
              <a:spcBef>
                <a:spcPts val="0"/>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1pPr>
            <a:lvl2pPr marL="914400" lvl="1" indent="-228600" algn="l">
              <a:lnSpc>
                <a:spcPct val="140000"/>
              </a:lnSpc>
              <a:spcBef>
                <a:spcPts val="3599"/>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2pPr>
            <a:lvl3pPr marL="1371600" lvl="2" indent="-228600" algn="l">
              <a:lnSpc>
                <a:spcPct val="140000"/>
              </a:lnSpc>
              <a:spcBef>
                <a:spcPts val="3599"/>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3pPr>
            <a:lvl4pPr marL="1828800" lvl="3" indent="-228600" algn="l">
              <a:lnSpc>
                <a:spcPct val="140000"/>
              </a:lnSpc>
              <a:spcBef>
                <a:spcPts val="3599"/>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4pPr>
            <a:lvl5pPr marL="2286000" lvl="4" indent="-228600" algn="l">
              <a:lnSpc>
                <a:spcPct val="140000"/>
              </a:lnSpc>
              <a:spcBef>
                <a:spcPts val="3599"/>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122" name="Google Shape;122;p23"/>
          <p:cNvSpPr txBox="1">
            <a:spLocks noGrp="1"/>
          </p:cNvSpPr>
          <p:nvPr>
            <p:ph type="title"/>
          </p:nvPr>
        </p:nvSpPr>
        <p:spPr>
          <a:xfrm>
            <a:off x="1990165" y="1417928"/>
            <a:ext cx="20520357" cy="118872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2"/>
              </a:buClr>
              <a:buSzPts val="6600"/>
              <a:buFont typeface="Open Sans"/>
              <a:buNone/>
              <a:defRPr sz="6600" b="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3" name="Google Shape;123;p23"/>
          <p:cNvSpPr txBox="1">
            <a:spLocks noGrp="1"/>
          </p:cNvSpPr>
          <p:nvPr>
            <p:ph type="body" idx="4"/>
          </p:nvPr>
        </p:nvSpPr>
        <p:spPr>
          <a:xfrm>
            <a:off x="1990165" y="2515610"/>
            <a:ext cx="20520212" cy="882648"/>
          </a:xfrm>
          <a:prstGeom prst="rect">
            <a:avLst/>
          </a:prstGeom>
          <a:noFill/>
          <a:ln>
            <a:noFill/>
          </a:ln>
        </p:spPr>
        <p:txBody>
          <a:bodyPr spcFirstLastPara="1" wrap="square" lIns="91425" tIns="45700" rIns="91425" bIns="45700" anchor="t" anchorCtr="0">
            <a:normAutofit/>
          </a:bodyPr>
          <a:lstStyle>
            <a:lvl1pPr marL="457200" lvl="0" indent="-228600" algn="l">
              <a:lnSpc>
                <a:spcPct val="140000"/>
              </a:lnSpc>
              <a:spcBef>
                <a:spcPts val="0"/>
              </a:spcBef>
              <a:spcAft>
                <a:spcPts val="0"/>
              </a:spcAft>
              <a:buClr>
                <a:srgbClr val="3A3838"/>
              </a:buClr>
              <a:buSzPts val="3600"/>
              <a:buFont typeface="Open Sans"/>
              <a:buNone/>
              <a:defRPr sz="3600" b="1">
                <a:solidFill>
                  <a:srgbClr val="3A3838"/>
                </a:solidFill>
                <a:latin typeface="Open Sans"/>
                <a:ea typeface="Open Sans"/>
                <a:cs typeface="Open Sans"/>
                <a:sym typeface="Open Sans"/>
              </a:defRPr>
            </a:lvl1pPr>
            <a:lvl2pPr marL="914400" lvl="1" indent="-228600" algn="l">
              <a:lnSpc>
                <a:spcPct val="140000"/>
              </a:lnSpc>
              <a:spcBef>
                <a:spcPts val="3599"/>
              </a:spcBef>
              <a:spcAft>
                <a:spcPts val="0"/>
              </a:spcAft>
              <a:buClr>
                <a:schemeClr val="dk1"/>
              </a:buClr>
              <a:buSzPts val="1800"/>
              <a:buNone/>
              <a:defRPr/>
            </a:lvl2pPr>
            <a:lvl3pPr marL="1371600" lvl="2" indent="-228600" algn="l">
              <a:lnSpc>
                <a:spcPct val="140000"/>
              </a:lnSpc>
              <a:spcBef>
                <a:spcPts val="3599"/>
              </a:spcBef>
              <a:spcAft>
                <a:spcPts val="0"/>
              </a:spcAft>
              <a:buClr>
                <a:schemeClr val="dk1"/>
              </a:buClr>
              <a:buSzPts val="1800"/>
              <a:buNone/>
              <a:defRPr/>
            </a:lvl3pPr>
            <a:lvl4pPr marL="1828800" lvl="3" indent="-228600" algn="l">
              <a:lnSpc>
                <a:spcPct val="140000"/>
              </a:lnSpc>
              <a:spcBef>
                <a:spcPts val="3599"/>
              </a:spcBef>
              <a:spcAft>
                <a:spcPts val="0"/>
              </a:spcAft>
              <a:buClr>
                <a:schemeClr val="dk1"/>
              </a:buClr>
              <a:buSzPts val="1800"/>
              <a:buNone/>
              <a:defRPr/>
            </a:lvl4pPr>
            <a:lvl5pPr marL="2286000" lvl="4" indent="-228600" algn="l">
              <a:lnSpc>
                <a:spcPct val="140000"/>
              </a:lnSpc>
              <a:spcBef>
                <a:spcPts val="3599"/>
              </a:spcBef>
              <a:spcAft>
                <a:spcPts val="0"/>
              </a:spcAft>
              <a:buClr>
                <a:schemeClr val="dk1"/>
              </a:buClr>
              <a:buSzPts val="1800"/>
              <a:buNone/>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rvices - Layout 5">
  <p:cSld name="Services - Layout 5">
    <p:spTree>
      <p:nvGrpSpPr>
        <p:cNvPr id="1" name="Shape 124"/>
        <p:cNvGrpSpPr/>
        <p:nvPr/>
      </p:nvGrpSpPr>
      <p:grpSpPr>
        <a:xfrm>
          <a:off x="0" y="0"/>
          <a:ext cx="0" cy="0"/>
          <a:chOff x="0" y="0"/>
          <a:chExt cx="0" cy="0"/>
        </a:xfrm>
      </p:grpSpPr>
      <p:sp>
        <p:nvSpPr>
          <p:cNvPr id="125" name="Google Shape;125;p24"/>
          <p:cNvSpPr>
            <a:spLocks noGrp="1"/>
          </p:cNvSpPr>
          <p:nvPr>
            <p:ph type="pic" idx="2"/>
          </p:nvPr>
        </p:nvSpPr>
        <p:spPr>
          <a:xfrm>
            <a:off x="16194573" y="4179248"/>
            <a:ext cx="6141732" cy="3847152"/>
          </a:xfrm>
          <a:prstGeom prst="rect">
            <a:avLst/>
          </a:prstGeom>
          <a:solidFill>
            <a:srgbClr val="F2F2F2"/>
          </a:solidFill>
          <a:ln>
            <a:noFill/>
          </a:ln>
        </p:spPr>
      </p:sp>
      <p:sp>
        <p:nvSpPr>
          <p:cNvPr id="126" name="Google Shape;126;p24"/>
          <p:cNvSpPr>
            <a:spLocks noGrp="1"/>
          </p:cNvSpPr>
          <p:nvPr>
            <p:ph type="pic" idx="3"/>
          </p:nvPr>
        </p:nvSpPr>
        <p:spPr>
          <a:xfrm>
            <a:off x="2097177" y="4179248"/>
            <a:ext cx="6141732" cy="3847152"/>
          </a:xfrm>
          <a:prstGeom prst="rect">
            <a:avLst/>
          </a:prstGeom>
          <a:solidFill>
            <a:srgbClr val="F2F2F2"/>
          </a:solidFill>
          <a:ln>
            <a:noFill/>
          </a:ln>
        </p:spPr>
      </p:sp>
      <p:sp>
        <p:nvSpPr>
          <p:cNvPr id="127" name="Google Shape;127;p24"/>
          <p:cNvSpPr txBox="1">
            <a:spLocks noGrp="1"/>
          </p:cNvSpPr>
          <p:nvPr>
            <p:ph type="body" idx="1"/>
          </p:nvPr>
        </p:nvSpPr>
        <p:spPr>
          <a:xfrm>
            <a:off x="2006600" y="8398932"/>
            <a:ext cx="6152629" cy="73152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0"/>
              </a:spcBef>
              <a:spcAft>
                <a:spcPts val="0"/>
              </a:spcAft>
              <a:buClr>
                <a:srgbClr val="3A3838"/>
              </a:buClr>
              <a:buSzPts val="3199"/>
              <a:buFont typeface="Calibri"/>
              <a:buNone/>
              <a:defRPr sz="3199">
                <a:solidFill>
                  <a:srgbClr val="3A3838"/>
                </a:solidFill>
                <a:latin typeface="Calibri"/>
                <a:ea typeface="Calibri"/>
                <a:cs typeface="Calibri"/>
                <a:sym typeface="Calibri"/>
              </a:defRPr>
            </a:lvl1pPr>
            <a:lvl2pPr marL="914400" lvl="1" indent="-228600" algn="l">
              <a:lnSpc>
                <a:spcPct val="140000"/>
              </a:lnSpc>
              <a:spcBef>
                <a:spcPts val="3599"/>
              </a:spcBef>
              <a:spcAft>
                <a:spcPts val="0"/>
              </a:spcAft>
              <a:buClr>
                <a:schemeClr val="dk1"/>
              </a:buClr>
              <a:buSzPts val="1800"/>
              <a:buNone/>
              <a:defRPr/>
            </a:lvl2pPr>
            <a:lvl3pPr marL="1371600" lvl="2" indent="-228600" algn="l">
              <a:lnSpc>
                <a:spcPct val="140000"/>
              </a:lnSpc>
              <a:spcBef>
                <a:spcPts val="3599"/>
              </a:spcBef>
              <a:spcAft>
                <a:spcPts val="0"/>
              </a:spcAft>
              <a:buClr>
                <a:schemeClr val="dk1"/>
              </a:buClr>
              <a:buSzPts val="1800"/>
              <a:buNone/>
              <a:defRPr/>
            </a:lvl3pPr>
            <a:lvl4pPr marL="1828800" lvl="3" indent="-228600" algn="l">
              <a:lnSpc>
                <a:spcPct val="140000"/>
              </a:lnSpc>
              <a:spcBef>
                <a:spcPts val="3599"/>
              </a:spcBef>
              <a:spcAft>
                <a:spcPts val="0"/>
              </a:spcAft>
              <a:buClr>
                <a:schemeClr val="dk1"/>
              </a:buClr>
              <a:buSzPts val="1800"/>
              <a:buNone/>
              <a:defRPr/>
            </a:lvl4pPr>
            <a:lvl5pPr marL="2286000" lvl="4" indent="-228600" algn="l">
              <a:lnSpc>
                <a:spcPct val="140000"/>
              </a:lnSpc>
              <a:spcBef>
                <a:spcPts val="3599"/>
              </a:spcBef>
              <a:spcAft>
                <a:spcPts val="0"/>
              </a:spcAft>
              <a:buClr>
                <a:schemeClr val="dk1"/>
              </a:buClr>
              <a:buSzPts val="1800"/>
              <a:buNone/>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128" name="Google Shape;128;p24"/>
          <p:cNvSpPr txBox="1">
            <a:spLocks noGrp="1"/>
          </p:cNvSpPr>
          <p:nvPr>
            <p:ph type="body" idx="4"/>
          </p:nvPr>
        </p:nvSpPr>
        <p:spPr>
          <a:xfrm>
            <a:off x="2006600" y="9110932"/>
            <a:ext cx="6152629" cy="2776268"/>
          </a:xfrm>
          <a:prstGeom prst="rect">
            <a:avLst/>
          </a:prstGeom>
          <a:noFill/>
          <a:ln>
            <a:noFill/>
          </a:ln>
        </p:spPr>
        <p:txBody>
          <a:bodyPr spcFirstLastPara="1" wrap="square" lIns="91425" tIns="45700" rIns="91425" bIns="45700" anchor="t" anchorCtr="0">
            <a:normAutofit/>
          </a:bodyPr>
          <a:lstStyle>
            <a:lvl1pPr marL="457200" lvl="0" indent="-228600" algn="l">
              <a:lnSpc>
                <a:spcPct val="140000"/>
              </a:lnSpc>
              <a:spcBef>
                <a:spcPts val="0"/>
              </a:spcBef>
              <a:spcAft>
                <a:spcPts val="0"/>
              </a:spcAft>
              <a:buClr>
                <a:schemeClr val="dk1"/>
              </a:buClr>
              <a:buSzPts val="2200"/>
              <a:buFont typeface="Calibri"/>
              <a:buNone/>
              <a:defRPr sz="2200">
                <a:latin typeface="Calibri"/>
                <a:ea typeface="Calibri"/>
                <a:cs typeface="Calibri"/>
                <a:sym typeface="Calibri"/>
              </a:defRPr>
            </a:lvl1pPr>
            <a:lvl2pPr marL="914400" lvl="1" indent="-228600" algn="l">
              <a:lnSpc>
                <a:spcPct val="140000"/>
              </a:lnSpc>
              <a:spcBef>
                <a:spcPts val="3599"/>
              </a:spcBef>
              <a:spcAft>
                <a:spcPts val="0"/>
              </a:spcAft>
              <a:buClr>
                <a:schemeClr val="dk1"/>
              </a:buClr>
              <a:buSzPts val="1800"/>
              <a:buNone/>
              <a:defRPr/>
            </a:lvl2pPr>
            <a:lvl3pPr marL="1371600" lvl="2" indent="-228600" algn="l">
              <a:lnSpc>
                <a:spcPct val="140000"/>
              </a:lnSpc>
              <a:spcBef>
                <a:spcPts val="3599"/>
              </a:spcBef>
              <a:spcAft>
                <a:spcPts val="0"/>
              </a:spcAft>
              <a:buClr>
                <a:schemeClr val="dk1"/>
              </a:buClr>
              <a:buSzPts val="1800"/>
              <a:buNone/>
              <a:defRPr/>
            </a:lvl3pPr>
            <a:lvl4pPr marL="1828800" lvl="3" indent="-228600" algn="l">
              <a:lnSpc>
                <a:spcPct val="140000"/>
              </a:lnSpc>
              <a:spcBef>
                <a:spcPts val="3599"/>
              </a:spcBef>
              <a:spcAft>
                <a:spcPts val="0"/>
              </a:spcAft>
              <a:buClr>
                <a:schemeClr val="dk1"/>
              </a:buClr>
              <a:buSzPts val="1800"/>
              <a:buNone/>
              <a:defRPr/>
            </a:lvl4pPr>
            <a:lvl5pPr marL="2286000" lvl="4" indent="-228600" algn="l">
              <a:lnSpc>
                <a:spcPct val="140000"/>
              </a:lnSpc>
              <a:spcBef>
                <a:spcPts val="3599"/>
              </a:spcBef>
              <a:spcAft>
                <a:spcPts val="0"/>
              </a:spcAft>
              <a:buClr>
                <a:schemeClr val="dk1"/>
              </a:buClr>
              <a:buSzPts val="1800"/>
              <a:buNone/>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129" name="Google Shape;129;p24"/>
          <p:cNvSpPr>
            <a:spLocks noGrp="1"/>
          </p:cNvSpPr>
          <p:nvPr>
            <p:ph type="pic" idx="5"/>
          </p:nvPr>
        </p:nvSpPr>
        <p:spPr>
          <a:xfrm>
            <a:off x="9145875" y="4179248"/>
            <a:ext cx="6141732" cy="3847152"/>
          </a:xfrm>
          <a:prstGeom prst="rect">
            <a:avLst/>
          </a:prstGeom>
          <a:solidFill>
            <a:srgbClr val="F2F2F2"/>
          </a:solidFill>
          <a:ln>
            <a:noFill/>
          </a:ln>
        </p:spPr>
      </p:sp>
      <p:sp>
        <p:nvSpPr>
          <p:cNvPr id="130" name="Google Shape;130;p24"/>
          <p:cNvSpPr txBox="1">
            <a:spLocks noGrp="1"/>
          </p:cNvSpPr>
          <p:nvPr>
            <p:ph type="body" idx="6"/>
          </p:nvPr>
        </p:nvSpPr>
        <p:spPr>
          <a:xfrm>
            <a:off x="16148570" y="8398932"/>
            <a:ext cx="6152629" cy="73152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0"/>
              </a:spcBef>
              <a:spcAft>
                <a:spcPts val="0"/>
              </a:spcAft>
              <a:buClr>
                <a:srgbClr val="3A3838"/>
              </a:buClr>
              <a:buSzPts val="3199"/>
              <a:buFont typeface="Calibri"/>
              <a:buNone/>
              <a:defRPr sz="3199">
                <a:solidFill>
                  <a:srgbClr val="3A3838"/>
                </a:solidFill>
                <a:latin typeface="Calibri"/>
                <a:ea typeface="Calibri"/>
                <a:cs typeface="Calibri"/>
                <a:sym typeface="Calibri"/>
              </a:defRPr>
            </a:lvl1pPr>
            <a:lvl2pPr marL="914400" lvl="1" indent="-228600" algn="l">
              <a:lnSpc>
                <a:spcPct val="140000"/>
              </a:lnSpc>
              <a:spcBef>
                <a:spcPts val="3599"/>
              </a:spcBef>
              <a:spcAft>
                <a:spcPts val="0"/>
              </a:spcAft>
              <a:buClr>
                <a:schemeClr val="dk1"/>
              </a:buClr>
              <a:buSzPts val="1800"/>
              <a:buNone/>
              <a:defRPr/>
            </a:lvl2pPr>
            <a:lvl3pPr marL="1371600" lvl="2" indent="-228600" algn="l">
              <a:lnSpc>
                <a:spcPct val="140000"/>
              </a:lnSpc>
              <a:spcBef>
                <a:spcPts val="3599"/>
              </a:spcBef>
              <a:spcAft>
                <a:spcPts val="0"/>
              </a:spcAft>
              <a:buClr>
                <a:schemeClr val="dk1"/>
              </a:buClr>
              <a:buSzPts val="1800"/>
              <a:buNone/>
              <a:defRPr/>
            </a:lvl3pPr>
            <a:lvl4pPr marL="1828800" lvl="3" indent="-228600" algn="l">
              <a:lnSpc>
                <a:spcPct val="140000"/>
              </a:lnSpc>
              <a:spcBef>
                <a:spcPts val="3599"/>
              </a:spcBef>
              <a:spcAft>
                <a:spcPts val="0"/>
              </a:spcAft>
              <a:buClr>
                <a:schemeClr val="dk1"/>
              </a:buClr>
              <a:buSzPts val="1800"/>
              <a:buNone/>
              <a:defRPr/>
            </a:lvl4pPr>
            <a:lvl5pPr marL="2286000" lvl="4" indent="-228600" algn="l">
              <a:lnSpc>
                <a:spcPct val="140000"/>
              </a:lnSpc>
              <a:spcBef>
                <a:spcPts val="3599"/>
              </a:spcBef>
              <a:spcAft>
                <a:spcPts val="0"/>
              </a:spcAft>
              <a:buClr>
                <a:schemeClr val="dk1"/>
              </a:buClr>
              <a:buSzPts val="1800"/>
              <a:buNone/>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131" name="Google Shape;131;p24"/>
          <p:cNvSpPr txBox="1">
            <a:spLocks noGrp="1"/>
          </p:cNvSpPr>
          <p:nvPr>
            <p:ph type="body" idx="7"/>
          </p:nvPr>
        </p:nvSpPr>
        <p:spPr>
          <a:xfrm>
            <a:off x="16148570" y="9110932"/>
            <a:ext cx="6152629" cy="2776268"/>
          </a:xfrm>
          <a:prstGeom prst="rect">
            <a:avLst/>
          </a:prstGeom>
          <a:noFill/>
          <a:ln>
            <a:noFill/>
          </a:ln>
        </p:spPr>
        <p:txBody>
          <a:bodyPr spcFirstLastPara="1" wrap="square" lIns="91425" tIns="45700" rIns="91425" bIns="45700" anchor="t" anchorCtr="0">
            <a:normAutofit/>
          </a:bodyPr>
          <a:lstStyle>
            <a:lvl1pPr marL="457200" lvl="0" indent="-228600" algn="l">
              <a:lnSpc>
                <a:spcPct val="140000"/>
              </a:lnSpc>
              <a:spcBef>
                <a:spcPts val="0"/>
              </a:spcBef>
              <a:spcAft>
                <a:spcPts val="0"/>
              </a:spcAft>
              <a:buClr>
                <a:schemeClr val="dk1"/>
              </a:buClr>
              <a:buSzPts val="2200"/>
              <a:buFont typeface="Calibri"/>
              <a:buNone/>
              <a:defRPr sz="2200">
                <a:latin typeface="Calibri"/>
                <a:ea typeface="Calibri"/>
                <a:cs typeface="Calibri"/>
                <a:sym typeface="Calibri"/>
              </a:defRPr>
            </a:lvl1pPr>
            <a:lvl2pPr marL="914400" lvl="1" indent="-228600" algn="l">
              <a:lnSpc>
                <a:spcPct val="140000"/>
              </a:lnSpc>
              <a:spcBef>
                <a:spcPts val="3599"/>
              </a:spcBef>
              <a:spcAft>
                <a:spcPts val="0"/>
              </a:spcAft>
              <a:buClr>
                <a:schemeClr val="dk1"/>
              </a:buClr>
              <a:buSzPts val="1800"/>
              <a:buNone/>
              <a:defRPr/>
            </a:lvl2pPr>
            <a:lvl3pPr marL="1371600" lvl="2" indent="-228600" algn="l">
              <a:lnSpc>
                <a:spcPct val="140000"/>
              </a:lnSpc>
              <a:spcBef>
                <a:spcPts val="3599"/>
              </a:spcBef>
              <a:spcAft>
                <a:spcPts val="0"/>
              </a:spcAft>
              <a:buClr>
                <a:schemeClr val="dk1"/>
              </a:buClr>
              <a:buSzPts val="1800"/>
              <a:buNone/>
              <a:defRPr/>
            </a:lvl3pPr>
            <a:lvl4pPr marL="1828800" lvl="3" indent="-228600" algn="l">
              <a:lnSpc>
                <a:spcPct val="140000"/>
              </a:lnSpc>
              <a:spcBef>
                <a:spcPts val="3599"/>
              </a:spcBef>
              <a:spcAft>
                <a:spcPts val="0"/>
              </a:spcAft>
              <a:buClr>
                <a:schemeClr val="dk1"/>
              </a:buClr>
              <a:buSzPts val="1800"/>
              <a:buNone/>
              <a:defRPr/>
            </a:lvl4pPr>
            <a:lvl5pPr marL="2286000" lvl="4" indent="-228600" algn="l">
              <a:lnSpc>
                <a:spcPct val="140000"/>
              </a:lnSpc>
              <a:spcBef>
                <a:spcPts val="3599"/>
              </a:spcBef>
              <a:spcAft>
                <a:spcPts val="0"/>
              </a:spcAft>
              <a:buClr>
                <a:schemeClr val="dk1"/>
              </a:buClr>
              <a:buSzPts val="1800"/>
              <a:buNone/>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132" name="Google Shape;132;p24"/>
          <p:cNvSpPr txBox="1">
            <a:spLocks noGrp="1"/>
          </p:cNvSpPr>
          <p:nvPr>
            <p:ph type="body" idx="8"/>
          </p:nvPr>
        </p:nvSpPr>
        <p:spPr>
          <a:xfrm>
            <a:off x="9077585" y="8398932"/>
            <a:ext cx="6152629" cy="73152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0"/>
              </a:spcBef>
              <a:spcAft>
                <a:spcPts val="0"/>
              </a:spcAft>
              <a:buClr>
                <a:srgbClr val="3A3838"/>
              </a:buClr>
              <a:buSzPts val="3199"/>
              <a:buFont typeface="Calibri"/>
              <a:buNone/>
              <a:defRPr sz="3199">
                <a:solidFill>
                  <a:srgbClr val="3A3838"/>
                </a:solidFill>
                <a:latin typeface="Calibri"/>
                <a:ea typeface="Calibri"/>
                <a:cs typeface="Calibri"/>
                <a:sym typeface="Calibri"/>
              </a:defRPr>
            </a:lvl1pPr>
            <a:lvl2pPr marL="914400" lvl="1" indent="-228600" algn="l">
              <a:lnSpc>
                <a:spcPct val="140000"/>
              </a:lnSpc>
              <a:spcBef>
                <a:spcPts val="3599"/>
              </a:spcBef>
              <a:spcAft>
                <a:spcPts val="0"/>
              </a:spcAft>
              <a:buClr>
                <a:schemeClr val="dk1"/>
              </a:buClr>
              <a:buSzPts val="1800"/>
              <a:buNone/>
              <a:defRPr/>
            </a:lvl2pPr>
            <a:lvl3pPr marL="1371600" lvl="2" indent="-228600" algn="l">
              <a:lnSpc>
                <a:spcPct val="140000"/>
              </a:lnSpc>
              <a:spcBef>
                <a:spcPts val="3599"/>
              </a:spcBef>
              <a:spcAft>
                <a:spcPts val="0"/>
              </a:spcAft>
              <a:buClr>
                <a:schemeClr val="dk1"/>
              </a:buClr>
              <a:buSzPts val="1800"/>
              <a:buNone/>
              <a:defRPr/>
            </a:lvl3pPr>
            <a:lvl4pPr marL="1828800" lvl="3" indent="-228600" algn="l">
              <a:lnSpc>
                <a:spcPct val="140000"/>
              </a:lnSpc>
              <a:spcBef>
                <a:spcPts val="3599"/>
              </a:spcBef>
              <a:spcAft>
                <a:spcPts val="0"/>
              </a:spcAft>
              <a:buClr>
                <a:schemeClr val="dk1"/>
              </a:buClr>
              <a:buSzPts val="1800"/>
              <a:buNone/>
              <a:defRPr/>
            </a:lvl4pPr>
            <a:lvl5pPr marL="2286000" lvl="4" indent="-228600" algn="l">
              <a:lnSpc>
                <a:spcPct val="140000"/>
              </a:lnSpc>
              <a:spcBef>
                <a:spcPts val="3599"/>
              </a:spcBef>
              <a:spcAft>
                <a:spcPts val="0"/>
              </a:spcAft>
              <a:buClr>
                <a:schemeClr val="dk1"/>
              </a:buClr>
              <a:buSzPts val="1800"/>
              <a:buNone/>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133" name="Google Shape;133;p24"/>
          <p:cNvSpPr txBox="1">
            <a:spLocks noGrp="1"/>
          </p:cNvSpPr>
          <p:nvPr>
            <p:ph type="body" idx="9"/>
          </p:nvPr>
        </p:nvSpPr>
        <p:spPr>
          <a:xfrm>
            <a:off x="9077585" y="9110932"/>
            <a:ext cx="6152629" cy="2776268"/>
          </a:xfrm>
          <a:prstGeom prst="rect">
            <a:avLst/>
          </a:prstGeom>
          <a:noFill/>
          <a:ln>
            <a:noFill/>
          </a:ln>
        </p:spPr>
        <p:txBody>
          <a:bodyPr spcFirstLastPara="1" wrap="square" lIns="91425" tIns="45700" rIns="91425" bIns="45700" anchor="t" anchorCtr="0">
            <a:normAutofit/>
          </a:bodyPr>
          <a:lstStyle>
            <a:lvl1pPr marL="457200" lvl="0" indent="-228600" algn="l">
              <a:lnSpc>
                <a:spcPct val="140000"/>
              </a:lnSpc>
              <a:spcBef>
                <a:spcPts val="0"/>
              </a:spcBef>
              <a:spcAft>
                <a:spcPts val="0"/>
              </a:spcAft>
              <a:buClr>
                <a:schemeClr val="dk1"/>
              </a:buClr>
              <a:buSzPts val="2200"/>
              <a:buFont typeface="Calibri"/>
              <a:buNone/>
              <a:defRPr sz="2200">
                <a:latin typeface="Calibri"/>
                <a:ea typeface="Calibri"/>
                <a:cs typeface="Calibri"/>
                <a:sym typeface="Calibri"/>
              </a:defRPr>
            </a:lvl1pPr>
            <a:lvl2pPr marL="914400" lvl="1" indent="-228600" algn="l">
              <a:lnSpc>
                <a:spcPct val="140000"/>
              </a:lnSpc>
              <a:spcBef>
                <a:spcPts val="3599"/>
              </a:spcBef>
              <a:spcAft>
                <a:spcPts val="0"/>
              </a:spcAft>
              <a:buClr>
                <a:schemeClr val="dk1"/>
              </a:buClr>
              <a:buSzPts val="1800"/>
              <a:buNone/>
              <a:defRPr/>
            </a:lvl2pPr>
            <a:lvl3pPr marL="1371600" lvl="2" indent="-228600" algn="l">
              <a:lnSpc>
                <a:spcPct val="140000"/>
              </a:lnSpc>
              <a:spcBef>
                <a:spcPts val="3599"/>
              </a:spcBef>
              <a:spcAft>
                <a:spcPts val="0"/>
              </a:spcAft>
              <a:buClr>
                <a:schemeClr val="dk1"/>
              </a:buClr>
              <a:buSzPts val="1800"/>
              <a:buNone/>
              <a:defRPr/>
            </a:lvl3pPr>
            <a:lvl4pPr marL="1828800" lvl="3" indent="-228600" algn="l">
              <a:lnSpc>
                <a:spcPct val="140000"/>
              </a:lnSpc>
              <a:spcBef>
                <a:spcPts val="3599"/>
              </a:spcBef>
              <a:spcAft>
                <a:spcPts val="0"/>
              </a:spcAft>
              <a:buClr>
                <a:schemeClr val="dk1"/>
              </a:buClr>
              <a:buSzPts val="1800"/>
              <a:buNone/>
              <a:defRPr/>
            </a:lvl4pPr>
            <a:lvl5pPr marL="2286000" lvl="4" indent="-228600" algn="l">
              <a:lnSpc>
                <a:spcPct val="140000"/>
              </a:lnSpc>
              <a:spcBef>
                <a:spcPts val="3599"/>
              </a:spcBef>
              <a:spcAft>
                <a:spcPts val="0"/>
              </a:spcAft>
              <a:buClr>
                <a:schemeClr val="dk1"/>
              </a:buClr>
              <a:buSzPts val="1800"/>
              <a:buNone/>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134" name="Google Shape;134;p24"/>
          <p:cNvSpPr txBox="1">
            <a:spLocks noGrp="1"/>
          </p:cNvSpPr>
          <p:nvPr>
            <p:ph type="title"/>
          </p:nvPr>
        </p:nvSpPr>
        <p:spPr>
          <a:xfrm>
            <a:off x="1990165" y="1417928"/>
            <a:ext cx="20520357" cy="118872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2"/>
              </a:buClr>
              <a:buSzPts val="6600"/>
              <a:buFont typeface="Open Sans"/>
              <a:buNone/>
              <a:defRPr sz="66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5" name="Google Shape;135;p24"/>
          <p:cNvSpPr txBox="1">
            <a:spLocks noGrp="1"/>
          </p:cNvSpPr>
          <p:nvPr>
            <p:ph type="body" idx="13"/>
          </p:nvPr>
        </p:nvSpPr>
        <p:spPr>
          <a:xfrm>
            <a:off x="1990165" y="2515610"/>
            <a:ext cx="20520212" cy="882648"/>
          </a:xfrm>
          <a:prstGeom prst="rect">
            <a:avLst/>
          </a:prstGeom>
          <a:noFill/>
          <a:ln>
            <a:noFill/>
          </a:ln>
        </p:spPr>
        <p:txBody>
          <a:bodyPr spcFirstLastPara="1" wrap="square" lIns="91425" tIns="45700" rIns="91425" bIns="45700" anchor="t" anchorCtr="0">
            <a:normAutofit/>
          </a:bodyPr>
          <a:lstStyle>
            <a:lvl1pPr marL="457200" lvl="0" indent="-228600" algn="l">
              <a:lnSpc>
                <a:spcPct val="140000"/>
              </a:lnSpc>
              <a:spcBef>
                <a:spcPts val="0"/>
              </a:spcBef>
              <a:spcAft>
                <a:spcPts val="0"/>
              </a:spcAft>
              <a:buClr>
                <a:srgbClr val="3A3838"/>
              </a:buClr>
              <a:buSzPts val="3600"/>
              <a:buFont typeface="Open Sans"/>
              <a:buNone/>
              <a:defRPr sz="3600" b="1">
                <a:solidFill>
                  <a:srgbClr val="3A3838"/>
                </a:solidFill>
                <a:latin typeface="Open Sans"/>
                <a:ea typeface="Open Sans"/>
                <a:cs typeface="Open Sans"/>
                <a:sym typeface="Open Sans"/>
              </a:defRPr>
            </a:lvl1pPr>
            <a:lvl2pPr marL="914400" lvl="1" indent="-228600" algn="l">
              <a:lnSpc>
                <a:spcPct val="140000"/>
              </a:lnSpc>
              <a:spcBef>
                <a:spcPts val="3599"/>
              </a:spcBef>
              <a:spcAft>
                <a:spcPts val="0"/>
              </a:spcAft>
              <a:buClr>
                <a:schemeClr val="dk1"/>
              </a:buClr>
              <a:buSzPts val="1800"/>
              <a:buNone/>
              <a:defRPr/>
            </a:lvl2pPr>
            <a:lvl3pPr marL="1371600" lvl="2" indent="-228600" algn="l">
              <a:lnSpc>
                <a:spcPct val="140000"/>
              </a:lnSpc>
              <a:spcBef>
                <a:spcPts val="3599"/>
              </a:spcBef>
              <a:spcAft>
                <a:spcPts val="0"/>
              </a:spcAft>
              <a:buClr>
                <a:schemeClr val="dk1"/>
              </a:buClr>
              <a:buSzPts val="1800"/>
              <a:buNone/>
              <a:defRPr/>
            </a:lvl3pPr>
            <a:lvl4pPr marL="1828800" lvl="3" indent="-228600" algn="l">
              <a:lnSpc>
                <a:spcPct val="140000"/>
              </a:lnSpc>
              <a:spcBef>
                <a:spcPts val="3599"/>
              </a:spcBef>
              <a:spcAft>
                <a:spcPts val="0"/>
              </a:spcAft>
              <a:buClr>
                <a:schemeClr val="dk1"/>
              </a:buClr>
              <a:buSzPts val="1800"/>
              <a:buNone/>
              <a:defRPr/>
            </a:lvl4pPr>
            <a:lvl5pPr marL="2286000" lvl="4" indent="-228600" algn="l">
              <a:lnSpc>
                <a:spcPct val="140000"/>
              </a:lnSpc>
              <a:spcBef>
                <a:spcPts val="3599"/>
              </a:spcBef>
              <a:spcAft>
                <a:spcPts val="0"/>
              </a:spcAft>
              <a:buClr>
                <a:schemeClr val="dk1"/>
              </a:buClr>
              <a:buSzPts val="1800"/>
              <a:buNone/>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Tree>
  </p:cSld>
  <p:clrMapOvr>
    <a:masterClrMapping/>
  </p:clrMapOvr>
  <p:extLst>
    <p:ext uri="{DCECCB84-F9BA-43D5-87BE-67443E8EF086}">
      <p15:sldGuideLst xmlns:p15="http://schemas.microsoft.com/office/powerpoint/2012/main">
        <p15:guide id="1" orient="horz" pos="4320">
          <p15:clr>
            <a:srgbClr val="FBAE40"/>
          </p15:clr>
        </p15:guide>
        <p15:guide id="2" pos="100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Image Content Layout - CL">
  <p:cSld name="Image Content Layout - CL">
    <p:spTree>
      <p:nvGrpSpPr>
        <p:cNvPr id="1" name="Shape 136"/>
        <p:cNvGrpSpPr/>
        <p:nvPr/>
      </p:nvGrpSpPr>
      <p:grpSpPr>
        <a:xfrm>
          <a:off x="0" y="0"/>
          <a:ext cx="0" cy="0"/>
          <a:chOff x="0" y="0"/>
          <a:chExt cx="0" cy="0"/>
        </a:xfrm>
      </p:grpSpPr>
      <p:cxnSp>
        <p:nvCxnSpPr>
          <p:cNvPr id="137" name="Google Shape;137;p25"/>
          <p:cNvCxnSpPr/>
          <p:nvPr/>
        </p:nvCxnSpPr>
        <p:spPr>
          <a:xfrm rot="10800000" flipH="1">
            <a:off x="6587606" y="5918831"/>
            <a:ext cx="1556200" cy="1150883"/>
          </a:xfrm>
          <a:prstGeom prst="straightConnector1">
            <a:avLst/>
          </a:prstGeom>
          <a:noFill/>
          <a:ln w="19050" cap="flat" cmpd="sng">
            <a:solidFill>
              <a:schemeClr val="accent1"/>
            </a:solidFill>
            <a:prstDash val="solid"/>
            <a:miter lim="800000"/>
            <a:headEnd type="none" w="sm" len="sm"/>
            <a:tailEnd type="none" w="sm" len="sm"/>
          </a:ln>
        </p:spPr>
      </p:cxnSp>
      <p:cxnSp>
        <p:nvCxnSpPr>
          <p:cNvPr id="138" name="Google Shape;138;p25"/>
          <p:cNvCxnSpPr/>
          <p:nvPr/>
        </p:nvCxnSpPr>
        <p:spPr>
          <a:xfrm>
            <a:off x="8630684" y="5918831"/>
            <a:ext cx="7242995" cy="4368950"/>
          </a:xfrm>
          <a:prstGeom prst="straightConnector1">
            <a:avLst/>
          </a:prstGeom>
          <a:noFill/>
          <a:ln w="19050" cap="flat" cmpd="sng">
            <a:solidFill>
              <a:schemeClr val="accent2"/>
            </a:solidFill>
            <a:prstDash val="solid"/>
            <a:miter lim="800000"/>
            <a:headEnd type="none" w="sm" len="sm"/>
            <a:tailEnd type="none" w="sm" len="sm"/>
          </a:ln>
        </p:spPr>
      </p:cxnSp>
      <p:cxnSp>
        <p:nvCxnSpPr>
          <p:cNvPr id="139" name="Google Shape;139;p25"/>
          <p:cNvCxnSpPr/>
          <p:nvPr/>
        </p:nvCxnSpPr>
        <p:spPr>
          <a:xfrm rot="10800000" flipH="1">
            <a:off x="15813628" y="8941713"/>
            <a:ext cx="1601824" cy="1123670"/>
          </a:xfrm>
          <a:prstGeom prst="straightConnector1">
            <a:avLst/>
          </a:prstGeom>
          <a:noFill/>
          <a:ln w="19050" cap="flat" cmpd="sng">
            <a:solidFill>
              <a:schemeClr val="accent3"/>
            </a:solidFill>
            <a:prstDash val="solid"/>
            <a:miter lim="800000"/>
            <a:headEnd type="none" w="sm" len="sm"/>
            <a:tailEnd type="none" w="sm" len="sm"/>
          </a:ln>
        </p:spPr>
      </p:cxnSp>
      <p:sp>
        <p:nvSpPr>
          <p:cNvPr id="140" name="Google Shape;140;p25"/>
          <p:cNvSpPr>
            <a:spLocks noGrp="1"/>
          </p:cNvSpPr>
          <p:nvPr>
            <p:ph type="pic" idx="2"/>
          </p:nvPr>
        </p:nvSpPr>
        <p:spPr>
          <a:xfrm>
            <a:off x="16978534" y="6243873"/>
            <a:ext cx="3347643" cy="3348515"/>
          </a:xfrm>
          <a:prstGeom prst="ellipse">
            <a:avLst/>
          </a:prstGeom>
          <a:solidFill>
            <a:schemeClr val="accent3"/>
          </a:solidFill>
          <a:ln>
            <a:noFill/>
          </a:ln>
        </p:spPr>
      </p:sp>
      <p:sp>
        <p:nvSpPr>
          <p:cNvPr id="141" name="Google Shape;141;p25"/>
          <p:cNvSpPr>
            <a:spLocks noGrp="1"/>
          </p:cNvSpPr>
          <p:nvPr>
            <p:ph type="pic" idx="3"/>
          </p:nvPr>
        </p:nvSpPr>
        <p:spPr>
          <a:xfrm>
            <a:off x="10292560" y="6240452"/>
            <a:ext cx="3347643" cy="3348515"/>
          </a:xfrm>
          <a:prstGeom prst="ellipse">
            <a:avLst/>
          </a:prstGeom>
          <a:solidFill>
            <a:schemeClr val="accent2"/>
          </a:solidFill>
          <a:ln>
            <a:noFill/>
          </a:ln>
        </p:spPr>
      </p:sp>
      <p:sp>
        <p:nvSpPr>
          <p:cNvPr id="142" name="Google Shape;142;p25"/>
          <p:cNvSpPr>
            <a:spLocks noGrp="1"/>
          </p:cNvSpPr>
          <p:nvPr>
            <p:ph type="pic" idx="4"/>
          </p:nvPr>
        </p:nvSpPr>
        <p:spPr>
          <a:xfrm>
            <a:off x="3606586" y="6243873"/>
            <a:ext cx="3347643" cy="3348515"/>
          </a:xfrm>
          <a:prstGeom prst="ellipse">
            <a:avLst/>
          </a:prstGeom>
          <a:solidFill>
            <a:srgbClr val="F8C36E"/>
          </a:solidFill>
          <a:ln>
            <a:noFill/>
          </a:ln>
        </p:spPr>
      </p:sp>
      <p:sp>
        <p:nvSpPr>
          <p:cNvPr id="143" name="Google Shape;143;p25"/>
          <p:cNvSpPr/>
          <p:nvPr/>
        </p:nvSpPr>
        <p:spPr>
          <a:xfrm>
            <a:off x="7833628" y="5063812"/>
            <a:ext cx="1310166" cy="1310508"/>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7196">
              <a:solidFill>
                <a:schemeClr val="lt1"/>
              </a:solidFill>
              <a:latin typeface="Calibri"/>
              <a:ea typeface="Calibri"/>
              <a:cs typeface="Calibri"/>
              <a:sym typeface="Calibri"/>
            </a:endParaRPr>
          </a:p>
        </p:txBody>
      </p:sp>
      <p:sp>
        <p:nvSpPr>
          <p:cNvPr id="144" name="Google Shape;144;p25"/>
          <p:cNvSpPr/>
          <p:nvPr/>
        </p:nvSpPr>
        <p:spPr>
          <a:xfrm>
            <a:off x="15000431" y="9455099"/>
            <a:ext cx="1310166" cy="1310508"/>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7196">
              <a:solidFill>
                <a:schemeClr val="lt1"/>
              </a:solidFill>
              <a:latin typeface="Calibri"/>
              <a:ea typeface="Calibri"/>
              <a:cs typeface="Calibri"/>
              <a:sym typeface="Calibri"/>
            </a:endParaRPr>
          </a:p>
        </p:txBody>
      </p:sp>
      <p:sp>
        <p:nvSpPr>
          <p:cNvPr id="145" name="Google Shape;145;p25"/>
          <p:cNvSpPr txBox="1">
            <a:spLocks noGrp="1"/>
          </p:cNvSpPr>
          <p:nvPr>
            <p:ph type="body" idx="1"/>
          </p:nvPr>
        </p:nvSpPr>
        <p:spPr>
          <a:xfrm>
            <a:off x="2186190" y="10395722"/>
            <a:ext cx="5336169" cy="1335528"/>
          </a:xfrm>
          <a:prstGeom prst="rect">
            <a:avLst/>
          </a:prstGeom>
          <a:noFill/>
          <a:ln>
            <a:noFill/>
          </a:ln>
        </p:spPr>
        <p:txBody>
          <a:bodyPr spcFirstLastPara="1" wrap="square" lIns="91425" tIns="45700" rIns="91425" bIns="45700" anchor="t" anchorCtr="0">
            <a:normAutofit/>
          </a:bodyPr>
          <a:lstStyle>
            <a:lvl1pPr marL="457200" lvl="0" indent="-228600" algn="l">
              <a:lnSpc>
                <a:spcPct val="140000"/>
              </a:lnSpc>
              <a:spcBef>
                <a:spcPts val="0"/>
              </a:spcBef>
              <a:spcAft>
                <a:spcPts val="0"/>
              </a:spcAft>
              <a:buClr>
                <a:schemeClr val="dk1"/>
              </a:buClr>
              <a:buSzPts val="2200"/>
              <a:buFont typeface="Calibri"/>
              <a:buNone/>
              <a:defRPr sz="2200">
                <a:solidFill>
                  <a:schemeClr val="dk1"/>
                </a:solidFill>
                <a:latin typeface="Calibri"/>
                <a:ea typeface="Calibri"/>
                <a:cs typeface="Calibri"/>
                <a:sym typeface="Calibri"/>
              </a:defRPr>
            </a:lvl1pPr>
            <a:lvl2pPr marL="914400" lvl="1" indent="-228600" algn="l">
              <a:lnSpc>
                <a:spcPct val="140000"/>
              </a:lnSpc>
              <a:spcBef>
                <a:spcPts val="3599"/>
              </a:spcBef>
              <a:spcAft>
                <a:spcPts val="0"/>
              </a:spcAft>
              <a:buClr>
                <a:schemeClr val="dk1"/>
              </a:buClr>
              <a:buSzPts val="2799"/>
              <a:buFont typeface="Calibri"/>
              <a:buNone/>
              <a:defRPr sz="2799"/>
            </a:lvl2pPr>
            <a:lvl3pPr marL="1371600" lvl="2" indent="-228600" algn="l">
              <a:lnSpc>
                <a:spcPct val="140000"/>
              </a:lnSpc>
              <a:spcBef>
                <a:spcPts val="3599"/>
              </a:spcBef>
              <a:spcAft>
                <a:spcPts val="0"/>
              </a:spcAft>
              <a:buClr>
                <a:schemeClr val="dk1"/>
              </a:buClr>
              <a:buSzPts val="2799"/>
              <a:buFont typeface="Calibri"/>
              <a:buNone/>
              <a:defRPr sz="2799"/>
            </a:lvl3pPr>
            <a:lvl4pPr marL="1828800" lvl="3" indent="-228600" algn="l">
              <a:lnSpc>
                <a:spcPct val="140000"/>
              </a:lnSpc>
              <a:spcBef>
                <a:spcPts val="3599"/>
              </a:spcBef>
              <a:spcAft>
                <a:spcPts val="0"/>
              </a:spcAft>
              <a:buClr>
                <a:schemeClr val="dk1"/>
              </a:buClr>
              <a:buSzPts val="2799"/>
              <a:buFont typeface="Calibri"/>
              <a:buNone/>
              <a:defRPr sz="2799"/>
            </a:lvl4pPr>
            <a:lvl5pPr marL="2286000" lvl="4" indent="-228600" algn="l">
              <a:lnSpc>
                <a:spcPct val="140000"/>
              </a:lnSpc>
              <a:spcBef>
                <a:spcPts val="3599"/>
              </a:spcBef>
              <a:spcAft>
                <a:spcPts val="0"/>
              </a:spcAft>
              <a:buClr>
                <a:schemeClr val="dk1"/>
              </a:buClr>
              <a:buSzPts val="2799"/>
              <a:buFont typeface="Calibri"/>
              <a:buNone/>
              <a:defRPr sz="2799"/>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146" name="Google Shape;146;p25"/>
          <p:cNvSpPr txBox="1">
            <a:spLocks noGrp="1"/>
          </p:cNvSpPr>
          <p:nvPr>
            <p:ph type="body" idx="5"/>
          </p:nvPr>
        </p:nvSpPr>
        <p:spPr>
          <a:xfrm>
            <a:off x="2186190" y="9642325"/>
            <a:ext cx="5336169" cy="852070"/>
          </a:xfrm>
          <a:prstGeom prst="rect">
            <a:avLst/>
          </a:prstGeom>
          <a:noFill/>
          <a:ln>
            <a:noFill/>
          </a:ln>
        </p:spPr>
        <p:txBody>
          <a:bodyPr spcFirstLastPara="1" wrap="square" lIns="91425" tIns="45700" rIns="91425" bIns="45700" anchor="ctr" anchorCtr="0">
            <a:noAutofit/>
          </a:bodyPr>
          <a:lstStyle>
            <a:lvl1pPr marL="457200" lvl="0" indent="-228600" algn="l">
              <a:lnSpc>
                <a:spcPct val="130000"/>
              </a:lnSpc>
              <a:spcBef>
                <a:spcPts val="0"/>
              </a:spcBef>
              <a:spcAft>
                <a:spcPts val="0"/>
              </a:spcAft>
              <a:buClr>
                <a:schemeClr val="dk1"/>
              </a:buClr>
              <a:buSzPts val="3199"/>
              <a:buFont typeface="Calibri"/>
              <a:buNone/>
              <a:defRPr sz="3199">
                <a:solidFill>
                  <a:schemeClr val="dk1"/>
                </a:solidFill>
                <a:latin typeface="Calibri"/>
                <a:ea typeface="Calibri"/>
                <a:cs typeface="Calibri"/>
                <a:sym typeface="Calibri"/>
              </a:defRPr>
            </a:lvl1pPr>
            <a:lvl2pPr marL="914400" lvl="1" indent="-228600" algn="l">
              <a:lnSpc>
                <a:spcPct val="140000"/>
              </a:lnSpc>
              <a:spcBef>
                <a:spcPts val="3599"/>
              </a:spcBef>
              <a:spcAft>
                <a:spcPts val="0"/>
              </a:spcAft>
              <a:buClr>
                <a:schemeClr val="dk1"/>
              </a:buClr>
              <a:buSzPts val="2799"/>
              <a:buFont typeface="Calibri"/>
              <a:buNone/>
              <a:defRPr sz="2799"/>
            </a:lvl2pPr>
            <a:lvl3pPr marL="1371600" lvl="2" indent="-228600" algn="l">
              <a:lnSpc>
                <a:spcPct val="140000"/>
              </a:lnSpc>
              <a:spcBef>
                <a:spcPts val="3599"/>
              </a:spcBef>
              <a:spcAft>
                <a:spcPts val="0"/>
              </a:spcAft>
              <a:buClr>
                <a:schemeClr val="dk1"/>
              </a:buClr>
              <a:buSzPts val="2799"/>
              <a:buFont typeface="Calibri"/>
              <a:buNone/>
              <a:defRPr sz="2799"/>
            </a:lvl3pPr>
            <a:lvl4pPr marL="1828800" lvl="3" indent="-228600" algn="l">
              <a:lnSpc>
                <a:spcPct val="140000"/>
              </a:lnSpc>
              <a:spcBef>
                <a:spcPts val="3599"/>
              </a:spcBef>
              <a:spcAft>
                <a:spcPts val="0"/>
              </a:spcAft>
              <a:buClr>
                <a:schemeClr val="dk1"/>
              </a:buClr>
              <a:buSzPts val="2799"/>
              <a:buFont typeface="Calibri"/>
              <a:buNone/>
              <a:defRPr sz="2799"/>
            </a:lvl4pPr>
            <a:lvl5pPr marL="2286000" lvl="4" indent="-228600" algn="l">
              <a:lnSpc>
                <a:spcPct val="140000"/>
              </a:lnSpc>
              <a:spcBef>
                <a:spcPts val="3599"/>
              </a:spcBef>
              <a:spcAft>
                <a:spcPts val="0"/>
              </a:spcAft>
              <a:buClr>
                <a:schemeClr val="dk1"/>
              </a:buClr>
              <a:buSzPts val="2799"/>
              <a:buFont typeface="Calibri"/>
              <a:buNone/>
              <a:defRPr sz="2799"/>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147" name="Google Shape;147;p25"/>
          <p:cNvSpPr txBox="1">
            <a:spLocks noGrp="1"/>
          </p:cNvSpPr>
          <p:nvPr>
            <p:ph type="body" idx="6"/>
          </p:nvPr>
        </p:nvSpPr>
        <p:spPr>
          <a:xfrm>
            <a:off x="11838612" y="4889280"/>
            <a:ext cx="5378104" cy="1335528"/>
          </a:xfrm>
          <a:prstGeom prst="rect">
            <a:avLst/>
          </a:prstGeom>
          <a:noFill/>
          <a:ln>
            <a:noFill/>
          </a:ln>
        </p:spPr>
        <p:txBody>
          <a:bodyPr spcFirstLastPara="1" wrap="square" lIns="91425" tIns="45700" rIns="91425" bIns="45700" anchor="t" anchorCtr="0">
            <a:normAutofit/>
          </a:bodyPr>
          <a:lstStyle>
            <a:lvl1pPr marL="457200" lvl="0" indent="-228600" algn="l">
              <a:lnSpc>
                <a:spcPct val="140000"/>
              </a:lnSpc>
              <a:spcBef>
                <a:spcPts val="0"/>
              </a:spcBef>
              <a:spcAft>
                <a:spcPts val="0"/>
              </a:spcAft>
              <a:buClr>
                <a:schemeClr val="dk1"/>
              </a:buClr>
              <a:buSzPts val="2200"/>
              <a:buFont typeface="Calibri"/>
              <a:buNone/>
              <a:defRPr sz="2200">
                <a:solidFill>
                  <a:schemeClr val="dk1"/>
                </a:solidFill>
                <a:latin typeface="Calibri"/>
                <a:ea typeface="Calibri"/>
                <a:cs typeface="Calibri"/>
                <a:sym typeface="Calibri"/>
              </a:defRPr>
            </a:lvl1pPr>
            <a:lvl2pPr marL="914400" lvl="1" indent="-228600" algn="l">
              <a:lnSpc>
                <a:spcPct val="140000"/>
              </a:lnSpc>
              <a:spcBef>
                <a:spcPts val="3599"/>
              </a:spcBef>
              <a:spcAft>
                <a:spcPts val="0"/>
              </a:spcAft>
              <a:buClr>
                <a:schemeClr val="dk1"/>
              </a:buClr>
              <a:buSzPts val="2799"/>
              <a:buFont typeface="Calibri"/>
              <a:buNone/>
              <a:defRPr sz="2799"/>
            </a:lvl2pPr>
            <a:lvl3pPr marL="1371600" lvl="2" indent="-228600" algn="l">
              <a:lnSpc>
                <a:spcPct val="140000"/>
              </a:lnSpc>
              <a:spcBef>
                <a:spcPts val="3599"/>
              </a:spcBef>
              <a:spcAft>
                <a:spcPts val="0"/>
              </a:spcAft>
              <a:buClr>
                <a:schemeClr val="dk1"/>
              </a:buClr>
              <a:buSzPts val="2799"/>
              <a:buFont typeface="Calibri"/>
              <a:buNone/>
              <a:defRPr sz="2799"/>
            </a:lvl3pPr>
            <a:lvl4pPr marL="1828800" lvl="3" indent="-228600" algn="l">
              <a:lnSpc>
                <a:spcPct val="140000"/>
              </a:lnSpc>
              <a:spcBef>
                <a:spcPts val="3599"/>
              </a:spcBef>
              <a:spcAft>
                <a:spcPts val="0"/>
              </a:spcAft>
              <a:buClr>
                <a:schemeClr val="dk1"/>
              </a:buClr>
              <a:buSzPts val="2799"/>
              <a:buFont typeface="Calibri"/>
              <a:buNone/>
              <a:defRPr sz="2799"/>
            </a:lvl4pPr>
            <a:lvl5pPr marL="2286000" lvl="4" indent="-228600" algn="l">
              <a:lnSpc>
                <a:spcPct val="140000"/>
              </a:lnSpc>
              <a:spcBef>
                <a:spcPts val="3599"/>
              </a:spcBef>
              <a:spcAft>
                <a:spcPts val="0"/>
              </a:spcAft>
              <a:buClr>
                <a:schemeClr val="dk1"/>
              </a:buClr>
              <a:buSzPts val="2799"/>
              <a:buFont typeface="Calibri"/>
              <a:buNone/>
              <a:defRPr sz="2799"/>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148" name="Google Shape;148;p25"/>
          <p:cNvSpPr txBox="1">
            <a:spLocks noGrp="1"/>
          </p:cNvSpPr>
          <p:nvPr>
            <p:ph type="body" idx="7"/>
          </p:nvPr>
        </p:nvSpPr>
        <p:spPr>
          <a:xfrm>
            <a:off x="11838612" y="4135883"/>
            <a:ext cx="5378104" cy="852070"/>
          </a:xfrm>
          <a:prstGeom prst="rect">
            <a:avLst/>
          </a:prstGeom>
          <a:noFill/>
          <a:ln>
            <a:noFill/>
          </a:ln>
        </p:spPr>
        <p:txBody>
          <a:bodyPr spcFirstLastPara="1" wrap="square" lIns="91425" tIns="45700" rIns="91425" bIns="45700" anchor="ctr" anchorCtr="0">
            <a:noAutofit/>
          </a:bodyPr>
          <a:lstStyle>
            <a:lvl1pPr marL="457200" lvl="0" indent="-228600" algn="l">
              <a:lnSpc>
                <a:spcPct val="130000"/>
              </a:lnSpc>
              <a:spcBef>
                <a:spcPts val="0"/>
              </a:spcBef>
              <a:spcAft>
                <a:spcPts val="0"/>
              </a:spcAft>
              <a:buClr>
                <a:schemeClr val="dk1"/>
              </a:buClr>
              <a:buSzPts val="3199"/>
              <a:buFont typeface="Calibri"/>
              <a:buNone/>
              <a:defRPr sz="3199">
                <a:solidFill>
                  <a:schemeClr val="dk1"/>
                </a:solidFill>
                <a:latin typeface="Calibri"/>
                <a:ea typeface="Calibri"/>
                <a:cs typeface="Calibri"/>
                <a:sym typeface="Calibri"/>
              </a:defRPr>
            </a:lvl1pPr>
            <a:lvl2pPr marL="914400" lvl="1" indent="-228600" algn="l">
              <a:lnSpc>
                <a:spcPct val="140000"/>
              </a:lnSpc>
              <a:spcBef>
                <a:spcPts val="3599"/>
              </a:spcBef>
              <a:spcAft>
                <a:spcPts val="0"/>
              </a:spcAft>
              <a:buClr>
                <a:schemeClr val="dk1"/>
              </a:buClr>
              <a:buSzPts val="2799"/>
              <a:buFont typeface="Calibri"/>
              <a:buNone/>
              <a:defRPr sz="2799"/>
            </a:lvl2pPr>
            <a:lvl3pPr marL="1371600" lvl="2" indent="-228600" algn="l">
              <a:lnSpc>
                <a:spcPct val="140000"/>
              </a:lnSpc>
              <a:spcBef>
                <a:spcPts val="3599"/>
              </a:spcBef>
              <a:spcAft>
                <a:spcPts val="0"/>
              </a:spcAft>
              <a:buClr>
                <a:schemeClr val="dk1"/>
              </a:buClr>
              <a:buSzPts val="2799"/>
              <a:buFont typeface="Calibri"/>
              <a:buNone/>
              <a:defRPr sz="2799"/>
            </a:lvl3pPr>
            <a:lvl4pPr marL="1828800" lvl="3" indent="-228600" algn="l">
              <a:lnSpc>
                <a:spcPct val="140000"/>
              </a:lnSpc>
              <a:spcBef>
                <a:spcPts val="3599"/>
              </a:spcBef>
              <a:spcAft>
                <a:spcPts val="0"/>
              </a:spcAft>
              <a:buClr>
                <a:schemeClr val="dk1"/>
              </a:buClr>
              <a:buSzPts val="2799"/>
              <a:buFont typeface="Calibri"/>
              <a:buNone/>
              <a:defRPr sz="2799"/>
            </a:lvl4pPr>
            <a:lvl5pPr marL="2286000" lvl="4" indent="-228600" algn="l">
              <a:lnSpc>
                <a:spcPct val="140000"/>
              </a:lnSpc>
              <a:spcBef>
                <a:spcPts val="3599"/>
              </a:spcBef>
              <a:spcAft>
                <a:spcPts val="0"/>
              </a:spcAft>
              <a:buClr>
                <a:schemeClr val="dk1"/>
              </a:buClr>
              <a:buSzPts val="2799"/>
              <a:buFont typeface="Calibri"/>
              <a:buNone/>
              <a:defRPr sz="2799"/>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149" name="Google Shape;149;p25"/>
          <p:cNvSpPr txBox="1">
            <a:spLocks noGrp="1"/>
          </p:cNvSpPr>
          <p:nvPr>
            <p:ph type="body" idx="8"/>
          </p:nvPr>
        </p:nvSpPr>
        <p:spPr>
          <a:xfrm>
            <a:off x="17661264" y="10341532"/>
            <a:ext cx="4849114" cy="1335528"/>
          </a:xfrm>
          <a:prstGeom prst="rect">
            <a:avLst/>
          </a:prstGeom>
          <a:noFill/>
          <a:ln>
            <a:noFill/>
          </a:ln>
        </p:spPr>
        <p:txBody>
          <a:bodyPr spcFirstLastPara="1" wrap="square" lIns="91425" tIns="45700" rIns="91425" bIns="45700" anchor="t" anchorCtr="0">
            <a:normAutofit/>
          </a:bodyPr>
          <a:lstStyle>
            <a:lvl1pPr marL="457200" lvl="0" indent="-228600" algn="l">
              <a:lnSpc>
                <a:spcPct val="140000"/>
              </a:lnSpc>
              <a:spcBef>
                <a:spcPts val="0"/>
              </a:spcBef>
              <a:spcAft>
                <a:spcPts val="0"/>
              </a:spcAft>
              <a:buClr>
                <a:schemeClr val="dk1"/>
              </a:buClr>
              <a:buSzPts val="2200"/>
              <a:buFont typeface="Calibri"/>
              <a:buNone/>
              <a:defRPr sz="2200">
                <a:solidFill>
                  <a:schemeClr val="dk1"/>
                </a:solidFill>
                <a:latin typeface="Calibri"/>
                <a:ea typeface="Calibri"/>
                <a:cs typeface="Calibri"/>
                <a:sym typeface="Calibri"/>
              </a:defRPr>
            </a:lvl1pPr>
            <a:lvl2pPr marL="914400" lvl="1" indent="-228600" algn="l">
              <a:lnSpc>
                <a:spcPct val="140000"/>
              </a:lnSpc>
              <a:spcBef>
                <a:spcPts val="3599"/>
              </a:spcBef>
              <a:spcAft>
                <a:spcPts val="0"/>
              </a:spcAft>
              <a:buClr>
                <a:schemeClr val="dk1"/>
              </a:buClr>
              <a:buSzPts val="2799"/>
              <a:buFont typeface="Calibri"/>
              <a:buNone/>
              <a:defRPr sz="2799"/>
            </a:lvl2pPr>
            <a:lvl3pPr marL="1371600" lvl="2" indent="-228600" algn="l">
              <a:lnSpc>
                <a:spcPct val="140000"/>
              </a:lnSpc>
              <a:spcBef>
                <a:spcPts val="3599"/>
              </a:spcBef>
              <a:spcAft>
                <a:spcPts val="0"/>
              </a:spcAft>
              <a:buClr>
                <a:schemeClr val="dk1"/>
              </a:buClr>
              <a:buSzPts val="2799"/>
              <a:buFont typeface="Calibri"/>
              <a:buNone/>
              <a:defRPr sz="2799"/>
            </a:lvl3pPr>
            <a:lvl4pPr marL="1828800" lvl="3" indent="-228600" algn="l">
              <a:lnSpc>
                <a:spcPct val="140000"/>
              </a:lnSpc>
              <a:spcBef>
                <a:spcPts val="3599"/>
              </a:spcBef>
              <a:spcAft>
                <a:spcPts val="0"/>
              </a:spcAft>
              <a:buClr>
                <a:schemeClr val="dk1"/>
              </a:buClr>
              <a:buSzPts val="2799"/>
              <a:buFont typeface="Calibri"/>
              <a:buNone/>
              <a:defRPr sz="2799"/>
            </a:lvl4pPr>
            <a:lvl5pPr marL="2286000" lvl="4" indent="-228600" algn="l">
              <a:lnSpc>
                <a:spcPct val="140000"/>
              </a:lnSpc>
              <a:spcBef>
                <a:spcPts val="3599"/>
              </a:spcBef>
              <a:spcAft>
                <a:spcPts val="0"/>
              </a:spcAft>
              <a:buClr>
                <a:schemeClr val="dk1"/>
              </a:buClr>
              <a:buSzPts val="2799"/>
              <a:buFont typeface="Calibri"/>
              <a:buNone/>
              <a:defRPr sz="2799"/>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150" name="Google Shape;150;p25"/>
          <p:cNvSpPr txBox="1">
            <a:spLocks noGrp="1"/>
          </p:cNvSpPr>
          <p:nvPr>
            <p:ph type="body" idx="9"/>
          </p:nvPr>
        </p:nvSpPr>
        <p:spPr>
          <a:xfrm>
            <a:off x="17661264" y="9588135"/>
            <a:ext cx="4849114" cy="852070"/>
          </a:xfrm>
          <a:prstGeom prst="rect">
            <a:avLst/>
          </a:prstGeom>
          <a:noFill/>
          <a:ln>
            <a:noFill/>
          </a:ln>
        </p:spPr>
        <p:txBody>
          <a:bodyPr spcFirstLastPara="1" wrap="square" lIns="91425" tIns="45700" rIns="91425" bIns="45700" anchor="ctr" anchorCtr="0">
            <a:noAutofit/>
          </a:bodyPr>
          <a:lstStyle>
            <a:lvl1pPr marL="457200" lvl="0" indent="-228600" algn="l">
              <a:lnSpc>
                <a:spcPct val="130000"/>
              </a:lnSpc>
              <a:spcBef>
                <a:spcPts val="0"/>
              </a:spcBef>
              <a:spcAft>
                <a:spcPts val="0"/>
              </a:spcAft>
              <a:buClr>
                <a:schemeClr val="dk1"/>
              </a:buClr>
              <a:buSzPts val="3199"/>
              <a:buFont typeface="Calibri"/>
              <a:buNone/>
              <a:defRPr sz="3199">
                <a:solidFill>
                  <a:schemeClr val="dk1"/>
                </a:solidFill>
                <a:latin typeface="Calibri"/>
                <a:ea typeface="Calibri"/>
                <a:cs typeface="Calibri"/>
                <a:sym typeface="Calibri"/>
              </a:defRPr>
            </a:lvl1pPr>
            <a:lvl2pPr marL="914400" lvl="1" indent="-228600" algn="l">
              <a:lnSpc>
                <a:spcPct val="140000"/>
              </a:lnSpc>
              <a:spcBef>
                <a:spcPts val="3599"/>
              </a:spcBef>
              <a:spcAft>
                <a:spcPts val="0"/>
              </a:spcAft>
              <a:buClr>
                <a:schemeClr val="dk1"/>
              </a:buClr>
              <a:buSzPts val="2799"/>
              <a:buFont typeface="Calibri"/>
              <a:buNone/>
              <a:defRPr sz="2799"/>
            </a:lvl2pPr>
            <a:lvl3pPr marL="1371600" lvl="2" indent="-228600" algn="l">
              <a:lnSpc>
                <a:spcPct val="140000"/>
              </a:lnSpc>
              <a:spcBef>
                <a:spcPts val="3599"/>
              </a:spcBef>
              <a:spcAft>
                <a:spcPts val="0"/>
              </a:spcAft>
              <a:buClr>
                <a:schemeClr val="dk1"/>
              </a:buClr>
              <a:buSzPts val="2799"/>
              <a:buFont typeface="Calibri"/>
              <a:buNone/>
              <a:defRPr sz="2799"/>
            </a:lvl3pPr>
            <a:lvl4pPr marL="1828800" lvl="3" indent="-228600" algn="l">
              <a:lnSpc>
                <a:spcPct val="140000"/>
              </a:lnSpc>
              <a:spcBef>
                <a:spcPts val="3599"/>
              </a:spcBef>
              <a:spcAft>
                <a:spcPts val="0"/>
              </a:spcAft>
              <a:buClr>
                <a:schemeClr val="dk1"/>
              </a:buClr>
              <a:buSzPts val="2799"/>
              <a:buFont typeface="Calibri"/>
              <a:buNone/>
              <a:defRPr sz="2799"/>
            </a:lvl4pPr>
            <a:lvl5pPr marL="2286000" lvl="4" indent="-228600" algn="l">
              <a:lnSpc>
                <a:spcPct val="140000"/>
              </a:lnSpc>
              <a:spcBef>
                <a:spcPts val="3599"/>
              </a:spcBef>
              <a:spcAft>
                <a:spcPts val="0"/>
              </a:spcAft>
              <a:buClr>
                <a:schemeClr val="dk1"/>
              </a:buClr>
              <a:buSzPts val="2799"/>
              <a:buFont typeface="Calibri"/>
              <a:buNone/>
              <a:defRPr sz="2799"/>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151" name="Google Shape;151;p25"/>
          <p:cNvSpPr txBox="1">
            <a:spLocks noGrp="1"/>
          </p:cNvSpPr>
          <p:nvPr>
            <p:ph type="title"/>
          </p:nvPr>
        </p:nvSpPr>
        <p:spPr>
          <a:xfrm>
            <a:off x="1990165" y="1417928"/>
            <a:ext cx="20520357" cy="118872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2"/>
              </a:buClr>
              <a:buSzPts val="6600"/>
              <a:buFont typeface="Open Sans"/>
              <a:buNone/>
              <a:defRPr sz="66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2" name="Google Shape;152;p25"/>
          <p:cNvSpPr txBox="1">
            <a:spLocks noGrp="1"/>
          </p:cNvSpPr>
          <p:nvPr>
            <p:ph type="body" idx="13"/>
          </p:nvPr>
        </p:nvSpPr>
        <p:spPr>
          <a:xfrm>
            <a:off x="1990165" y="2515610"/>
            <a:ext cx="20520212" cy="882648"/>
          </a:xfrm>
          <a:prstGeom prst="rect">
            <a:avLst/>
          </a:prstGeom>
          <a:noFill/>
          <a:ln>
            <a:noFill/>
          </a:ln>
        </p:spPr>
        <p:txBody>
          <a:bodyPr spcFirstLastPara="1" wrap="square" lIns="91425" tIns="45700" rIns="91425" bIns="45700" anchor="t" anchorCtr="0">
            <a:normAutofit/>
          </a:bodyPr>
          <a:lstStyle>
            <a:lvl1pPr marL="457200" lvl="0" indent="-228600" algn="l">
              <a:lnSpc>
                <a:spcPct val="140000"/>
              </a:lnSpc>
              <a:spcBef>
                <a:spcPts val="0"/>
              </a:spcBef>
              <a:spcAft>
                <a:spcPts val="0"/>
              </a:spcAft>
              <a:buClr>
                <a:srgbClr val="3A3838"/>
              </a:buClr>
              <a:buSzPts val="3600"/>
              <a:buFont typeface="Open Sans"/>
              <a:buNone/>
              <a:defRPr sz="3600" b="1">
                <a:solidFill>
                  <a:srgbClr val="3A3838"/>
                </a:solidFill>
                <a:latin typeface="Open Sans"/>
                <a:ea typeface="Open Sans"/>
                <a:cs typeface="Open Sans"/>
                <a:sym typeface="Open Sans"/>
              </a:defRPr>
            </a:lvl1pPr>
            <a:lvl2pPr marL="914400" lvl="1" indent="-228600" algn="l">
              <a:lnSpc>
                <a:spcPct val="140000"/>
              </a:lnSpc>
              <a:spcBef>
                <a:spcPts val="3599"/>
              </a:spcBef>
              <a:spcAft>
                <a:spcPts val="0"/>
              </a:spcAft>
              <a:buClr>
                <a:schemeClr val="dk1"/>
              </a:buClr>
              <a:buSzPts val="1800"/>
              <a:buNone/>
              <a:defRPr/>
            </a:lvl2pPr>
            <a:lvl3pPr marL="1371600" lvl="2" indent="-228600" algn="l">
              <a:lnSpc>
                <a:spcPct val="140000"/>
              </a:lnSpc>
              <a:spcBef>
                <a:spcPts val="3599"/>
              </a:spcBef>
              <a:spcAft>
                <a:spcPts val="0"/>
              </a:spcAft>
              <a:buClr>
                <a:schemeClr val="dk1"/>
              </a:buClr>
              <a:buSzPts val="1800"/>
              <a:buNone/>
              <a:defRPr/>
            </a:lvl3pPr>
            <a:lvl4pPr marL="1828800" lvl="3" indent="-228600" algn="l">
              <a:lnSpc>
                <a:spcPct val="140000"/>
              </a:lnSpc>
              <a:spcBef>
                <a:spcPts val="3599"/>
              </a:spcBef>
              <a:spcAft>
                <a:spcPts val="0"/>
              </a:spcAft>
              <a:buClr>
                <a:schemeClr val="dk1"/>
              </a:buClr>
              <a:buSzPts val="1800"/>
              <a:buNone/>
              <a:defRPr/>
            </a:lvl4pPr>
            <a:lvl5pPr marL="2286000" lvl="4" indent="-228600" algn="l">
              <a:lnSpc>
                <a:spcPct val="140000"/>
              </a:lnSpc>
              <a:spcBef>
                <a:spcPts val="3599"/>
              </a:spcBef>
              <a:spcAft>
                <a:spcPts val="0"/>
              </a:spcAft>
              <a:buClr>
                <a:schemeClr val="dk1"/>
              </a:buClr>
              <a:buSzPts val="1800"/>
              <a:buNone/>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ingle Profile layout">
  <p:cSld name="Single Profile layout">
    <p:spTree>
      <p:nvGrpSpPr>
        <p:cNvPr id="1" name="Shape 22"/>
        <p:cNvGrpSpPr/>
        <p:nvPr/>
      </p:nvGrpSpPr>
      <p:grpSpPr>
        <a:xfrm>
          <a:off x="0" y="0"/>
          <a:ext cx="0" cy="0"/>
          <a:chOff x="0" y="0"/>
          <a:chExt cx="0" cy="0"/>
        </a:xfrm>
      </p:grpSpPr>
      <p:sp>
        <p:nvSpPr>
          <p:cNvPr id="23" name="Google Shape;23;p8"/>
          <p:cNvSpPr txBox="1">
            <a:spLocks noGrp="1"/>
          </p:cNvSpPr>
          <p:nvPr>
            <p:ph type="body" idx="1"/>
          </p:nvPr>
        </p:nvSpPr>
        <p:spPr>
          <a:xfrm>
            <a:off x="1990165" y="9398885"/>
            <a:ext cx="4995565" cy="2475886"/>
          </a:xfrm>
          <a:prstGeom prst="rect">
            <a:avLst/>
          </a:prstGeom>
          <a:noFill/>
          <a:ln>
            <a:noFill/>
          </a:ln>
        </p:spPr>
        <p:txBody>
          <a:bodyPr spcFirstLastPara="1" wrap="square" lIns="91425" tIns="45700" rIns="91425" bIns="45700" anchor="t" anchorCtr="0">
            <a:noAutofit/>
          </a:bodyPr>
          <a:lstStyle>
            <a:lvl1pPr marL="457200" lvl="0" indent="-228600" algn="ctr">
              <a:lnSpc>
                <a:spcPct val="130000"/>
              </a:lnSpc>
              <a:spcBef>
                <a:spcPts val="0"/>
              </a:spcBef>
              <a:spcAft>
                <a:spcPts val="0"/>
              </a:spcAft>
              <a:buClr>
                <a:schemeClr val="dk1"/>
              </a:buClr>
              <a:buSzPts val="2799"/>
              <a:buFont typeface="Calibri"/>
              <a:buNone/>
              <a:defRPr sz="2799">
                <a:solidFill>
                  <a:schemeClr val="dk1"/>
                </a:solidFill>
                <a:latin typeface="Calibri"/>
                <a:ea typeface="Calibri"/>
                <a:cs typeface="Calibri"/>
                <a:sym typeface="Calibri"/>
              </a:defRPr>
            </a:lvl1pPr>
            <a:lvl2pPr marL="914400" lvl="1" indent="-228600" algn="l">
              <a:lnSpc>
                <a:spcPct val="140000"/>
              </a:lnSpc>
              <a:spcBef>
                <a:spcPts val="0"/>
              </a:spcBef>
              <a:spcAft>
                <a:spcPts val="0"/>
              </a:spcAft>
              <a:buClr>
                <a:schemeClr val="dk1"/>
              </a:buClr>
              <a:buSzPts val="1800"/>
              <a:buNone/>
              <a:defRPr/>
            </a:lvl2pPr>
            <a:lvl3pPr marL="1371600" lvl="2" indent="-228600" algn="l">
              <a:lnSpc>
                <a:spcPct val="140000"/>
              </a:lnSpc>
              <a:spcBef>
                <a:spcPts val="3599"/>
              </a:spcBef>
              <a:spcAft>
                <a:spcPts val="0"/>
              </a:spcAft>
              <a:buClr>
                <a:schemeClr val="dk1"/>
              </a:buClr>
              <a:buSzPts val="1800"/>
              <a:buNone/>
              <a:defRPr/>
            </a:lvl3pPr>
            <a:lvl4pPr marL="1828800" lvl="3" indent="-228600" algn="l">
              <a:lnSpc>
                <a:spcPct val="140000"/>
              </a:lnSpc>
              <a:spcBef>
                <a:spcPts val="3599"/>
              </a:spcBef>
              <a:spcAft>
                <a:spcPts val="0"/>
              </a:spcAft>
              <a:buClr>
                <a:schemeClr val="dk1"/>
              </a:buClr>
              <a:buSzPts val="1800"/>
              <a:buNone/>
              <a:defRPr/>
            </a:lvl4pPr>
            <a:lvl5pPr marL="2286000" lvl="4" indent="-228600" algn="l">
              <a:lnSpc>
                <a:spcPct val="140000"/>
              </a:lnSpc>
              <a:spcBef>
                <a:spcPts val="3599"/>
              </a:spcBef>
              <a:spcAft>
                <a:spcPts val="0"/>
              </a:spcAft>
              <a:buClr>
                <a:schemeClr val="dk1"/>
              </a:buClr>
              <a:buSzPts val="1800"/>
              <a:buNone/>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24" name="Google Shape;24;p8"/>
          <p:cNvSpPr txBox="1">
            <a:spLocks noGrp="1"/>
          </p:cNvSpPr>
          <p:nvPr>
            <p:ph type="body" idx="2"/>
          </p:nvPr>
        </p:nvSpPr>
        <p:spPr>
          <a:xfrm>
            <a:off x="8076354" y="4149621"/>
            <a:ext cx="14242673" cy="1069978"/>
          </a:xfrm>
          <a:prstGeom prst="rect">
            <a:avLst/>
          </a:prstGeom>
          <a:noFill/>
          <a:ln>
            <a:noFill/>
          </a:ln>
        </p:spPr>
        <p:txBody>
          <a:bodyPr spcFirstLastPara="1" wrap="square" lIns="91425" tIns="45700" rIns="91425" bIns="45700" anchor="ctr" anchorCtr="0">
            <a:normAutofit/>
          </a:bodyPr>
          <a:lstStyle>
            <a:lvl1pPr marL="457200" lvl="0" indent="-228600" algn="l">
              <a:lnSpc>
                <a:spcPct val="140000"/>
              </a:lnSpc>
              <a:spcBef>
                <a:spcPts val="0"/>
              </a:spcBef>
              <a:spcAft>
                <a:spcPts val="0"/>
              </a:spcAft>
              <a:buClr>
                <a:srgbClr val="3A3838"/>
              </a:buClr>
              <a:buSzPts val="3599"/>
              <a:buFont typeface="Calibri"/>
              <a:buNone/>
              <a:defRPr sz="3599">
                <a:solidFill>
                  <a:srgbClr val="3A3838"/>
                </a:solidFill>
                <a:latin typeface="Calibri"/>
                <a:ea typeface="Calibri"/>
                <a:cs typeface="Calibri"/>
                <a:sym typeface="Calibri"/>
              </a:defRPr>
            </a:lvl1pPr>
            <a:lvl2pPr marL="914400" lvl="1" indent="-228600" algn="l">
              <a:lnSpc>
                <a:spcPct val="140000"/>
              </a:lnSpc>
              <a:spcBef>
                <a:spcPts val="3599"/>
              </a:spcBef>
              <a:spcAft>
                <a:spcPts val="0"/>
              </a:spcAft>
              <a:buClr>
                <a:schemeClr val="dk1"/>
              </a:buClr>
              <a:buSzPts val="1800"/>
              <a:buNone/>
              <a:defRPr/>
            </a:lvl2pPr>
            <a:lvl3pPr marL="1371600" lvl="2" indent="-228600" algn="l">
              <a:lnSpc>
                <a:spcPct val="140000"/>
              </a:lnSpc>
              <a:spcBef>
                <a:spcPts val="3599"/>
              </a:spcBef>
              <a:spcAft>
                <a:spcPts val="0"/>
              </a:spcAft>
              <a:buClr>
                <a:schemeClr val="dk1"/>
              </a:buClr>
              <a:buSzPts val="1800"/>
              <a:buNone/>
              <a:defRPr/>
            </a:lvl3pPr>
            <a:lvl4pPr marL="1828800" lvl="3" indent="-228600" algn="l">
              <a:lnSpc>
                <a:spcPct val="140000"/>
              </a:lnSpc>
              <a:spcBef>
                <a:spcPts val="3599"/>
              </a:spcBef>
              <a:spcAft>
                <a:spcPts val="0"/>
              </a:spcAft>
              <a:buClr>
                <a:schemeClr val="dk1"/>
              </a:buClr>
              <a:buSzPts val="1800"/>
              <a:buNone/>
              <a:defRPr/>
            </a:lvl4pPr>
            <a:lvl5pPr marL="2286000" lvl="4" indent="-228600" algn="l">
              <a:lnSpc>
                <a:spcPct val="140000"/>
              </a:lnSpc>
              <a:spcBef>
                <a:spcPts val="3599"/>
              </a:spcBef>
              <a:spcAft>
                <a:spcPts val="0"/>
              </a:spcAft>
              <a:buClr>
                <a:schemeClr val="dk1"/>
              </a:buClr>
              <a:buSzPts val="1800"/>
              <a:buNone/>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25" name="Google Shape;25;p8"/>
          <p:cNvSpPr txBox="1">
            <a:spLocks noGrp="1"/>
          </p:cNvSpPr>
          <p:nvPr>
            <p:ph type="body" idx="3"/>
          </p:nvPr>
        </p:nvSpPr>
        <p:spPr>
          <a:xfrm>
            <a:off x="8076356" y="5063408"/>
            <a:ext cx="14240720" cy="3022800"/>
          </a:xfrm>
          <a:prstGeom prst="rect">
            <a:avLst/>
          </a:prstGeom>
          <a:noFill/>
          <a:ln>
            <a:noFill/>
          </a:ln>
        </p:spPr>
        <p:txBody>
          <a:bodyPr spcFirstLastPara="1" wrap="square" lIns="91425" tIns="45700" rIns="91425" bIns="45700" anchor="t" anchorCtr="0">
            <a:normAutofit/>
          </a:bodyPr>
          <a:lstStyle>
            <a:lvl1pPr marL="457200" lvl="0" indent="-228600" algn="l">
              <a:lnSpc>
                <a:spcPct val="140000"/>
              </a:lnSpc>
              <a:spcBef>
                <a:spcPts val="0"/>
              </a:spcBef>
              <a:spcAft>
                <a:spcPts val="0"/>
              </a:spcAft>
              <a:buClr>
                <a:schemeClr val="dk1"/>
              </a:buClr>
              <a:buSzPts val="2200"/>
              <a:buFont typeface="Calibri"/>
              <a:buNone/>
              <a:defRPr sz="2200">
                <a:latin typeface="Calibri"/>
                <a:ea typeface="Calibri"/>
                <a:cs typeface="Calibri"/>
                <a:sym typeface="Calibri"/>
              </a:defRPr>
            </a:lvl1pPr>
            <a:lvl2pPr marL="914400" lvl="1" indent="-228600" algn="l">
              <a:lnSpc>
                <a:spcPct val="140000"/>
              </a:lnSpc>
              <a:spcBef>
                <a:spcPts val="3599"/>
              </a:spcBef>
              <a:spcAft>
                <a:spcPts val="0"/>
              </a:spcAft>
              <a:buClr>
                <a:schemeClr val="dk1"/>
              </a:buClr>
              <a:buSzPts val="2799"/>
              <a:buFont typeface="Calibri"/>
              <a:buNone/>
              <a:defRPr sz="2799"/>
            </a:lvl2pPr>
            <a:lvl3pPr marL="1371600" lvl="2" indent="-228600" algn="l">
              <a:lnSpc>
                <a:spcPct val="140000"/>
              </a:lnSpc>
              <a:spcBef>
                <a:spcPts val="3599"/>
              </a:spcBef>
              <a:spcAft>
                <a:spcPts val="0"/>
              </a:spcAft>
              <a:buClr>
                <a:schemeClr val="dk1"/>
              </a:buClr>
              <a:buSzPts val="2799"/>
              <a:buFont typeface="Calibri"/>
              <a:buNone/>
              <a:defRPr sz="2799"/>
            </a:lvl3pPr>
            <a:lvl4pPr marL="1828800" lvl="3" indent="-228600" algn="l">
              <a:lnSpc>
                <a:spcPct val="140000"/>
              </a:lnSpc>
              <a:spcBef>
                <a:spcPts val="3599"/>
              </a:spcBef>
              <a:spcAft>
                <a:spcPts val="0"/>
              </a:spcAft>
              <a:buClr>
                <a:schemeClr val="dk1"/>
              </a:buClr>
              <a:buSzPts val="2799"/>
              <a:buFont typeface="Calibri"/>
              <a:buNone/>
              <a:defRPr sz="2799"/>
            </a:lvl4pPr>
            <a:lvl5pPr marL="2286000" lvl="4" indent="-228600" algn="l">
              <a:lnSpc>
                <a:spcPct val="140000"/>
              </a:lnSpc>
              <a:spcBef>
                <a:spcPts val="3599"/>
              </a:spcBef>
              <a:spcAft>
                <a:spcPts val="0"/>
              </a:spcAft>
              <a:buClr>
                <a:schemeClr val="dk1"/>
              </a:buClr>
              <a:buSzPts val="2799"/>
              <a:buFont typeface="Calibri"/>
              <a:buNone/>
              <a:defRPr sz="2799"/>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26" name="Google Shape;26;p8"/>
          <p:cNvSpPr txBox="1">
            <a:spLocks noGrp="1"/>
          </p:cNvSpPr>
          <p:nvPr>
            <p:ph type="body" idx="4"/>
          </p:nvPr>
        </p:nvSpPr>
        <p:spPr>
          <a:xfrm>
            <a:off x="8076354" y="8409929"/>
            <a:ext cx="14242673" cy="1069978"/>
          </a:xfrm>
          <a:prstGeom prst="rect">
            <a:avLst/>
          </a:prstGeom>
          <a:noFill/>
          <a:ln>
            <a:noFill/>
          </a:ln>
        </p:spPr>
        <p:txBody>
          <a:bodyPr spcFirstLastPara="1" wrap="square" lIns="91425" tIns="45700" rIns="91425" bIns="45700" anchor="ctr" anchorCtr="0">
            <a:normAutofit/>
          </a:bodyPr>
          <a:lstStyle>
            <a:lvl1pPr marL="457200" lvl="0" indent="-228600" algn="l">
              <a:lnSpc>
                <a:spcPct val="140000"/>
              </a:lnSpc>
              <a:spcBef>
                <a:spcPts val="0"/>
              </a:spcBef>
              <a:spcAft>
                <a:spcPts val="0"/>
              </a:spcAft>
              <a:buClr>
                <a:srgbClr val="3A3838"/>
              </a:buClr>
              <a:buSzPts val="3599"/>
              <a:buFont typeface="Calibri"/>
              <a:buNone/>
              <a:defRPr sz="3599">
                <a:solidFill>
                  <a:srgbClr val="3A3838"/>
                </a:solidFill>
                <a:latin typeface="Calibri"/>
                <a:ea typeface="Calibri"/>
                <a:cs typeface="Calibri"/>
                <a:sym typeface="Calibri"/>
              </a:defRPr>
            </a:lvl1pPr>
            <a:lvl2pPr marL="914400" lvl="1" indent="-228600" algn="l">
              <a:lnSpc>
                <a:spcPct val="140000"/>
              </a:lnSpc>
              <a:spcBef>
                <a:spcPts val="3599"/>
              </a:spcBef>
              <a:spcAft>
                <a:spcPts val="0"/>
              </a:spcAft>
              <a:buClr>
                <a:schemeClr val="dk1"/>
              </a:buClr>
              <a:buSzPts val="1800"/>
              <a:buNone/>
              <a:defRPr/>
            </a:lvl2pPr>
            <a:lvl3pPr marL="1371600" lvl="2" indent="-228600" algn="l">
              <a:lnSpc>
                <a:spcPct val="140000"/>
              </a:lnSpc>
              <a:spcBef>
                <a:spcPts val="3599"/>
              </a:spcBef>
              <a:spcAft>
                <a:spcPts val="0"/>
              </a:spcAft>
              <a:buClr>
                <a:schemeClr val="dk1"/>
              </a:buClr>
              <a:buSzPts val="1800"/>
              <a:buNone/>
              <a:defRPr/>
            </a:lvl3pPr>
            <a:lvl4pPr marL="1828800" lvl="3" indent="-228600" algn="l">
              <a:lnSpc>
                <a:spcPct val="140000"/>
              </a:lnSpc>
              <a:spcBef>
                <a:spcPts val="3599"/>
              </a:spcBef>
              <a:spcAft>
                <a:spcPts val="0"/>
              </a:spcAft>
              <a:buClr>
                <a:schemeClr val="dk1"/>
              </a:buClr>
              <a:buSzPts val="1800"/>
              <a:buNone/>
              <a:defRPr/>
            </a:lvl4pPr>
            <a:lvl5pPr marL="2286000" lvl="4" indent="-228600" algn="l">
              <a:lnSpc>
                <a:spcPct val="140000"/>
              </a:lnSpc>
              <a:spcBef>
                <a:spcPts val="3599"/>
              </a:spcBef>
              <a:spcAft>
                <a:spcPts val="0"/>
              </a:spcAft>
              <a:buClr>
                <a:schemeClr val="dk1"/>
              </a:buClr>
              <a:buSzPts val="1800"/>
              <a:buNone/>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27" name="Google Shape;27;p8"/>
          <p:cNvSpPr txBox="1">
            <a:spLocks noGrp="1"/>
          </p:cNvSpPr>
          <p:nvPr>
            <p:ph type="body" idx="5"/>
          </p:nvPr>
        </p:nvSpPr>
        <p:spPr>
          <a:xfrm>
            <a:off x="8076356" y="9323718"/>
            <a:ext cx="14240720" cy="2597375"/>
          </a:xfrm>
          <a:prstGeom prst="rect">
            <a:avLst/>
          </a:prstGeom>
          <a:noFill/>
          <a:ln>
            <a:noFill/>
          </a:ln>
        </p:spPr>
        <p:txBody>
          <a:bodyPr spcFirstLastPara="1" wrap="square" lIns="91425" tIns="45700" rIns="91425" bIns="45700" anchor="t" anchorCtr="0">
            <a:normAutofit/>
          </a:bodyPr>
          <a:lstStyle>
            <a:lvl1pPr marL="457200" lvl="0" indent="-228600" algn="l">
              <a:lnSpc>
                <a:spcPct val="140000"/>
              </a:lnSpc>
              <a:spcBef>
                <a:spcPts val="0"/>
              </a:spcBef>
              <a:spcAft>
                <a:spcPts val="0"/>
              </a:spcAft>
              <a:buClr>
                <a:schemeClr val="dk1"/>
              </a:buClr>
              <a:buSzPts val="2200"/>
              <a:buFont typeface="Calibri"/>
              <a:buNone/>
              <a:defRPr sz="2200">
                <a:latin typeface="Calibri"/>
                <a:ea typeface="Calibri"/>
                <a:cs typeface="Calibri"/>
                <a:sym typeface="Calibri"/>
              </a:defRPr>
            </a:lvl1pPr>
            <a:lvl2pPr marL="914400" lvl="1" indent="-228600" algn="l">
              <a:lnSpc>
                <a:spcPct val="140000"/>
              </a:lnSpc>
              <a:spcBef>
                <a:spcPts val="2399"/>
              </a:spcBef>
              <a:spcAft>
                <a:spcPts val="0"/>
              </a:spcAft>
              <a:buClr>
                <a:schemeClr val="dk1"/>
              </a:buClr>
              <a:buSzPts val="2799"/>
              <a:buFont typeface="Calibri"/>
              <a:buNone/>
              <a:defRPr sz="2799"/>
            </a:lvl2pPr>
            <a:lvl3pPr marL="1371600" lvl="2" indent="-228600" algn="l">
              <a:lnSpc>
                <a:spcPct val="140000"/>
              </a:lnSpc>
              <a:spcBef>
                <a:spcPts val="3599"/>
              </a:spcBef>
              <a:spcAft>
                <a:spcPts val="0"/>
              </a:spcAft>
              <a:buClr>
                <a:schemeClr val="dk1"/>
              </a:buClr>
              <a:buSzPts val="2799"/>
              <a:buFont typeface="Calibri"/>
              <a:buNone/>
              <a:defRPr sz="2799"/>
            </a:lvl3pPr>
            <a:lvl4pPr marL="1828800" lvl="3" indent="-228600" algn="l">
              <a:lnSpc>
                <a:spcPct val="140000"/>
              </a:lnSpc>
              <a:spcBef>
                <a:spcPts val="3599"/>
              </a:spcBef>
              <a:spcAft>
                <a:spcPts val="0"/>
              </a:spcAft>
              <a:buClr>
                <a:schemeClr val="dk1"/>
              </a:buClr>
              <a:buSzPts val="2799"/>
              <a:buFont typeface="Calibri"/>
              <a:buNone/>
              <a:defRPr sz="2799"/>
            </a:lvl4pPr>
            <a:lvl5pPr marL="2286000" lvl="4" indent="-228600" algn="l">
              <a:lnSpc>
                <a:spcPct val="140000"/>
              </a:lnSpc>
              <a:spcBef>
                <a:spcPts val="3599"/>
              </a:spcBef>
              <a:spcAft>
                <a:spcPts val="0"/>
              </a:spcAft>
              <a:buClr>
                <a:schemeClr val="dk1"/>
              </a:buClr>
              <a:buSzPts val="2799"/>
              <a:buFont typeface="Calibri"/>
              <a:buNone/>
              <a:defRPr sz="2799"/>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28" name="Google Shape;28;p8"/>
          <p:cNvSpPr txBox="1">
            <a:spLocks noGrp="1"/>
          </p:cNvSpPr>
          <p:nvPr>
            <p:ph type="title"/>
          </p:nvPr>
        </p:nvSpPr>
        <p:spPr>
          <a:xfrm>
            <a:off x="1990165" y="1417928"/>
            <a:ext cx="20520357" cy="118872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2"/>
              </a:buClr>
              <a:buSzPts val="6600"/>
              <a:buFont typeface="Open Sans"/>
              <a:buNone/>
              <a:defRPr sz="66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8"/>
          <p:cNvSpPr txBox="1">
            <a:spLocks noGrp="1"/>
          </p:cNvSpPr>
          <p:nvPr>
            <p:ph type="body" idx="6"/>
          </p:nvPr>
        </p:nvSpPr>
        <p:spPr>
          <a:xfrm>
            <a:off x="1990165" y="2515610"/>
            <a:ext cx="20520212" cy="882648"/>
          </a:xfrm>
          <a:prstGeom prst="rect">
            <a:avLst/>
          </a:prstGeom>
          <a:noFill/>
          <a:ln>
            <a:noFill/>
          </a:ln>
        </p:spPr>
        <p:txBody>
          <a:bodyPr spcFirstLastPara="1" wrap="square" lIns="91425" tIns="45700" rIns="91425" bIns="45700" anchor="t" anchorCtr="0">
            <a:normAutofit/>
          </a:bodyPr>
          <a:lstStyle>
            <a:lvl1pPr marL="457200" lvl="0" indent="-228600" algn="l">
              <a:lnSpc>
                <a:spcPct val="140000"/>
              </a:lnSpc>
              <a:spcBef>
                <a:spcPts val="0"/>
              </a:spcBef>
              <a:spcAft>
                <a:spcPts val="0"/>
              </a:spcAft>
              <a:buClr>
                <a:srgbClr val="3A3838"/>
              </a:buClr>
              <a:buSzPts val="3600"/>
              <a:buFont typeface="Open Sans"/>
              <a:buNone/>
              <a:defRPr sz="3600">
                <a:solidFill>
                  <a:srgbClr val="3A3838"/>
                </a:solidFill>
                <a:latin typeface="Open Sans"/>
                <a:ea typeface="Open Sans"/>
                <a:cs typeface="Open Sans"/>
                <a:sym typeface="Open Sans"/>
              </a:defRPr>
            </a:lvl1pPr>
            <a:lvl2pPr marL="914400" lvl="1" indent="-228600" algn="l">
              <a:lnSpc>
                <a:spcPct val="140000"/>
              </a:lnSpc>
              <a:spcBef>
                <a:spcPts val="3599"/>
              </a:spcBef>
              <a:spcAft>
                <a:spcPts val="0"/>
              </a:spcAft>
              <a:buClr>
                <a:schemeClr val="dk1"/>
              </a:buClr>
              <a:buSzPts val="1800"/>
              <a:buNone/>
              <a:defRPr/>
            </a:lvl2pPr>
            <a:lvl3pPr marL="1371600" lvl="2" indent="-228600" algn="l">
              <a:lnSpc>
                <a:spcPct val="140000"/>
              </a:lnSpc>
              <a:spcBef>
                <a:spcPts val="3599"/>
              </a:spcBef>
              <a:spcAft>
                <a:spcPts val="0"/>
              </a:spcAft>
              <a:buClr>
                <a:schemeClr val="dk1"/>
              </a:buClr>
              <a:buSzPts val="1800"/>
              <a:buNone/>
              <a:defRPr/>
            </a:lvl3pPr>
            <a:lvl4pPr marL="1828800" lvl="3" indent="-228600" algn="l">
              <a:lnSpc>
                <a:spcPct val="140000"/>
              </a:lnSpc>
              <a:spcBef>
                <a:spcPts val="3599"/>
              </a:spcBef>
              <a:spcAft>
                <a:spcPts val="0"/>
              </a:spcAft>
              <a:buClr>
                <a:schemeClr val="dk1"/>
              </a:buClr>
              <a:buSzPts val="1800"/>
              <a:buNone/>
              <a:defRPr/>
            </a:lvl4pPr>
            <a:lvl5pPr marL="2286000" lvl="4" indent="-228600" algn="l">
              <a:lnSpc>
                <a:spcPct val="140000"/>
              </a:lnSpc>
              <a:spcBef>
                <a:spcPts val="3599"/>
              </a:spcBef>
              <a:spcAft>
                <a:spcPts val="0"/>
              </a:spcAft>
              <a:buClr>
                <a:schemeClr val="dk1"/>
              </a:buClr>
              <a:buSzPts val="1800"/>
              <a:buNone/>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30" name="Google Shape;30;p8"/>
          <p:cNvSpPr>
            <a:spLocks noGrp="1"/>
          </p:cNvSpPr>
          <p:nvPr>
            <p:ph type="pic" idx="7"/>
          </p:nvPr>
        </p:nvSpPr>
        <p:spPr>
          <a:xfrm>
            <a:off x="2058623" y="3864270"/>
            <a:ext cx="4927107" cy="5518814"/>
          </a:xfrm>
          <a:prstGeom prst="rect">
            <a:avLst/>
          </a:prstGeom>
          <a:solidFill>
            <a:schemeClr val="accent5"/>
          </a:solid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reative 4 points">
  <p:cSld name="Creative 4 points">
    <p:spTree>
      <p:nvGrpSpPr>
        <p:cNvPr id="1" name="Shape 153"/>
        <p:cNvGrpSpPr/>
        <p:nvPr/>
      </p:nvGrpSpPr>
      <p:grpSpPr>
        <a:xfrm>
          <a:off x="0" y="0"/>
          <a:ext cx="0" cy="0"/>
          <a:chOff x="0" y="0"/>
          <a:chExt cx="0" cy="0"/>
        </a:xfrm>
      </p:grpSpPr>
      <p:sp>
        <p:nvSpPr>
          <p:cNvPr id="154" name="Google Shape;154;p26"/>
          <p:cNvSpPr/>
          <p:nvPr/>
        </p:nvSpPr>
        <p:spPr>
          <a:xfrm rot="-5400000" flipH="1">
            <a:off x="6315958" y="1608043"/>
            <a:ext cx="2704004" cy="8247840"/>
          </a:xfrm>
          <a:prstGeom prst="round2DiagRect">
            <a:avLst>
              <a:gd name="adj1" fmla="val 41732"/>
              <a:gd name="adj2" fmla="val 0"/>
            </a:avLst>
          </a:prstGeom>
          <a:solidFill>
            <a:schemeClr val="accent1"/>
          </a:solidFill>
          <a:ln>
            <a:noFill/>
          </a:ln>
        </p:spPr>
        <p:txBody>
          <a:bodyPr spcFirstLastPara="1" wrap="square" lIns="218925" tIns="109450" rIns="218925" bIns="109450" anchor="ctr" anchorCtr="0">
            <a:noAutofit/>
          </a:bodyPr>
          <a:lstStyle/>
          <a:p>
            <a:pPr marL="0" marR="0" lvl="0" indent="0" algn="ctr" rtl="0">
              <a:lnSpc>
                <a:spcPct val="90000"/>
              </a:lnSpc>
              <a:spcBef>
                <a:spcPts val="0"/>
              </a:spcBef>
              <a:spcAft>
                <a:spcPts val="0"/>
              </a:spcAft>
              <a:buNone/>
            </a:pPr>
            <a:endParaRPr sz="6398">
              <a:solidFill>
                <a:schemeClr val="dk1"/>
              </a:solidFill>
              <a:latin typeface="Arial"/>
              <a:ea typeface="Arial"/>
              <a:cs typeface="Arial"/>
              <a:sym typeface="Arial"/>
            </a:endParaRPr>
          </a:p>
        </p:txBody>
      </p:sp>
      <p:sp>
        <p:nvSpPr>
          <p:cNvPr id="155" name="Google Shape;155;p26"/>
          <p:cNvSpPr/>
          <p:nvPr/>
        </p:nvSpPr>
        <p:spPr>
          <a:xfrm rot="5400000">
            <a:off x="2145061" y="4085465"/>
            <a:ext cx="2942398" cy="3054600"/>
          </a:xfrm>
          <a:prstGeom prst="teardrop">
            <a:avLst>
              <a:gd name="adj" fmla="val 100000"/>
            </a:avLst>
          </a:prstGeom>
          <a:solidFill>
            <a:srgbClr val="F8C36E"/>
          </a:solidFill>
          <a:ln>
            <a:noFill/>
          </a:ln>
          <a:effectLst>
            <a:outerShdw blurRad="266700" dist="190500" sx="88000" sy="88000" algn="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4799">
              <a:solidFill>
                <a:schemeClr val="lt1"/>
              </a:solidFill>
              <a:latin typeface="Calibri"/>
              <a:ea typeface="Calibri"/>
              <a:cs typeface="Calibri"/>
              <a:sym typeface="Calibri"/>
            </a:endParaRPr>
          </a:p>
        </p:txBody>
      </p:sp>
      <p:sp>
        <p:nvSpPr>
          <p:cNvPr id="156" name="Google Shape;156;p26"/>
          <p:cNvSpPr/>
          <p:nvPr/>
        </p:nvSpPr>
        <p:spPr>
          <a:xfrm rot="-5400000" flipH="1">
            <a:off x="16835333" y="1608042"/>
            <a:ext cx="2704004" cy="8247840"/>
          </a:xfrm>
          <a:prstGeom prst="round2DiagRect">
            <a:avLst>
              <a:gd name="adj1" fmla="val 40740"/>
              <a:gd name="adj2" fmla="val 0"/>
            </a:avLst>
          </a:prstGeom>
          <a:solidFill>
            <a:schemeClr val="accent2"/>
          </a:solidFill>
          <a:ln>
            <a:noFill/>
          </a:ln>
        </p:spPr>
        <p:txBody>
          <a:bodyPr spcFirstLastPara="1" wrap="square" lIns="218925" tIns="109450" rIns="218925" bIns="109450" anchor="ctr" anchorCtr="0">
            <a:noAutofit/>
          </a:bodyPr>
          <a:lstStyle/>
          <a:p>
            <a:pPr marL="0" marR="0" lvl="0" indent="0" algn="ctr" rtl="0">
              <a:lnSpc>
                <a:spcPct val="90000"/>
              </a:lnSpc>
              <a:spcBef>
                <a:spcPts val="0"/>
              </a:spcBef>
              <a:spcAft>
                <a:spcPts val="0"/>
              </a:spcAft>
              <a:buNone/>
            </a:pPr>
            <a:endParaRPr sz="6398">
              <a:solidFill>
                <a:schemeClr val="dk1"/>
              </a:solidFill>
              <a:latin typeface="Arial"/>
              <a:ea typeface="Arial"/>
              <a:cs typeface="Arial"/>
              <a:sym typeface="Arial"/>
            </a:endParaRPr>
          </a:p>
        </p:txBody>
      </p:sp>
      <p:sp>
        <p:nvSpPr>
          <p:cNvPr id="157" name="Google Shape;157;p26"/>
          <p:cNvSpPr/>
          <p:nvPr/>
        </p:nvSpPr>
        <p:spPr>
          <a:xfrm rot="5400000">
            <a:off x="12671938" y="4085465"/>
            <a:ext cx="2942398" cy="3054600"/>
          </a:xfrm>
          <a:prstGeom prst="teardrop">
            <a:avLst>
              <a:gd name="adj" fmla="val 100000"/>
            </a:avLst>
          </a:prstGeom>
          <a:solidFill>
            <a:srgbClr val="FFA552"/>
          </a:solidFill>
          <a:ln>
            <a:noFill/>
          </a:ln>
          <a:effectLst>
            <a:outerShdw blurRad="266700" dist="190500" sx="88000" sy="88000" algn="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4799">
              <a:solidFill>
                <a:schemeClr val="lt1"/>
              </a:solidFill>
              <a:latin typeface="Calibri"/>
              <a:ea typeface="Calibri"/>
              <a:cs typeface="Calibri"/>
              <a:sym typeface="Calibri"/>
            </a:endParaRPr>
          </a:p>
        </p:txBody>
      </p:sp>
      <p:sp>
        <p:nvSpPr>
          <p:cNvPr id="158" name="Google Shape;158;p26"/>
          <p:cNvSpPr/>
          <p:nvPr/>
        </p:nvSpPr>
        <p:spPr>
          <a:xfrm rot="-5400000" flipH="1">
            <a:off x="6381589" y="5907585"/>
            <a:ext cx="2704004" cy="8247840"/>
          </a:xfrm>
          <a:prstGeom prst="round2DiagRect">
            <a:avLst>
              <a:gd name="adj1" fmla="val 38447"/>
              <a:gd name="adj2" fmla="val 0"/>
            </a:avLst>
          </a:prstGeom>
          <a:solidFill>
            <a:schemeClr val="accent3"/>
          </a:solidFill>
          <a:ln>
            <a:noFill/>
          </a:ln>
        </p:spPr>
        <p:txBody>
          <a:bodyPr spcFirstLastPara="1" wrap="square" lIns="218925" tIns="109450" rIns="218925" bIns="109450" anchor="ctr" anchorCtr="0">
            <a:noAutofit/>
          </a:bodyPr>
          <a:lstStyle/>
          <a:p>
            <a:pPr marL="0" marR="0" lvl="0" indent="0" algn="ctr" rtl="0">
              <a:lnSpc>
                <a:spcPct val="90000"/>
              </a:lnSpc>
              <a:spcBef>
                <a:spcPts val="0"/>
              </a:spcBef>
              <a:spcAft>
                <a:spcPts val="0"/>
              </a:spcAft>
              <a:buNone/>
            </a:pPr>
            <a:endParaRPr sz="6398">
              <a:solidFill>
                <a:schemeClr val="dk1"/>
              </a:solidFill>
              <a:latin typeface="Calibri"/>
              <a:ea typeface="Calibri"/>
              <a:cs typeface="Calibri"/>
              <a:sym typeface="Calibri"/>
            </a:endParaRPr>
          </a:p>
        </p:txBody>
      </p:sp>
      <p:sp>
        <p:nvSpPr>
          <p:cNvPr id="159" name="Google Shape;159;p26"/>
          <p:cNvSpPr/>
          <p:nvPr/>
        </p:nvSpPr>
        <p:spPr>
          <a:xfrm rot="5400000">
            <a:off x="2210692" y="8385007"/>
            <a:ext cx="2942398" cy="3054600"/>
          </a:xfrm>
          <a:prstGeom prst="teardrop">
            <a:avLst>
              <a:gd name="adj" fmla="val 100000"/>
            </a:avLst>
          </a:prstGeom>
          <a:solidFill>
            <a:srgbClr val="84D3D3"/>
          </a:solidFill>
          <a:ln>
            <a:noFill/>
          </a:ln>
          <a:effectLst>
            <a:outerShdw blurRad="266700" dist="190500" sx="88000" sy="88000" algn="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4799">
              <a:solidFill>
                <a:schemeClr val="lt1"/>
              </a:solidFill>
              <a:latin typeface="Calibri"/>
              <a:ea typeface="Calibri"/>
              <a:cs typeface="Calibri"/>
              <a:sym typeface="Calibri"/>
            </a:endParaRPr>
          </a:p>
        </p:txBody>
      </p:sp>
      <p:sp>
        <p:nvSpPr>
          <p:cNvPr id="160" name="Google Shape;160;p26"/>
          <p:cNvSpPr/>
          <p:nvPr/>
        </p:nvSpPr>
        <p:spPr>
          <a:xfrm rot="-5400000" flipH="1">
            <a:off x="16835331" y="5907586"/>
            <a:ext cx="2704004" cy="8247836"/>
          </a:xfrm>
          <a:prstGeom prst="round2DiagRect">
            <a:avLst>
              <a:gd name="adj1" fmla="val 39640"/>
              <a:gd name="adj2" fmla="val 0"/>
            </a:avLst>
          </a:prstGeom>
          <a:solidFill>
            <a:schemeClr val="accent4"/>
          </a:solidFill>
          <a:ln>
            <a:noFill/>
          </a:ln>
        </p:spPr>
        <p:txBody>
          <a:bodyPr spcFirstLastPara="1" wrap="square" lIns="218925" tIns="109450" rIns="218925" bIns="109450" anchor="ctr" anchorCtr="0">
            <a:noAutofit/>
          </a:bodyPr>
          <a:lstStyle/>
          <a:p>
            <a:pPr marL="0" marR="0" lvl="0" indent="0" algn="l" rtl="0">
              <a:lnSpc>
                <a:spcPct val="90000"/>
              </a:lnSpc>
              <a:spcBef>
                <a:spcPts val="0"/>
              </a:spcBef>
              <a:spcAft>
                <a:spcPts val="0"/>
              </a:spcAft>
              <a:buNone/>
            </a:pPr>
            <a:endParaRPr sz="2799">
              <a:solidFill>
                <a:schemeClr val="dk1"/>
              </a:solidFill>
              <a:latin typeface="Arial"/>
              <a:ea typeface="Arial"/>
              <a:cs typeface="Arial"/>
              <a:sym typeface="Arial"/>
            </a:endParaRPr>
          </a:p>
        </p:txBody>
      </p:sp>
      <p:sp>
        <p:nvSpPr>
          <p:cNvPr id="161" name="Google Shape;161;p26"/>
          <p:cNvSpPr/>
          <p:nvPr/>
        </p:nvSpPr>
        <p:spPr>
          <a:xfrm rot="5400000">
            <a:off x="12737569" y="8385007"/>
            <a:ext cx="2942398" cy="3054600"/>
          </a:xfrm>
          <a:prstGeom prst="teardrop">
            <a:avLst>
              <a:gd name="adj" fmla="val 100000"/>
            </a:avLst>
          </a:prstGeom>
          <a:solidFill>
            <a:srgbClr val="9CA3B8"/>
          </a:solidFill>
          <a:ln>
            <a:noFill/>
          </a:ln>
          <a:effectLst>
            <a:outerShdw blurRad="266700" dist="190500" sx="88000" sy="88000" algn="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4799">
              <a:solidFill>
                <a:schemeClr val="lt1"/>
              </a:solidFill>
              <a:latin typeface="Calibri"/>
              <a:ea typeface="Calibri"/>
              <a:cs typeface="Calibri"/>
              <a:sym typeface="Calibri"/>
            </a:endParaRPr>
          </a:p>
        </p:txBody>
      </p:sp>
      <p:sp>
        <p:nvSpPr>
          <p:cNvPr id="162" name="Google Shape;162;p26"/>
          <p:cNvSpPr txBox="1">
            <a:spLocks noGrp="1"/>
          </p:cNvSpPr>
          <p:nvPr>
            <p:ph type="body" idx="1"/>
          </p:nvPr>
        </p:nvSpPr>
        <p:spPr>
          <a:xfrm>
            <a:off x="5413804" y="4550685"/>
            <a:ext cx="5845676" cy="2357428"/>
          </a:xfrm>
          <a:prstGeom prst="rect">
            <a:avLst/>
          </a:prstGeom>
          <a:noFill/>
          <a:ln>
            <a:noFill/>
          </a:ln>
        </p:spPr>
        <p:txBody>
          <a:bodyPr spcFirstLastPara="1" wrap="square" lIns="91425" tIns="45700" rIns="91425" bIns="45700" anchor="ctr" anchorCtr="0">
            <a:normAutofit/>
          </a:bodyPr>
          <a:lstStyle>
            <a:lvl1pPr marL="457200" lvl="0" indent="-228600" algn="l">
              <a:lnSpc>
                <a:spcPct val="140000"/>
              </a:lnSpc>
              <a:spcBef>
                <a:spcPts val="0"/>
              </a:spcBef>
              <a:spcAft>
                <a:spcPts val="0"/>
              </a:spcAft>
              <a:buClr>
                <a:schemeClr val="lt1"/>
              </a:buClr>
              <a:buSzPts val="2200"/>
              <a:buFont typeface="Calibri"/>
              <a:buNone/>
              <a:defRPr sz="2200">
                <a:solidFill>
                  <a:schemeClr val="lt1"/>
                </a:solidFill>
                <a:latin typeface="Calibri"/>
                <a:ea typeface="Calibri"/>
                <a:cs typeface="Calibri"/>
                <a:sym typeface="Calibri"/>
              </a:defRPr>
            </a:lvl1pPr>
            <a:lvl2pPr marL="914400" lvl="1" indent="-228600" algn="l">
              <a:lnSpc>
                <a:spcPct val="140000"/>
              </a:lnSpc>
              <a:spcBef>
                <a:spcPts val="3599"/>
              </a:spcBef>
              <a:spcAft>
                <a:spcPts val="0"/>
              </a:spcAft>
              <a:buClr>
                <a:schemeClr val="dk1"/>
              </a:buClr>
              <a:buSzPts val="2799"/>
              <a:buFont typeface="Calibri"/>
              <a:buNone/>
              <a:defRPr sz="2799"/>
            </a:lvl2pPr>
            <a:lvl3pPr marL="1371600" lvl="2" indent="-228600" algn="l">
              <a:lnSpc>
                <a:spcPct val="140000"/>
              </a:lnSpc>
              <a:spcBef>
                <a:spcPts val="3599"/>
              </a:spcBef>
              <a:spcAft>
                <a:spcPts val="0"/>
              </a:spcAft>
              <a:buClr>
                <a:schemeClr val="dk1"/>
              </a:buClr>
              <a:buSzPts val="2799"/>
              <a:buFont typeface="Calibri"/>
              <a:buNone/>
              <a:defRPr sz="2799"/>
            </a:lvl3pPr>
            <a:lvl4pPr marL="1828800" lvl="3" indent="-228600" algn="l">
              <a:lnSpc>
                <a:spcPct val="140000"/>
              </a:lnSpc>
              <a:spcBef>
                <a:spcPts val="3599"/>
              </a:spcBef>
              <a:spcAft>
                <a:spcPts val="0"/>
              </a:spcAft>
              <a:buClr>
                <a:schemeClr val="dk1"/>
              </a:buClr>
              <a:buSzPts val="2799"/>
              <a:buFont typeface="Calibri"/>
              <a:buNone/>
              <a:defRPr sz="2799"/>
            </a:lvl4pPr>
            <a:lvl5pPr marL="2286000" lvl="4" indent="-228600" algn="l">
              <a:lnSpc>
                <a:spcPct val="140000"/>
              </a:lnSpc>
              <a:spcBef>
                <a:spcPts val="3599"/>
              </a:spcBef>
              <a:spcAft>
                <a:spcPts val="0"/>
              </a:spcAft>
              <a:buClr>
                <a:schemeClr val="dk1"/>
              </a:buClr>
              <a:buSzPts val="2799"/>
              <a:buFont typeface="Calibri"/>
              <a:buNone/>
              <a:defRPr sz="2799"/>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163" name="Google Shape;163;p26"/>
          <p:cNvSpPr txBox="1">
            <a:spLocks noGrp="1"/>
          </p:cNvSpPr>
          <p:nvPr>
            <p:ph type="body" idx="2"/>
          </p:nvPr>
        </p:nvSpPr>
        <p:spPr>
          <a:xfrm>
            <a:off x="15919938" y="4550685"/>
            <a:ext cx="5845676" cy="2357428"/>
          </a:xfrm>
          <a:prstGeom prst="rect">
            <a:avLst/>
          </a:prstGeom>
          <a:noFill/>
          <a:ln>
            <a:noFill/>
          </a:ln>
        </p:spPr>
        <p:txBody>
          <a:bodyPr spcFirstLastPara="1" wrap="square" lIns="91425" tIns="45700" rIns="91425" bIns="45700" anchor="ctr" anchorCtr="0">
            <a:normAutofit/>
          </a:bodyPr>
          <a:lstStyle>
            <a:lvl1pPr marL="457200" lvl="0" indent="-228600" algn="l">
              <a:lnSpc>
                <a:spcPct val="140000"/>
              </a:lnSpc>
              <a:spcBef>
                <a:spcPts val="0"/>
              </a:spcBef>
              <a:spcAft>
                <a:spcPts val="0"/>
              </a:spcAft>
              <a:buClr>
                <a:schemeClr val="lt1"/>
              </a:buClr>
              <a:buSzPts val="2200"/>
              <a:buFont typeface="Calibri"/>
              <a:buNone/>
              <a:defRPr sz="2200">
                <a:solidFill>
                  <a:schemeClr val="lt1"/>
                </a:solidFill>
                <a:latin typeface="Calibri"/>
                <a:ea typeface="Calibri"/>
                <a:cs typeface="Calibri"/>
                <a:sym typeface="Calibri"/>
              </a:defRPr>
            </a:lvl1pPr>
            <a:lvl2pPr marL="914400" lvl="1" indent="-228600" algn="l">
              <a:lnSpc>
                <a:spcPct val="140000"/>
              </a:lnSpc>
              <a:spcBef>
                <a:spcPts val="3599"/>
              </a:spcBef>
              <a:spcAft>
                <a:spcPts val="0"/>
              </a:spcAft>
              <a:buClr>
                <a:schemeClr val="dk1"/>
              </a:buClr>
              <a:buSzPts val="2799"/>
              <a:buFont typeface="Calibri"/>
              <a:buNone/>
              <a:defRPr sz="2799"/>
            </a:lvl2pPr>
            <a:lvl3pPr marL="1371600" lvl="2" indent="-228600" algn="l">
              <a:lnSpc>
                <a:spcPct val="140000"/>
              </a:lnSpc>
              <a:spcBef>
                <a:spcPts val="3599"/>
              </a:spcBef>
              <a:spcAft>
                <a:spcPts val="0"/>
              </a:spcAft>
              <a:buClr>
                <a:schemeClr val="dk1"/>
              </a:buClr>
              <a:buSzPts val="2799"/>
              <a:buFont typeface="Calibri"/>
              <a:buNone/>
              <a:defRPr sz="2799"/>
            </a:lvl3pPr>
            <a:lvl4pPr marL="1828800" lvl="3" indent="-228600" algn="l">
              <a:lnSpc>
                <a:spcPct val="140000"/>
              </a:lnSpc>
              <a:spcBef>
                <a:spcPts val="3599"/>
              </a:spcBef>
              <a:spcAft>
                <a:spcPts val="0"/>
              </a:spcAft>
              <a:buClr>
                <a:schemeClr val="dk1"/>
              </a:buClr>
              <a:buSzPts val="2799"/>
              <a:buFont typeface="Calibri"/>
              <a:buNone/>
              <a:defRPr sz="2799"/>
            </a:lvl4pPr>
            <a:lvl5pPr marL="2286000" lvl="4" indent="-228600" algn="l">
              <a:lnSpc>
                <a:spcPct val="140000"/>
              </a:lnSpc>
              <a:spcBef>
                <a:spcPts val="3599"/>
              </a:spcBef>
              <a:spcAft>
                <a:spcPts val="0"/>
              </a:spcAft>
              <a:buClr>
                <a:schemeClr val="dk1"/>
              </a:buClr>
              <a:buSzPts val="2799"/>
              <a:buFont typeface="Calibri"/>
              <a:buNone/>
              <a:defRPr sz="2799"/>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164" name="Google Shape;164;p26"/>
          <p:cNvSpPr txBox="1">
            <a:spLocks noGrp="1"/>
          </p:cNvSpPr>
          <p:nvPr>
            <p:ph type="body" idx="3"/>
          </p:nvPr>
        </p:nvSpPr>
        <p:spPr>
          <a:xfrm>
            <a:off x="5413804" y="8844877"/>
            <a:ext cx="5845676" cy="2357428"/>
          </a:xfrm>
          <a:prstGeom prst="rect">
            <a:avLst/>
          </a:prstGeom>
          <a:noFill/>
          <a:ln>
            <a:noFill/>
          </a:ln>
        </p:spPr>
        <p:txBody>
          <a:bodyPr spcFirstLastPara="1" wrap="square" lIns="91425" tIns="45700" rIns="91425" bIns="45700" anchor="ctr" anchorCtr="0">
            <a:normAutofit/>
          </a:bodyPr>
          <a:lstStyle>
            <a:lvl1pPr marL="457200" lvl="0" indent="-228600" algn="l">
              <a:lnSpc>
                <a:spcPct val="140000"/>
              </a:lnSpc>
              <a:spcBef>
                <a:spcPts val="0"/>
              </a:spcBef>
              <a:spcAft>
                <a:spcPts val="0"/>
              </a:spcAft>
              <a:buClr>
                <a:schemeClr val="lt1"/>
              </a:buClr>
              <a:buSzPts val="2200"/>
              <a:buFont typeface="Open Sans"/>
              <a:buNone/>
              <a:defRPr sz="2200">
                <a:solidFill>
                  <a:schemeClr val="lt1"/>
                </a:solidFill>
              </a:defRPr>
            </a:lvl1pPr>
            <a:lvl2pPr marL="914400" lvl="1" indent="-228600" algn="l">
              <a:lnSpc>
                <a:spcPct val="140000"/>
              </a:lnSpc>
              <a:spcBef>
                <a:spcPts val="3599"/>
              </a:spcBef>
              <a:spcAft>
                <a:spcPts val="0"/>
              </a:spcAft>
              <a:buClr>
                <a:schemeClr val="dk1"/>
              </a:buClr>
              <a:buSzPts val="2799"/>
              <a:buFont typeface="Calibri"/>
              <a:buNone/>
              <a:defRPr sz="2799"/>
            </a:lvl2pPr>
            <a:lvl3pPr marL="1371600" lvl="2" indent="-228600" algn="l">
              <a:lnSpc>
                <a:spcPct val="140000"/>
              </a:lnSpc>
              <a:spcBef>
                <a:spcPts val="3599"/>
              </a:spcBef>
              <a:spcAft>
                <a:spcPts val="0"/>
              </a:spcAft>
              <a:buClr>
                <a:schemeClr val="dk1"/>
              </a:buClr>
              <a:buSzPts val="2799"/>
              <a:buFont typeface="Calibri"/>
              <a:buNone/>
              <a:defRPr sz="2799"/>
            </a:lvl3pPr>
            <a:lvl4pPr marL="1828800" lvl="3" indent="-228600" algn="l">
              <a:lnSpc>
                <a:spcPct val="140000"/>
              </a:lnSpc>
              <a:spcBef>
                <a:spcPts val="3599"/>
              </a:spcBef>
              <a:spcAft>
                <a:spcPts val="0"/>
              </a:spcAft>
              <a:buClr>
                <a:schemeClr val="dk1"/>
              </a:buClr>
              <a:buSzPts val="2799"/>
              <a:buFont typeface="Calibri"/>
              <a:buNone/>
              <a:defRPr sz="2799"/>
            </a:lvl4pPr>
            <a:lvl5pPr marL="2286000" lvl="4" indent="-228600" algn="l">
              <a:lnSpc>
                <a:spcPct val="140000"/>
              </a:lnSpc>
              <a:spcBef>
                <a:spcPts val="3599"/>
              </a:spcBef>
              <a:spcAft>
                <a:spcPts val="0"/>
              </a:spcAft>
              <a:buClr>
                <a:schemeClr val="dk1"/>
              </a:buClr>
              <a:buSzPts val="2799"/>
              <a:buFont typeface="Calibri"/>
              <a:buNone/>
              <a:defRPr sz="2799"/>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165" name="Google Shape;165;p26"/>
          <p:cNvSpPr txBox="1">
            <a:spLocks noGrp="1"/>
          </p:cNvSpPr>
          <p:nvPr>
            <p:ph type="body" idx="4"/>
          </p:nvPr>
        </p:nvSpPr>
        <p:spPr>
          <a:xfrm>
            <a:off x="15919938" y="8844877"/>
            <a:ext cx="5845676" cy="2357428"/>
          </a:xfrm>
          <a:prstGeom prst="rect">
            <a:avLst/>
          </a:prstGeom>
          <a:noFill/>
          <a:ln>
            <a:noFill/>
          </a:ln>
        </p:spPr>
        <p:txBody>
          <a:bodyPr spcFirstLastPara="1" wrap="square" lIns="91425" tIns="45700" rIns="91425" bIns="45700" anchor="ctr" anchorCtr="0">
            <a:normAutofit/>
          </a:bodyPr>
          <a:lstStyle>
            <a:lvl1pPr marL="457200" lvl="0" indent="-228600" algn="l">
              <a:lnSpc>
                <a:spcPct val="140000"/>
              </a:lnSpc>
              <a:spcBef>
                <a:spcPts val="0"/>
              </a:spcBef>
              <a:spcAft>
                <a:spcPts val="0"/>
              </a:spcAft>
              <a:buClr>
                <a:schemeClr val="lt1"/>
              </a:buClr>
              <a:buSzPts val="2200"/>
              <a:buFont typeface="Calibri"/>
              <a:buNone/>
              <a:defRPr sz="2200">
                <a:solidFill>
                  <a:schemeClr val="lt1"/>
                </a:solidFill>
                <a:latin typeface="Calibri"/>
                <a:ea typeface="Calibri"/>
                <a:cs typeface="Calibri"/>
                <a:sym typeface="Calibri"/>
              </a:defRPr>
            </a:lvl1pPr>
            <a:lvl2pPr marL="914400" lvl="1" indent="-228600" algn="l">
              <a:lnSpc>
                <a:spcPct val="140000"/>
              </a:lnSpc>
              <a:spcBef>
                <a:spcPts val="3599"/>
              </a:spcBef>
              <a:spcAft>
                <a:spcPts val="0"/>
              </a:spcAft>
              <a:buClr>
                <a:schemeClr val="dk1"/>
              </a:buClr>
              <a:buSzPts val="2799"/>
              <a:buFont typeface="Calibri"/>
              <a:buNone/>
              <a:defRPr sz="2799"/>
            </a:lvl2pPr>
            <a:lvl3pPr marL="1371600" lvl="2" indent="-228600" algn="l">
              <a:lnSpc>
                <a:spcPct val="140000"/>
              </a:lnSpc>
              <a:spcBef>
                <a:spcPts val="3599"/>
              </a:spcBef>
              <a:spcAft>
                <a:spcPts val="0"/>
              </a:spcAft>
              <a:buClr>
                <a:schemeClr val="dk1"/>
              </a:buClr>
              <a:buSzPts val="2799"/>
              <a:buFont typeface="Calibri"/>
              <a:buNone/>
              <a:defRPr sz="2799"/>
            </a:lvl3pPr>
            <a:lvl4pPr marL="1828800" lvl="3" indent="-228600" algn="l">
              <a:lnSpc>
                <a:spcPct val="140000"/>
              </a:lnSpc>
              <a:spcBef>
                <a:spcPts val="3599"/>
              </a:spcBef>
              <a:spcAft>
                <a:spcPts val="0"/>
              </a:spcAft>
              <a:buClr>
                <a:schemeClr val="dk1"/>
              </a:buClr>
              <a:buSzPts val="2799"/>
              <a:buFont typeface="Calibri"/>
              <a:buNone/>
              <a:defRPr sz="2799"/>
            </a:lvl4pPr>
            <a:lvl5pPr marL="2286000" lvl="4" indent="-228600" algn="l">
              <a:lnSpc>
                <a:spcPct val="140000"/>
              </a:lnSpc>
              <a:spcBef>
                <a:spcPts val="3599"/>
              </a:spcBef>
              <a:spcAft>
                <a:spcPts val="0"/>
              </a:spcAft>
              <a:buClr>
                <a:schemeClr val="dk1"/>
              </a:buClr>
              <a:buSzPts val="2799"/>
              <a:buFont typeface="Calibri"/>
              <a:buNone/>
              <a:defRPr sz="2799"/>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166" name="Google Shape;166;p26"/>
          <p:cNvSpPr txBox="1">
            <a:spLocks noGrp="1"/>
          </p:cNvSpPr>
          <p:nvPr>
            <p:ph type="body" idx="5"/>
          </p:nvPr>
        </p:nvSpPr>
        <p:spPr>
          <a:xfrm>
            <a:off x="2154590" y="5077780"/>
            <a:ext cx="2988971" cy="1069978"/>
          </a:xfrm>
          <a:prstGeom prst="rect">
            <a:avLst/>
          </a:prstGeom>
          <a:noFill/>
          <a:ln>
            <a:noFill/>
          </a:ln>
        </p:spPr>
        <p:txBody>
          <a:bodyPr spcFirstLastPara="1" wrap="square" lIns="91425" tIns="45700" rIns="91425" bIns="45700" anchor="ctr" anchorCtr="0">
            <a:normAutofit/>
          </a:bodyPr>
          <a:lstStyle>
            <a:lvl1pPr marL="457200" lvl="0" indent="-228600" algn="ctr">
              <a:lnSpc>
                <a:spcPct val="140000"/>
              </a:lnSpc>
              <a:spcBef>
                <a:spcPts val="0"/>
              </a:spcBef>
              <a:spcAft>
                <a:spcPts val="0"/>
              </a:spcAft>
              <a:buClr>
                <a:schemeClr val="lt1"/>
              </a:buClr>
              <a:buSzPts val="2799"/>
              <a:buFont typeface="Calibri"/>
              <a:buNone/>
              <a:defRPr sz="2799">
                <a:solidFill>
                  <a:schemeClr val="lt1"/>
                </a:solidFill>
                <a:latin typeface="Calibri"/>
                <a:ea typeface="Calibri"/>
                <a:cs typeface="Calibri"/>
                <a:sym typeface="Calibri"/>
              </a:defRPr>
            </a:lvl1pPr>
            <a:lvl2pPr marL="914400" lvl="1" indent="-228600" algn="l">
              <a:lnSpc>
                <a:spcPct val="140000"/>
              </a:lnSpc>
              <a:spcBef>
                <a:spcPts val="3599"/>
              </a:spcBef>
              <a:spcAft>
                <a:spcPts val="0"/>
              </a:spcAft>
              <a:buClr>
                <a:schemeClr val="dk1"/>
              </a:buClr>
              <a:buSzPts val="1800"/>
              <a:buNone/>
              <a:defRPr/>
            </a:lvl2pPr>
            <a:lvl3pPr marL="1371600" lvl="2" indent="-228600" algn="l">
              <a:lnSpc>
                <a:spcPct val="140000"/>
              </a:lnSpc>
              <a:spcBef>
                <a:spcPts val="3599"/>
              </a:spcBef>
              <a:spcAft>
                <a:spcPts val="0"/>
              </a:spcAft>
              <a:buClr>
                <a:schemeClr val="dk1"/>
              </a:buClr>
              <a:buSzPts val="1800"/>
              <a:buNone/>
              <a:defRPr/>
            </a:lvl3pPr>
            <a:lvl4pPr marL="1828800" lvl="3" indent="-228600" algn="l">
              <a:lnSpc>
                <a:spcPct val="140000"/>
              </a:lnSpc>
              <a:spcBef>
                <a:spcPts val="3599"/>
              </a:spcBef>
              <a:spcAft>
                <a:spcPts val="0"/>
              </a:spcAft>
              <a:buClr>
                <a:schemeClr val="dk1"/>
              </a:buClr>
              <a:buSzPts val="1800"/>
              <a:buNone/>
              <a:defRPr/>
            </a:lvl4pPr>
            <a:lvl5pPr marL="2286000" lvl="4" indent="-228600" algn="l">
              <a:lnSpc>
                <a:spcPct val="140000"/>
              </a:lnSpc>
              <a:spcBef>
                <a:spcPts val="3599"/>
              </a:spcBef>
              <a:spcAft>
                <a:spcPts val="0"/>
              </a:spcAft>
              <a:buClr>
                <a:schemeClr val="dk1"/>
              </a:buClr>
              <a:buSzPts val="1800"/>
              <a:buNone/>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167" name="Google Shape;167;p26"/>
          <p:cNvSpPr txBox="1">
            <a:spLocks noGrp="1"/>
          </p:cNvSpPr>
          <p:nvPr>
            <p:ph type="body" idx="6"/>
          </p:nvPr>
        </p:nvSpPr>
        <p:spPr>
          <a:xfrm>
            <a:off x="2154590" y="9377322"/>
            <a:ext cx="2988971" cy="1069978"/>
          </a:xfrm>
          <a:prstGeom prst="rect">
            <a:avLst/>
          </a:prstGeom>
          <a:noFill/>
          <a:ln>
            <a:noFill/>
          </a:ln>
        </p:spPr>
        <p:txBody>
          <a:bodyPr spcFirstLastPara="1" wrap="square" lIns="91425" tIns="45700" rIns="91425" bIns="45700" anchor="ctr" anchorCtr="0">
            <a:normAutofit/>
          </a:bodyPr>
          <a:lstStyle>
            <a:lvl1pPr marL="457200" lvl="0" indent="-228600" algn="ctr">
              <a:lnSpc>
                <a:spcPct val="140000"/>
              </a:lnSpc>
              <a:spcBef>
                <a:spcPts val="0"/>
              </a:spcBef>
              <a:spcAft>
                <a:spcPts val="0"/>
              </a:spcAft>
              <a:buClr>
                <a:schemeClr val="lt1"/>
              </a:buClr>
              <a:buSzPts val="2799"/>
              <a:buFont typeface="Calibri"/>
              <a:buNone/>
              <a:defRPr sz="2799">
                <a:solidFill>
                  <a:schemeClr val="lt1"/>
                </a:solidFill>
                <a:latin typeface="Calibri"/>
                <a:ea typeface="Calibri"/>
                <a:cs typeface="Calibri"/>
                <a:sym typeface="Calibri"/>
              </a:defRPr>
            </a:lvl1pPr>
            <a:lvl2pPr marL="914400" lvl="1" indent="-228600" algn="l">
              <a:lnSpc>
                <a:spcPct val="140000"/>
              </a:lnSpc>
              <a:spcBef>
                <a:spcPts val="3599"/>
              </a:spcBef>
              <a:spcAft>
                <a:spcPts val="0"/>
              </a:spcAft>
              <a:buClr>
                <a:schemeClr val="dk1"/>
              </a:buClr>
              <a:buSzPts val="1800"/>
              <a:buNone/>
              <a:defRPr/>
            </a:lvl2pPr>
            <a:lvl3pPr marL="1371600" lvl="2" indent="-228600" algn="l">
              <a:lnSpc>
                <a:spcPct val="140000"/>
              </a:lnSpc>
              <a:spcBef>
                <a:spcPts val="3599"/>
              </a:spcBef>
              <a:spcAft>
                <a:spcPts val="0"/>
              </a:spcAft>
              <a:buClr>
                <a:schemeClr val="dk1"/>
              </a:buClr>
              <a:buSzPts val="1800"/>
              <a:buNone/>
              <a:defRPr/>
            </a:lvl3pPr>
            <a:lvl4pPr marL="1828800" lvl="3" indent="-228600" algn="l">
              <a:lnSpc>
                <a:spcPct val="140000"/>
              </a:lnSpc>
              <a:spcBef>
                <a:spcPts val="3599"/>
              </a:spcBef>
              <a:spcAft>
                <a:spcPts val="0"/>
              </a:spcAft>
              <a:buClr>
                <a:schemeClr val="dk1"/>
              </a:buClr>
              <a:buSzPts val="1800"/>
              <a:buNone/>
              <a:defRPr/>
            </a:lvl4pPr>
            <a:lvl5pPr marL="2286000" lvl="4" indent="-228600" algn="l">
              <a:lnSpc>
                <a:spcPct val="140000"/>
              </a:lnSpc>
              <a:spcBef>
                <a:spcPts val="3599"/>
              </a:spcBef>
              <a:spcAft>
                <a:spcPts val="0"/>
              </a:spcAft>
              <a:buClr>
                <a:schemeClr val="dk1"/>
              </a:buClr>
              <a:buSzPts val="1800"/>
              <a:buNone/>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168" name="Google Shape;168;p26"/>
          <p:cNvSpPr txBox="1">
            <a:spLocks noGrp="1"/>
          </p:cNvSpPr>
          <p:nvPr>
            <p:ph type="body" idx="7"/>
          </p:nvPr>
        </p:nvSpPr>
        <p:spPr>
          <a:xfrm>
            <a:off x="12709661" y="5077780"/>
            <a:ext cx="2988971" cy="1069978"/>
          </a:xfrm>
          <a:prstGeom prst="rect">
            <a:avLst/>
          </a:prstGeom>
          <a:noFill/>
          <a:ln>
            <a:noFill/>
          </a:ln>
        </p:spPr>
        <p:txBody>
          <a:bodyPr spcFirstLastPara="1" wrap="square" lIns="91425" tIns="45700" rIns="91425" bIns="45700" anchor="ctr" anchorCtr="0">
            <a:normAutofit/>
          </a:bodyPr>
          <a:lstStyle>
            <a:lvl1pPr marL="457200" lvl="0" indent="-228600" algn="ctr">
              <a:lnSpc>
                <a:spcPct val="140000"/>
              </a:lnSpc>
              <a:spcBef>
                <a:spcPts val="0"/>
              </a:spcBef>
              <a:spcAft>
                <a:spcPts val="0"/>
              </a:spcAft>
              <a:buClr>
                <a:schemeClr val="lt1"/>
              </a:buClr>
              <a:buSzPts val="2799"/>
              <a:buFont typeface="Calibri"/>
              <a:buNone/>
              <a:defRPr sz="2799">
                <a:solidFill>
                  <a:schemeClr val="lt1"/>
                </a:solidFill>
                <a:latin typeface="Calibri"/>
                <a:ea typeface="Calibri"/>
                <a:cs typeface="Calibri"/>
                <a:sym typeface="Calibri"/>
              </a:defRPr>
            </a:lvl1pPr>
            <a:lvl2pPr marL="914400" lvl="1" indent="-228600" algn="l">
              <a:lnSpc>
                <a:spcPct val="140000"/>
              </a:lnSpc>
              <a:spcBef>
                <a:spcPts val="3599"/>
              </a:spcBef>
              <a:spcAft>
                <a:spcPts val="0"/>
              </a:spcAft>
              <a:buClr>
                <a:schemeClr val="dk1"/>
              </a:buClr>
              <a:buSzPts val="1800"/>
              <a:buNone/>
              <a:defRPr/>
            </a:lvl2pPr>
            <a:lvl3pPr marL="1371600" lvl="2" indent="-228600" algn="l">
              <a:lnSpc>
                <a:spcPct val="140000"/>
              </a:lnSpc>
              <a:spcBef>
                <a:spcPts val="3599"/>
              </a:spcBef>
              <a:spcAft>
                <a:spcPts val="0"/>
              </a:spcAft>
              <a:buClr>
                <a:schemeClr val="dk1"/>
              </a:buClr>
              <a:buSzPts val="1800"/>
              <a:buNone/>
              <a:defRPr/>
            </a:lvl3pPr>
            <a:lvl4pPr marL="1828800" lvl="3" indent="-228600" algn="l">
              <a:lnSpc>
                <a:spcPct val="140000"/>
              </a:lnSpc>
              <a:spcBef>
                <a:spcPts val="3599"/>
              </a:spcBef>
              <a:spcAft>
                <a:spcPts val="0"/>
              </a:spcAft>
              <a:buClr>
                <a:schemeClr val="dk1"/>
              </a:buClr>
              <a:buSzPts val="1800"/>
              <a:buNone/>
              <a:defRPr/>
            </a:lvl4pPr>
            <a:lvl5pPr marL="2286000" lvl="4" indent="-228600" algn="l">
              <a:lnSpc>
                <a:spcPct val="140000"/>
              </a:lnSpc>
              <a:spcBef>
                <a:spcPts val="3599"/>
              </a:spcBef>
              <a:spcAft>
                <a:spcPts val="0"/>
              </a:spcAft>
              <a:buClr>
                <a:schemeClr val="dk1"/>
              </a:buClr>
              <a:buSzPts val="1800"/>
              <a:buNone/>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169" name="Google Shape;169;p26"/>
          <p:cNvSpPr txBox="1">
            <a:spLocks noGrp="1"/>
          </p:cNvSpPr>
          <p:nvPr>
            <p:ph type="body" idx="8"/>
          </p:nvPr>
        </p:nvSpPr>
        <p:spPr>
          <a:xfrm>
            <a:off x="12709661" y="9377322"/>
            <a:ext cx="2988971" cy="1069978"/>
          </a:xfrm>
          <a:prstGeom prst="rect">
            <a:avLst/>
          </a:prstGeom>
          <a:noFill/>
          <a:ln>
            <a:noFill/>
          </a:ln>
        </p:spPr>
        <p:txBody>
          <a:bodyPr spcFirstLastPara="1" wrap="square" lIns="91425" tIns="45700" rIns="91425" bIns="45700" anchor="ctr" anchorCtr="0">
            <a:normAutofit/>
          </a:bodyPr>
          <a:lstStyle>
            <a:lvl1pPr marL="457200" lvl="0" indent="-228600" algn="ctr">
              <a:lnSpc>
                <a:spcPct val="140000"/>
              </a:lnSpc>
              <a:spcBef>
                <a:spcPts val="0"/>
              </a:spcBef>
              <a:spcAft>
                <a:spcPts val="0"/>
              </a:spcAft>
              <a:buClr>
                <a:schemeClr val="lt1"/>
              </a:buClr>
              <a:buSzPts val="2799"/>
              <a:buFont typeface="Calibri"/>
              <a:buNone/>
              <a:defRPr sz="2799">
                <a:solidFill>
                  <a:schemeClr val="lt1"/>
                </a:solidFill>
                <a:latin typeface="Calibri"/>
                <a:ea typeface="Calibri"/>
                <a:cs typeface="Calibri"/>
                <a:sym typeface="Calibri"/>
              </a:defRPr>
            </a:lvl1pPr>
            <a:lvl2pPr marL="914400" lvl="1" indent="-228600" algn="l">
              <a:lnSpc>
                <a:spcPct val="140000"/>
              </a:lnSpc>
              <a:spcBef>
                <a:spcPts val="3599"/>
              </a:spcBef>
              <a:spcAft>
                <a:spcPts val="0"/>
              </a:spcAft>
              <a:buClr>
                <a:schemeClr val="dk1"/>
              </a:buClr>
              <a:buSzPts val="1800"/>
              <a:buNone/>
              <a:defRPr/>
            </a:lvl2pPr>
            <a:lvl3pPr marL="1371600" lvl="2" indent="-228600" algn="l">
              <a:lnSpc>
                <a:spcPct val="140000"/>
              </a:lnSpc>
              <a:spcBef>
                <a:spcPts val="3599"/>
              </a:spcBef>
              <a:spcAft>
                <a:spcPts val="0"/>
              </a:spcAft>
              <a:buClr>
                <a:schemeClr val="dk1"/>
              </a:buClr>
              <a:buSzPts val="1800"/>
              <a:buNone/>
              <a:defRPr/>
            </a:lvl3pPr>
            <a:lvl4pPr marL="1828800" lvl="3" indent="-228600" algn="l">
              <a:lnSpc>
                <a:spcPct val="140000"/>
              </a:lnSpc>
              <a:spcBef>
                <a:spcPts val="3599"/>
              </a:spcBef>
              <a:spcAft>
                <a:spcPts val="0"/>
              </a:spcAft>
              <a:buClr>
                <a:schemeClr val="dk1"/>
              </a:buClr>
              <a:buSzPts val="1800"/>
              <a:buNone/>
              <a:defRPr/>
            </a:lvl4pPr>
            <a:lvl5pPr marL="2286000" lvl="4" indent="-228600" algn="l">
              <a:lnSpc>
                <a:spcPct val="140000"/>
              </a:lnSpc>
              <a:spcBef>
                <a:spcPts val="3599"/>
              </a:spcBef>
              <a:spcAft>
                <a:spcPts val="0"/>
              </a:spcAft>
              <a:buClr>
                <a:schemeClr val="dk1"/>
              </a:buClr>
              <a:buSzPts val="1800"/>
              <a:buNone/>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170" name="Google Shape;170;p26"/>
          <p:cNvSpPr txBox="1">
            <a:spLocks noGrp="1"/>
          </p:cNvSpPr>
          <p:nvPr>
            <p:ph type="title"/>
          </p:nvPr>
        </p:nvSpPr>
        <p:spPr>
          <a:xfrm>
            <a:off x="1990165" y="1417928"/>
            <a:ext cx="20520357" cy="118872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2"/>
              </a:buClr>
              <a:buSzPts val="6600"/>
              <a:buFont typeface="Open Sans"/>
              <a:buNone/>
              <a:defRPr sz="6600" b="0" i="0">
                <a:solidFill>
                  <a:schemeClr val="accent2"/>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1" name="Google Shape;171;p26"/>
          <p:cNvSpPr txBox="1">
            <a:spLocks noGrp="1"/>
          </p:cNvSpPr>
          <p:nvPr>
            <p:ph type="body" idx="9"/>
          </p:nvPr>
        </p:nvSpPr>
        <p:spPr>
          <a:xfrm>
            <a:off x="1990165" y="2515610"/>
            <a:ext cx="20520212" cy="882648"/>
          </a:xfrm>
          <a:prstGeom prst="rect">
            <a:avLst/>
          </a:prstGeom>
          <a:noFill/>
          <a:ln>
            <a:noFill/>
          </a:ln>
        </p:spPr>
        <p:txBody>
          <a:bodyPr spcFirstLastPara="1" wrap="square" lIns="91425" tIns="45700" rIns="91425" bIns="45700" anchor="t" anchorCtr="0">
            <a:normAutofit/>
          </a:bodyPr>
          <a:lstStyle>
            <a:lvl1pPr marL="457200" lvl="0" indent="-228600" algn="l">
              <a:lnSpc>
                <a:spcPct val="140000"/>
              </a:lnSpc>
              <a:spcBef>
                <a:spcPts val="0"/>
              </a:spcBef>
              <a:spcAft>
                <a:spcPts val="0"/>
              </a:spcAft>
              <a:buClr>
                <a:srgbClr val="3A3838"/>
              </a:buClr>
              <a:buSzPts val="3600"/>
              <a:buFont typeface="Open Sans"/>
              <a:buNone/>
              <a:defRPr sz="3600" b="1">
                <a:solidFill>
                  <a:srgbClr val="3A3838"/>
                </a:solidFill>
                <a:latin typeface="Open Sans"/>
                <a:ea typeface="Open Sans"/>
                <a:cs typeface="Open Sans"/>
                <a:sym typeface="Open Sans"/>
              </a:defRPr>
            </a:lvl1pPr>
            <a:lvl2pPr marL="914400" lvl="1" indent="-228600" algn="l">
              <a:lnSpc>
                <a:spcPct val="140000"/>
              </a:lnSpc>
              <a:spcBef>
                <a:spcPts val="3599"/>
              </a:spcBef>
              <a:spcAft>
                <a:spcPts val="0"/>
              </a:spcAft>
              <a:buClr>
                <a:schemeClr val="dk1"/>
              </a:buClr>
              <a:buSzPts val="1800"/>
              <a:buNone/>
              <a:defRPr/>
            </a:lvl2pPr>
            <a:lvl3pPr marL="1371600" lvl="2" indent="-228600" algn="l">
              <a:lnSpc>
                <a:spcPct val="140000"/>
              </a:lnSpc>
              <a:spcBef>
                <a:spcPts val="3599"/>
              </a:spcBef>
              <a:spcAft>
                <a:spcPts val="0"/>
              </a:spcAft>
              <a:buClr>
                <a:schemeClr val="dk1"/>
              </a:buClr>
              <a:buSzPts val="1800"/>
              <a:buNone/>
              <a:defRPr/>
            </a:lvl3pPr>
            <a:lvl4pPr marL="1828800" lvl="3" indent="-228600" algn="l">
              <a:lnSpc>
                <a:spcPct val="140000"/>
              </a:lnSpc>
              <a:spcBef>
                <a:spcPts val="3599"/>
              </a:spcBef>
              <a:spcAft>
                <a:spcPts val="0"/>
              </a:spcAft>
              <a:buClr>
                <a:schemeClr val="dk1"/>
              </a:buClr>
              <a:buSzPts val="1800"/>
              <a:buNone/>
              <a:defRPr/>
            </a:lvl4pPr>
            <a:lvl5pPr marL="2286000" lvl="4" indent="-228600" algn="l">
              <a:lnSpc>
                <a:spcPct val="140000"/>
              </a:lnSpc>
              <a:spcBef>
                <a:spcPts val="3599"/>
              </a:spcBef>
              <a:spcAft>
                <a:spcPts val="0"/>
              </a:spcAft>
              <a:buClr>
                <a:schemeClr val="dk1"/>
              </a:buClr>
              <a:buSzPts val="1800"/>
              <a:buNone/>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ustom Content Layout 6">
  <p:cSld name="Custom Content Layout 6">
    <p:spTree>
      <p:nvGrpSpPr>
        <p:cNvPr id="1" name="Shape 172"/>
        <p:cNvGrpSpPr/>
        <p:nvPr/>
      </p:nvGrpSpPr>
      <p:grpSpPr>
        <a:xfrm>
          <a:off x="0" y="0"/>
          <a:ext cx="0" cy="0"/>
          <a:chOff x="0" y="0"/>
          <a:chExt cx="0" cy="0"/>
        </a:xfrm>
      </p:grpSpPr>
      <p:sp>
        <p:nvSpPr>
          <p:cNvPr id="173" name="Google Shape;173;p27"/>
          <p:cNvSpPr txBox="1">
            <a:spLocks noGrp="1"/>
          </p:cNvSpPr>
          <p:nvPr>
            <p:ph type="body" idx="1"/>
          </p:nvPr>
        </p:nvSpPr>
        <p:spPr>
          <a:xfrm>
            <a:off x="1990166" y="3644618"/>
            <a:ext cx="20520212" cy="4615732"/>
          </a:xfrm>
          <a:prstGeom prst="rect">
            <a:avLst/>
          </a:prstGeom>
          <a:noFill/>
          <a:ln>
            <a:noFill/>
          </a:ln>
        </p:spPr>
        <p:txBody>
          <a:bodyPr spcFirstLastPara="1" wrap="square" lIns="91425" tIns="45700" rIns="91425" bIns="45700" anchor="t" anchorCtr="0">
            <a:normAutofit/>
          </a:bodyPr>
          <a:lstStyle>
            <a:lvl1pPr marL="457200" lvl="0" indent="-228600" algn="l">
              <a:lnSpc>
                <a:spcPct val="140000"/>
              </a:lnSpc>
              <a:spcBef>
                <a:spcPts val="0"/>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1pPr>
            <a:lvl2pPr marL="914400" lvl="1" indent="-228600" algn="l">
              <a:lnSpc>
                <a:spcPct val="140000"/>
              </a:lnSpc>
              <a:spcBef>
                <a:spcPts val="3599"/>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2pPr>
            <a:lvl3pPr marL="1371600" lvl="2" indent="-228600" algn="l">
              <a:lnSpc>
                <a:spcPct val="126000"/>
              </a:lnSpc>
              <a:spcBef>
                <a:spcPts val="3599"/>
              </a:spcBef>
              <a:spcAft>
                <a:spcPts val="0"/>
              </a:spcAft>
              <a:buClr>
                <a:schemeClr val="accent1"/>
              </a:buClr>
              <a:buSzPts val="2799"/>
              <a:buFont typeface="Noto Sans Symbols"/>
              <a:buNone/>
              <a:defRPr sz="2799">
                <a:solidFill>
                  <a:schemeClr val="dk1"/>
                </a:solidFill>
                <a:latin typeface="Raleway Light"/>
                <a:ea typeface="Raleway Light"/>
                <a:cs typeface="Raleway Light"/>
                <a:sym typeface="Raleway Light"/>
              </a:defRPr>
            </a:lvl3pPr>
            <a:lvl4pPr marL="1828800" lvl="3" indent="-228600" algn="l">
              <a:lnSpc>
                <a:spcPct val="126000"/>
              </a:lnSpc>
              <a:spcBef>
                <a:spcPts val="3599"/>
              </a:spcBef>
              <a:spcAft>
                <a:spcPts val="0"/>
              </a:spcAft>
              <a:buClr>
                <a:schemeClr val="accent1"/>
              </a:buClr>
              <a:buSzPts val="2799"/>
              <a:buFont typeface="Noto Sans Symbols"/>
              <a:buNone/>
              <a:defRPr sz="2799">
                <a:solidFill>
                  <a:schemeClr val="dk1"/>
                </a:solidFill>
                <a:latin typeface="Raleway Light"/>
                <a:ea typeface="Raleway Light"/>
                <a:cs typeface="Raleway Light"/>
                <a:sym typeface="Raleway Light"/>
              </a:defRPr>
            </a:lvl4pPr>
            <a:lvl5pPr marL="2286000" lvl="4" indent="-228600" algn="l">
              <a:lnSpc>
                <a:spcPct val="126000"/>
              </a:lnSpc>
              <a:spcBef>
                <a:spcPts val="3599"/>
              </a:spcBef>
              <a:spcAft>
                <a:spcPts val="0"/>
              </a:spcAft>
              <a:buClr>
                <a:schemeClr val="accent1"/>
              </a:buClr>
              <a:buSzPts val="2799"/>
              <a:buFont typeface="Noto Sans Symbols"/>
              <a:buNone/>
              <a:defRPr sz="2799">
                <a:solidFill>
                  <a:schemeClr val="dk1"/>
                </a:solidFill>
                <a:latin typeface="Raleway Light"/>
                <a:ea typeface="Raleway Light"/>
                <a:cs typeface="Raleway Light"/>
                <a:sym typeface="Raleway Light"/>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174" name="Google Shape;174;p27"/>
          <p:cNvSpPr txBox="1">
            <a:spLocks noGrp="1"/>
          </p:cNvSpPr>
          <p:nvPr>
            <p:ph type="body" idx="2"/>
          </p:nvPr>
        </p:nvSpPr>
        <p:spPr>
          <a:xfrm>
            <a:off x="2052448" y="8544985"/>
            <a:ext cx="3473815" cy="914400"/>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0"/>
              </a:spcBef>
              <a:spcAft>
                <a:spcPts val="0"/>
              </a:spcAft>
              <a:buClr>
                <a:srgbClr val="3A3838"/>
              </a:buClr>
              <a:buSzPts val="3199"/>
              <a:buFont typeface="Calibri"/>
              <a:buNone/>
              <a:defRPr sz="3199">
                <a:solidFill>
                  <a:srgbClr val="3A3838"/>
                </a:solidFill>
                <a:latin typeface="Calibri"/>
                <a:ea typeface="Calibri"/>
                <a:cs typeface="Calibri"/>
                <a:sym typeface="Calibri"/>
              </a:defRPr>
            </a:lvl1pPr>
            <a:lvl2pPr marL="914400" lvl="1" indent="-228600" algn="l">
              <a:lnSpc>
                <a:spcPct val="140000"/>
              </a:lnSpc>
              <a:spcBef>
                <a:spcPts val="3599"/>
              </a:spcBef>
              <a:spcAft>
                <a:spcPts val="0"/>
              </a:spcAft>
              <a:buClr>
                <a:schemeClr val="dk1"/>
              </a:buClr>
              <a:buSzPts val="1800"/>
              <a:buNone/>
              <a:defRPr/>
            </a:lvl2pPr>
            <a:lvl3pPr marL="1371600" lvl="2" indent="-228600" algn="l">
              <a:lnSpc>
                <a:spcPct val="140000"/>
              </a:lnSpc>
              <a:spcBef>
                <a:spcPts val="3599"/>
              </a:spcBef>
              <a:spcAft>
                <a:spcPts val="0"/>
              </a:spcAft>
              <a:buClr>
                <a:schemeClr val="dk1"/>
              </a:buClr>
              <a:buSzPts val="1800"/>
              <a:buNone/>
              <a:defRPr/>
            </a:lvl3pPr>
            <a:lvl4pPr marL="1828800" lvl="3" indent="-228600" algn="l">
              <a:lnSpc>
                <a:spcPct val="140000"/>
              </a:lnSpc>
              <a:spcBef>
                <a:spcPts val="3599"/>
              </a:spcBef>
              <a:spcAft>
                <a:spcPts val="0"/>
              </a:spcAft>
              <a:buClr>
                <a:schemeClr val="dk1"/>
              </a:buClr>
              <a:buSzPts val="1800"/>
              <a:buNone/>
              <a:defRPr/>
            </a:lvl4pPr>
            <a:lvl5pPr marL="2286000" lvl="4" indent="-228600" algn="l">
              <a:lnSpc>
                <a:spcPct val="140000"/>
              </a:lnSpc>
              <a:spcBef>
                <a:spcPts val="3599"/>
              </a:spcBef>
              <a:spcAft>
                <a:spcPts val="0"/>
              </a:spcAft>
              <a:buClr>
                <a:schemeClr val="dk1"/>
              </a:buClr>
              <a:buSzPts val="1800"/>
              <a:buNone/>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175" name="Google Shape;175;p27"/>
          <p:cNvSpPr txBox="1">
            <a:spLocks noGrp="1"/>
          </p:cNvSpPr>
          <p:nvPr>
            <p:ph type="body" idx="3"/>
          </p:nvPr>
        </p:nvSpPr>
        <p:spPr>
          <a:xfrm>
            <a:off x="2051898" y="9427244"/>
            <a:ext cx="3473815" cy="2738626"/>
          </a:xfrm>
          <a:prstGeom prst="rect">
            <a:avLst/>
          </a:prstGeom>
          <a:noFill/>
          <a:ln>
            <a:noFill/>
          </a:ln>
        </p:spPr>
        <p:txBody>
          <a:bodyPr spcFirstLastPara="1" wrap="square" lIns="91425" tIns="45700" rIns="91425" bIns="45700" anchor="t" anchorCtr="0">
            <a:normAutofit/>
          </a:bodyPr>
          <a:lstStyle>
            <a:lvl1pPr marL="457200" lvl="0" indent="-228600" algn="ctr">
              <a:lnSpc>
                <a:spcPct val="140000"/>
              </a:lnSpc>
              <a:spcBef>
                <a:spcPts val="0"/>
              </a:spcBef>
              <a:spcAft>
                <a:spcPts val="0"/>
              </a:spcAft>
              <a:buClr>
                <a:schemeClr val="dk1"/>
              </a:buClr>
              <a:buSzPts val="2200"/>
              <a:buFont typeface="Calibri"/>
              <a:buNone/>
              <a:defRPr sz="2200">
                <a:latin typeface="Calibri"/>
                <a:ea typeface="Calibri"/>
                <a:cs typeface="Calibri"/>
                <a:sym typeface="Calibri"/>
              </a:defRPr>
            </a:lvl1pPr>
            <a:lvl2pPr marL="914400" lvl="1" indent="-228600" algn="l">
              <a:lnSpc>
                <a:spcPct val="140000"/>
              </a:lnSpc>
              <a:spcBef>
                <a:spcPts val="3599"/>
              </a:spcBef>
              <a:spcAft>
                <a:spcPts val="0"/>
              </a:spcAft>
              <a:buClr>
                <a:schemeClr val="dk1"/>
              </a:buClr>
              <a:buSzPts val="2799"/>
              <a:buFont typeface="Calibri"/>
              <a:buNone/>
              <a:defRPr sz="2799"/>
            </a:lvl2pPr>
            <a:lvl3pPr marL="1371600" lvl="2" indent="-228600" algn="l">
              <a:lnSpc>
                <a:spcPct val="140000"/>
              </a:lnSpc>
              <a:spcBef>
                <a:spcPts val="3599"/>
              </a:spcBef>
              <a:spcAft>
                <a:spcPts val="0"/>
              </a:spcAft>
              <a:buClr>
                <a:schemeClr val="dk1"/>
              </a:buClr>
              <a:buSzPts val="2799"/>
              <a:buFont typeface="Calibri"/>
              <a:buNone/>
              <a:defRPr sz="2799"/>
            </a:lvl3pPr>
            <a:lvl4pPr marL="1828800" lvl="3" indent="-228600" algn="l">
              <a:lnSpc>
                <a:spcPct val="140000"/>
              </a:lnSpc>
              <a:spcBef>
                <a:spcPts val="3599"/>
              </a:spcBef>
              <a:spcAft>
                <a:spcPts val="0"/>
              </a:spcAft>
              <a:buClr>
                <a:schemeClr val="dk1"/>
              </a:buClr>
              <a:buSzPts val="2799"/>
              <a:buFont typeface="Calibri"/>
              <a:buNone/>
              <a:defRPr sz="2799"/>
            </a:lvl4pPr>
            <a:lvl5pPr marL="2286000" lvl="4" indent="-228600" algn="l">
              <a:lnSpc>
                <a:spcPct val="140000"/>
              </a:lnSpc>
              <a:spcBef>
                <a:spcPts val="3599"/>
              </a:spcBef>
              <a:spcAft>
                <a:spcPts val="0"/>
              </a:spcAft>
              <a:buClr>
                <a:schemeClr val="dk1"/>
              </a:buClr>
              <a:buSzPts val="2799"/>
              <a:buFont typeface="Calibri"/>
              <a:buNone/>
              <a:defRPr sz="2799"/>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176" name="Google Shape;176;p27"/>
          <p:cNvSpPr txBox="1">
            <a:spLocks noGrp="1"/>
          </p:cNvSpPr>
          <p:nvPr>
            <p:ph type="body" idx="4"/>
          </p:nvPr>
        </p:nvSpPr>
        <p:spPr>
          <a:xfrm>
            <a:off x="6260703" y="8544985"/>
            <a:ext cx="3473815" cy="914400"/>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0"/>
              </a:spcBef>
              <a:spcAft>
                <a:spcPts val="0"/>
              </a:spcAft>
              <a:buClr>
                <a:srgbClr val="3A3838"/>
              </a:buClr>
              <a:buSzPts val="3199"/>
              <a:buFont typeface="Calibri"/>
              <a:buNone/>
              <a:defRPr sz="3199">
                <a:solidFill>
                  <a:srgbClr val="3A3838"/>
                </a:solidFill>
                <a:latin typeface="Calibri"/>
                <a:ea typeface="Calibri"/>
                <a:cs typeface="Calibri"/>
                <a:sym typeface="Calibri"/>
              </a:defRPr>
            </a:lvl1pPr>
            <a:lvl2pPr marL="914400" lvl="1" indent="-228600" algn="l">
              <a:lnSpc>
                <a:spcPct val="140000"/>
              </a:lnSpc>
              <a:spcBef>
                <a:spcPts val="3599"/>
              </a:spcBef>
              <a:spcAft>
                <a:spcPts val="0"/>
              </a:spcAft>
              <a:buClr>
                <a:schemeClr val="dk1"/>
              </a:buClr>
              <a:buSzPts val="1800"/>
              <a:buNone/>
              <a:defRPr/>
            </a:lvl2pPr>
            <a:lvl3pPr marL="1371600" lvl="2" indent="-228600" algn="l">
              <a:lnSpc>
                <a:spcPct val="140000"/>
              </a:lnSpc>
              <a:spcBef>
                <a:spcPts val="3599"/>
              </a:spcBef>
              <a:spcAft>
                <a:spcPts val="0"/>
              </a:spcAft>
              <a:buClr>
                <a:schemeClr val="dk1"/>
              </a:buClr>
              <a:buSzPts val="1800"/>
              <a:buNone/>
              <a:defRPr/>
            </a:lvl3pPr>
            <a:lvl4pPr marL="1828800" lvl="3" indent="-228600" algn="l">
              <a:lnSpc>
                <a:spcPct val="140000"/>
              </a:lnSpc>
              <a:spcBef>
                <a:spcPts val="3599"/>
              </a:spcBef>
              <a:spcAft>
                <a:spcPts val="0"/>
              </a:spcAft>
              <a:buClr>
                <a:schemeClr val="dk1"/>
              </a:buClr>
              <a:buSzPts val="1800"/>
              <a:buNone/>
              <a:defRPr/>
            </a:lvl4pPr>
            <a:lvl5pPr marL="2286000" lvl="4" indent="-228600" algn="l">
              <a:lnSpc>
                <a:spcPct val="140000"/>
              </a:lnSpc>
              <a:spcBef>
                <a:spcPts val="3599"/>
              </a:spcBef>
              <a:spcAft>
                <a:spcPts val="0"/>
              </a:spcAft>
              <a:buClr>
                <a:schemeClr val="dk1"/>
              </a:buClr>
              <a:buSzPts val="1800"/>
              <a:buNone/>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177" name="Google Shape;177;p27"/>
          <p:cNvSpPr txBox="1">
            <a:spLocks noGrp="1"/>
          </p:cNvSpPr>
          <p:nvPr>
            <p:ph type="body" idx="5"/>
          </p:nvPr>
        </p:nvSpPr>
        <p:spPr>
          <a:xfrm>
            <a:off x="6260153" y="9427244"/>
            <a:ext cx="3473815" cy="2738626"/>
          </a:xfrm>
          <a:prstGeom prst="rect">
            <a:avLst/>
          </a:prstGeom>
          <a:noFill/>
          <a:ln>
            <a:noFill/>
          </a:ln>
        </p:spPr>
        <p:txBody>
          <a:bodyPr spcFirstLastPara="1" wrap="square" lIns="91425" tIns="45700" rIns="91425" bIns="45700" anchor="t" anchorCtr="0">
            <a:normAutofit/>
          </a:bodyPr>
          <a:lstStyle>
            <a:lvl1pPr marL="457200" lvl="0" indent="-228600" algn="ctr">
              <a:lnSpc>
                <a:spcPct val="140000"/>
              </a:lnSpc>
              <a:spcBef>
                <a:spcPts val="0"/>
              </a:spcBef>
              <a:spcAft>
                <a:spcPts val="0"/>
              </a:spcAft>
              <a:buClr>
                <a:schemeClr val="dk1"/>
              </a:buClr>
              <a:buSzPts val="2200"/>
              <a:buFont typeface="Calibri"/>
              <a:buNone/>
              <a:defRPr sz="2200">
                <a:latin typeface="Calibri"/>
                <a:ea typeface="Calibri"/>
                <a:cs typeface="Calibri"/>
                <a:sym typeface="Calibri"/>
              </a:defRPr>
            </a:lvl1pPr>
            <a:lvl2pPr marL="914400" lvl="1" indent="-228600" algn="l">
              <a:lnSpc>
                <a:spcPct val="140000"/>
              </a:lnSpc>
              <a:spcBef>
                <a:spcPts val="3599"/>
              </a:spcBef>
              <a:spcAft>
                <a:spcPts val="0"/>
              </a:spcAft>
              <a:buClr>
                <a:schemeClr val="dk1"/>
              </a:buClr>
              <a:buSzPts val="2799"/>
              <a:buFont typeface="Calibri"/>
              <a:buNone/>
              <a:defRPr sz="2799"/>
            </a:lvl2pPr>
            <a:lvl3pPr marL="1371600" lvl="2" indent="-228600" algn="l">
              <a:lnSpc>
                <a:spcPct val="140000"/>
              </a:lnSpc>
              <a:spcBef>
                <a:spcPts val="3599"/>
              </a:spcBef>
              <a:spcAft>
                <a:spcPts val="0"/>
              </a:spcAft>
              <a:buClr>
                <a:schemeClr val="dk1"/>
              </a:buClr>
              <a:buSzPts val="2799"/>
              <a:buFont typeface="Calibri"/>
              <a:buNone/>
              <a:defRPr sz="2799"/>
            </a:lvl3pPr>
            <a:lvl4pPr marL="1828800" lvl="3" indent="-228600" algn="l">
              <a:lnSpc>
                <a:spcPct val="140000"/>
              </a:lnSpc>
              <a:spcBef>
                <a:spcPts val="3599"/>
              </a:spcBef>
              <a:spcAft>
                <a:spcPts val="0"/>
              </a:spcAft>
              <a:buClr>
                <a:schemeClr val="dk1"/>
              </a:buClr>
              <a:buSzPts val="2799"/>
              <a:buFont typeface="Calibri"/>
              <a:buNone/>
              <a:defRPr sz="2799"/>
            </a:lvl4pPr>
            <a:lvl5pPr marL="2286000" lvl="4" indent="-228600" algn="l">
              <a:lnSpc>
                <a:spcPct val="140000"/>
              </a:lnSpc>
              <a:spcBef>
                <a:spcPts val="3599"/>
              </a:spcBef>
              <a:spcAft>
                <a:spcPts val="0"/>
              </a:spcAft>
              <a:buClr>
                <a:schemeClr val="dk1"/>
              </a:buClr>
              <a:buSzPts val="2799"/>
              <a:buFont typeface="Calibri"/>
              <a:buNone/>
              <a:defRPr sz="2799"/>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178" name="Google Shape;178;p27"/>
          <p:cNvSpPr txBox="1">
            <a:spLocks noGrp="1"/>
          </p:cNvSpPr>
          <p:nvPr>
            <p:ph type="body" idx="6"/>
          </p:nvPr>
        </p:nvSpPr>
        <p:spPr>
          <a:xfrm>
            <a:off x="10468958" y="8544985"/>
            <a:ext cx="3473815" cy="914400"/>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0"/>
              </a:spcBef>
              <a:spcAft>
                <a:spcPts val="0"/>
              </a:spcAft>
              <a:buClr>
                <a:srgbClr val="3A3838"/>
              </a:buClr>
              <a:buSzPts val="3199"/>
              <a:buFont typeface="Calibri"/>
              <a:buNone/>
              <a:defRPr sz="3199">
                <a:solidFill>
                  <a:srgbClr val="3A3838"/>
                </a:solidFill>
                <a:latin typeface="Calibri"/>
                <a:ea typeface="Calibri"/>
                <a:cs typeface="Calibri"/>
                <a:sym typeface="Calibri"/>
              </a:defRPr>
            </a:lvl1pPr>
            <a:lvl2pPr marL="914400" lvl="1" indent="-228600" algn="l">
              <a:lnSpc>
                <a:spcPct val="140000"/>
              </a:lnSpc>
              <a:spcBef>
                <a:spcPts val="3599"/>
              </a:spcBef>
              <a:spcAft>
                <a:spcPts val="0"/>
              </a:spcAft>
              <a:buClr>
                <a:schemeClr val="dk1"/>
              </a:buClr>
              <a:buSzPts val="1800"/>
              <a:buNone/>
              <a:defRPr/>
            </a:lvl2pPr>
            <a:lvl3pPr marL="1371600" lvl="2" indent="-228600" algn="l">
              <a:lnSpc>
                <a:spcPct val="140000"/>
              </a:lnSpc>
              <a:spcBef>
                <a:spcPts val="3599"/>
              </a:spcBef>
              <a:spcAft>
                <a:spcPts val="0"/>
              </a:spcAft>
              <a:buClr>
                <a:schemeClr val="dk1"/>
              </a:buClr>
              <a:buSzPts val="1800"/>
              <a:buNone/>
              <a:defRPr/>
            </a:lvl3pPr>
            <a:lvl4pPr marL="1828800" lvl="3" indent="-228600" algn="l">
              <a:lnSpc>
                <a:spcPct val="140000"/>
              </a:lnSpc>
              <a:spcBef>
                <a:spcPts val="3599"/>
              </a:spcBef>
              <a:spcAft>
                <a:spcPts val="0"/>
              </a:spcAft>
              <a:buClr>
                <a:schemeClr val="dk1"/>
              </a:buClr>
              <a:buSzPts val="1800"/>
              <a:buNone/>
              <a:defRPr/>
            </a:lvl4pPr>
            <a:lvl5pPr marL="2286000" lvl="4" indent="-228600" algn="l">
              <a:lnSpc>
                <a:spcPct val="140000"/>
              </a:lnSpc>
              <a:spcBef>
                <a:spcPts val="3599"/>
              </a:spcBef>
              <a:spcAft>
                <a:spcPts val="0"/>
              </a:spcAft>
              <a:buClr>
                <a:schemeClr val="dk1"/>
              </a:buClr>
              <a:buSzPts val="1800"/>
              <a:buNone/>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179" name="Google Shape;179;p27"/>
          <p:cNvSpPr txBox="1">
            <a:spLocks noGrp="1"/>
          </p:cNvSpPr>
          <p:nvPr>
            <p:ph type="body" idx="7"/>
          </p:nvPr>
        </p:nvSpPr>
        <p:spPr>
          <a:xfrm>
            <a:off x="10468408" y="9427244"/>
            <a:ext cx="3473815" cy="2738626"/>
          </a:xfrm>
          <a:prstGeom prst="rect">
            <a:avLst/>
          </a:prstGeom>
          <a:noFill/>
          <a:ln>
            <a:noFill/>
          </a:ln>
        </p:spPr>
        <p:txBody>
          <a:bodyPr spcFirstLastPara="1" wrap="square" lIns="91425" tIns="45700" rIns="91425" bIns="45700" anchor="t" anchorCtr="0">
            <a:normAutofit/>
          </a:bodyPr>
          <a:lstStyle>
            <a:lvl1pPr marL="457200" lvl="0" indent="-228600" algn="ctr">
              <a:lnSpc>
                <a:spcPct val="140000"/>
              </a:lnSpc>
              <a:spcBef>
                <a:spcPts val="0"/>
              </a:spcBef>
              <a:spcAft>
                <a:spcPts val="0"/>
              </a:spcAft>
              <a:buClr>
                <a:schemeClr val="dk1"/>
              </a:buClr>
              <a:buSzPts val="2200"/>
              <a:buFont typeface="Calibri"/>
              <a:buNone/>
              <a:defRPr sz="2200">
                <a:latin typeface="Calibri"/>
                <a:ea typeface="Calibri"/>
                <a:cs typeface="Calibri"/>
                <a:sym typeface="Calibri"/>
              </a:defRPr>
            </a:lvl1pPr>
            <a:lvl2pPr marL="914400" lvl="1" indent="-228600" algn="l">
              <a:lnSpc>
                <a:spcPct val="140000"/>
              </a:lnSpc>
              <a:spcBef>
                <a:spcPts val="3599"/>
              </a:spcBef>
              <a:spcAft>
                <a:spcPts val="0"/>
              </a:spcAft>
              <a:buClr>
                <a:schemeClr val="dk1"/>
              </a:buClr>
              <a:buSzPts val="2799"/>
              <a:buFont typeface="Calibri"/>
              <a:buNone/>
              <a:defRPr sz="2799"/>
            </a:lvl2pPr>
            <a:lvl3pPr marL="1371600" lvl="2" indent="-228600" algn="l">
              <a:lnSpc>
                <a:spcPct val="140000"/>
              </a:lnSpc>
              <a:spcBef>
                <a:spcPts val="3599"/>
              </a:spcBef>
              <a:spcAft>
                <a:spcPts val="0"/>
              </a:spcAft>
              <a:buClr>
                <a:schemeClr val="dk1"/>
              </a:buClr>
              <a:buSzPts val="2799"/>
              <a:buFont typeface="Calibri"/>
              <a:buNone/>
              <a:defRPr sz="2799"/>
            </a:lvl3pPr>
            <a:lvl4pPr marL="1828800" lvl="3" indent="-228600" algn="l">
              <a:lnSpc>
                <a:spcPct val="140000"/>
              </a:lnSpc>
              <a:spcBef>
                <a:spcPts val="3599"/>
              </a:spcBef>
              <a:spcAft>
                <a:spcPts val="0"/>
              </a:spcAft>
              <a:buClr>
                <a:schemeClr val="dk1"/>
              </a:buClr>
              <a:buSzPts val="2799"/>
              <a:buFont typeface="Calibri"/>
              <a:buNone/>
              <a:defRPr sz="2799"/>
            </a:lvl4pPr>
            <a:lvl5pPr marL="2286000" lvl="4" indent="-228600" algn="l">
              <a:lnSpc>
                <a:spcPct val="140000"/>
              </a:lnSpc>
              <a:spcBef>
                <a:spcPts val="3599"/>
              </a:spcBef>
              <a:spcAft>
                <a:spcPts val="0"/>
              </a:spcAft>
              <a:buClr>
                <a:schemeClr val="dk1"/>
              </a:buClr>
              <a:buSzPts val="2799"/>
              <a:buFont typeface="Calibri"/>
              <a:buNone/>
              <a:defRPr sz="2799"/>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180" name="Google Shape;180;p27"/>
          <p:cNvSpPr txBox="1">
            <a:spLocks noGrp="1"/>
          </p:cNvSpPr>
          <p:nvPr>
            <p:ph type="body" idx="8"/>
          </p:nvPr>
        </p:nvSpPr>
        <p:spPr>
          <a:xfrm>
            <a:off x="14677213" y="8544985"/>
            <a:ext cx="3473815" cy="914400"/>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0"/>
              </a:spcBef>
              <a:spcAft>
                <a:spcPts val="0"/>
              </a:spcAft>
              <a:buClr>
                <a:srgbClr val="3A3838"/>
              </a:buClr>
              <a:buSzPts val="3199"/>
              <a:buFont typeface="Calibri"/>
              <a:buNone/>
              <a:defRPr sz="3199">
                <a:solidFill>
                  <a:srgbClr val="3A3838"/>
                </a:solidFill>
                <a:latin typeface="Calibri"/>
                <a:ea typeface="Calibri"/>
                <a:cs typeface="Calibri"/>
                <a:sym typeface="Calibri"/>
              </a:defRPr>
            </a:lvl1pPr>
            <a:lvl2pPr marL="914400" lvl="1" indent="-228600" algn="l">
              <a:lnSpc>
                <a:spcPct val="140000"/>
              </a:lnSpc>
              <a:spcBef>
                <a:spcPts val="3599"/>
              </a:spcBef>
              <a:spcAft>
                <a:spcPts val="0"/>
              </a:spcAft>
              <a:buClr>
                <a:schemeClr val="dk1"/>
              </a:buClr>
              <a:buSzPts val="1800"/>
              <a:buNone/>
              <a:defRPr/>
            </a:lvl2pPr>
            <a:lvl3pPr marL="1371600" lvl="2" indent="-228600" algn="l">
              <a:lnSpc>
                <a:spcPct val="140000"/>
              </a:lnSpc>
              <a:spcBef>
                <a:spcPts val="3599"/>
              </a:spcBef>
              <a:spcAft>
                <a:spcPts val="0"/>
              </a:spcAft>
              <a:buClr>
                <a:schemeClr val="dk1"/>
              </a:buClr>
              <a:buSzPts val="1800"/>
              <a:buNone/>
              <a:defRPr/>
            </a:lvl3pPr>
            <a:lvl4pPr marL="1828800" lvl="3" indent="-228600" algn="l">
              <a:lnSpc>
                <a:spcPct val="140000"/>
              </a:lnSpc>
              <a:spcBef>
                <a:spcPts val="3599"/>
              </a:spcBef>
              <a:spcAft>
                <a:spcPts val="0"/>
              </a:spcAft>
              <a:buClr>
                <a:schemeClr val="dk1"/>
              </a:buClr>
              <a:buSzPts val="1800"/>
              <a:buNone/>
              <a:defRPr/>
            </a:lvl4pPr>
            <a:lvl5pPr marL="2286000" lvl="4" indent="-228600" algn="l">
              <a:lnSpc>
                <a:spcPct val="140000"/>
              </a:lnSpc>
              <a:spcBef>
                <a:spcPts val="3599"/>
              </a:spcBef>
              <a:spcAft>
                <a:spcPts val="0"/>
              </a:spcAft>
              <a:buClr>
                <a:schemeClr val="dk1"/>
              </a:buClr>
              <a:buSzPts val="1800"/>
              <a:buNone/>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181" name="Google Shape;181;p27"/>
          <p:cNvSpPr txBox="1">
            <a:spLocks noGrp="1"/>
          </p:cNvSpPr>
          <p:nvPr>
            <p:ph type="body" idx="9"/>
          </p:nvPr>
        </p:nvSpPr>
        <p:spPr>
          <a:xfrm>
            <a:off x="14676663" y="9427244"/>
            <a:ext cx="3473815" cy="2738626"/>
          </a:xfrm>
          <a:prstGeom prst="rect">
            <a:avLst/>
          </a:prstGeom>
          <a:noFill/>
          <a:ln>
            <a:noFill/>
          </a:ln>
        </p:spPr>
        <p:txBody>
          <a:bodyPr spcFirstLastPara="1" wrap="square" lIns="91425" tIns="45700" rIns="91425" bIns="45700" anchor="t" anchorCtr="0">
            <a:normAutofit/>
          </a:bodyPr>
          <a:lstStyle>
            <a:lvl1pPr marL="457200" lvl="0" indent="-228600" algn="ctr">
              <a:lnSpc>
                <a:spcPct val="140000"/>
              </a:lnSpc>
              <a:spcBef>
                <a:spcPts val="0"/>
              </a:spcBef>
              <a:spcAft>
                <a:spcPts val="0"/>
              </a:spcAft>
              <a:buClr>
                <a:schemeClr val="dk1"/>
              </a:buClr>
              <a:buSzPts val="2200"/>
              <a:buFont typeface="Calibri"/>
              <a:buNone/>
              <a:defRPr sz="2200">
                <a:latin typeface="Calibri"/>
                <a:ea typeface="Calibri"/>
                <a:cs typeface="Calibri"/>
                <a:sym typeface="Calibri"/>
              </a:defRPr>
            </a:lvl1pPr>
            <a:lvl2pPr marL="914400" lvl="1" indent="-228600" algn="l">
              <a:lnSpc>
                <a:spcPct val="140000"/>
              </a:lnSpc>
              <a:spcBef>
                <a:spcPts val="3599"/>
              </a:spcBef>
              <a:spcAft>
                <a:spcPts val="0"/>
              </a:spcAft>
              <a:buClr>
                <a:schemeClr val="dk1"/>
              </a:buClr>
              <a:buSzPts val="2799"/>
              <a:buFont typeface="Calibri"/>
              <a:buNone/>
              <a:defRPr sz="2799"/>
            </a:lvl2pPr>
            <a:lvl3pPr marL="1371600" lvl="2" indent="-228600" algn="l">
              <a:lnSpc>
                <a:spcPct val="140000"/>
              </a:lnSpc>
              <a:spcBef>
                <a:spcPts val="3599"/>
              </a:spcBef>
              <a:spcAft>
                <a:spcPts val="0"/>
              </a:spcAft>
              <a:buClr>
                <a:schemeClr val="dk1"/>
              </a:buClr>
              <a:buSzPts val="2799"/>
              <a:buFont typeface="Calibri"/>
              <a:buNone/>
              <a:defRPr sz="2799"/>
            </a:lvl3pPr>
            <a:lvl4pPr marL="1828800" lvl="3" indent="-228600" algn="l">
              <a:lnSpc>
                <a:spcPct val="140000"/>
              </a:lnSpc>
              <a:spcBef>
                <a:spcPts val="3599"/>
              </a:spcBef>
              <a:spcAft>
                <a:spcPts val="0"/>
              </a:spcAft>
              <a:buClr>
                <a:schemeClr val="dk1"/>
              </a:buClr>
              <a:buSzPts val="2799"/>
              <a:buFont typeface="Calibri"/>
              <a:buNone/>
              <a:defRPr sz="2799"/>
            </a:lvl4pPr>
            <a:lvl5pPr marL="2286000" lvl="4" indent="-228600" algn="l">
              <a:lnSpc>
                <a:spcPct val="140000"/>
              </a:lnSpc>
              <a:spcBef>
                <a:spcPts val="3599"/>
              </a:spcBef>
              <a:spcAft>
                <a:spcPts val="0"/>
              </a:spcAft>
              <a:buClr>
                <a:schemeClr val="dk1"/>
              </a:buClr>
              <a:buSzPts val="2799"/>
              <a:buFont typeface="Calibri"/>
              <a:buNone/>
              <a:defRPr sz="2799"/>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182" name="Google Shape;182;p27"/>
          <p:cNvSpPr txBox="1">
            <a:spLocks noGrp="1"/>
          </p:cNvSpPr>
          <p:nvPr>
            <p:ph type="body" idx="13"/>
          </p:nvPr>
        </p:nvSpPr>
        <p:spPr>
          <a:xfrm>
            <a:off x="18885469" y="8544985"/>
            <a:ext cx="3473815" cy="914400"/>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0"/>
              </a:spcBef>
              <a:spcAft>
                <a:spcPts val="0"/>
              </a:spcAft>
              <a:buClr>
                <a:srgbClr val="3A3838"/>
              </a:buClr>
              <a:buSzPts val="3199"/>
              <a:buFont typeface="Calibri"/>
              <a:buNone/>
              <a:defRPr sz="3199">
                <a:solidFill>
                  <a:srgbClr val="3A3838"/>
                </a:solidFill>
                <a:latin typeface="Calibri"/>
                <a:ea typeface="Calibri"/>
                <a:cs typeface="Calibri"/>
                <a:sym typeface="Calibri"/>
              </a:defRPr>
            </a:lvl1pPr>
            <a:lvl2pPr marL="914400" lvl="1" indent="-228600" algn="l">
              <a:lnSpc>
                <a:spcPct val="140000"/>
              </a:lnSpc>
              <a:spcBef>
                <a:spcPts val="3599"/>
              </a:spcBef>
              <a:spcAft>
                <a:spcPts val="0"/>
              </a:spcAft>
              <a:buClr>
                <a:schemeClr val="dk1"/>
              </a:buClr>
              <a:buSzPts val="1800"/>
              <a:buNone/>
              <a:defRPr/>
            </a:lvl2pPr>
            <a:lvl3pPr marL="1371600" lvl="2" indent="-228600" algn="l">
              <a:lnSpc>
                <a:spcPct val="140000"/>
              </a:lnSpc>
              <a:spcBef>
                <a:spcPts val="3599"/>
              </a:spcBef>
              <a:spcAft>
                <a:spcPts val="0"/>
              </a:spcAft>
              <a:buClr>
                <a:schemeClr val="dk1"/>
              </a:buClr>
              <a:buSzPts val="1800"/>
              <a:buNone/>
              <a:defRPr/>
            </a:lvl3pPr>
            <a:lvl4pPr marL="1828800" lvl="3" indent="-228600" algn="l">
              <a:lnSpc>
                <a:spcPct val="140000"/>
              </a:lnSpc>
              <a:spcBef>
                <a:spcPts val="3599"/>
              </a:spcBef>
              <a:spcAft>
                <a:spcPts val="0"/>
              </a:spcAft>
              <a:buClr>
                <a:schemeClr val="dk1"/>
              </a:buClr>
              <a:buSzPts val="1800"/>
              <a:buNone/>
              <a:defRPr/>
            </a:lvl4pPr>
            <a:lvl5pPr marL="2286000" lvl="4" indent="-228600" algn="l">
              <a:lnSpc>
                <a:spcPct val="140000"/>
              </a:lnSpc>
              <a:spcBef>
                <a:spcPts val="3599"/>
              </a:spcBef>
              <a:spcAft>
                <a:spcPts val="0"/>
              </a:spcAft>
              <a:buClr>
                <a:schemeClr val="dk1"/>
              </a:buClr>
              <a:buSzPts val="1800"/>
              <a:buNone/>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183" name="Google Shape;183;p27"/>
          <p:cNvSpPr txBox="1">
            <a:spLocks noGrp="1"/>
          </p:cNvSpPr>
          <p:nvPr>
            <p:ph type="body" idx="14"/>
          </p:nvPr>
        </p:nvSpPr>
        <p:spPr>
          <a:xfrm>
            <a:off x="18884919" y="9427244"/>
            <a:ext cx="3473815" cy="2738626"/>
          </a:xfrm>
          <a:prstGeom prst="rect">
            <a:avLst/>
          </a:prstGeom>
          <a:noFill/>
          <a:ln>
            <a:noFill/>
          </a:ln>
        </p:spPr>
        <p:txBody>
          <a:bodyPr spcFirstLastPara="1" wrap="square" lIns="91425" tIns="45700" rIns="91425" bIns="45700" anchor="t" anchorCtr="0">
            <a:normAutofit/>
          </a:bodyPr>
          <a:lstStyle>
            <a:lvl1pPr marL="457200" lvl="0" indent="-228600" algn="ctr">
              <a:lnSpc>
                <a:spcPct val="140000"/>
              </a:lnSpc>
              <a:spcBef>
                <a:spcPts val="0"/>
              </a:spcBef>
              <a:spcAft>
                <a:spcPts val="0"/>
              </a:spcAft>
              <a:buClr>
                <a:schemeClr val="dk1"/>
              </a:buClr>
              <a:buSzPts val="2200"/>
              <a:buFont typeface="Calibri"/>
              <a:buNone/>
              <a:defRPr sz="2200">
                <a:latin typeface="Calibri"/>
                <a:ea typeface="Calibri"/>
                <a:cs typeface="Calibri"/>
                <a:sym typeface="Calibri"/>
              </a:defRPr>
            </a:lvl1pPr>
            <a:lvl2pPr marL="914400" lvl="1" indent="-228600" algn="l">
              <a:lnSpc>
                <a:spcPct val="140000"/>
              </a:lnSpc>
              <a:spcBef>
                <a:spcPts val="3599"/>
              </a:spcBef>
              <a:spcAft>
                <a:spcPts val="0"/>
              </a:spcAft>
              <a:buClr>
                <a:schemeClr val="dk1"/>
              </a:buClr>
              <a:buSzPts val="2799"/>
              <a:buFont typeface="Calibri"/>
              <a:buNone/>
              <a:defRPr sz="2799"/>
            </a:lvl2pPr>
            <a:lvl3pPr marL="1371600" lvl="2" indent="-228600" algn="l">
              <a:lnSpc>
                <a:spcPct val="140000"/>
              </a:lnSpc>
              <a:spcBef>
                <a:spcPts val="3599"/>
              </a:spcBef>
              <a:spcAft>
                <a:spcPts val="0"/>
              </a:spcAft>
              <a:buClr>
                <a:schemeClr val="dk1"/>
              </a:buClr>
              <a:buSzPts val="2799"/>
              <a:buFont typeface="Calibri"/>
              <a:buNone/>
              <a:defRPr sz="2799"/>
            </a:lvl3pPr>
            <a:lvl4pPr marL="1828800" lvl="3" indent="-228600" algn="l">
              <a:lnSpc>
                <a:spcPct val="140000"/>
              </a:lnSpc>
              <a:spcBef>
                <a:spcPts val="3599"/>
              </a:spcBef>
              <a:spcAft>
                <a:spcPts val="0"/>
              </a:spcAft>
              <a:buClr>
                <a:schemeClr val="dk1"/>
              </a:buClr>
              <a:buSzPts val="2799"/>
              <a:buFont typeface="Calibri"/>
              <a:buNone/>
              <a:defRPr sz="2799"/>
            </a:lvl4pPr>
            <a:lvl5pPr marL="2286000" lvl="4" indent="-228600" algn="l">
              <a:lnSpc>
                <a:spcPct val="140000"/>
              </a:lnSpc>
              <a:spcBef>
                <a:spcPts val="3599"/>
              </a:spcBef>
              <a:spcAft>
                <a:spcPts val="0"/>
              </a:spcAft>
              <a:buClr>
                <a:schemeClr val="dk1"/>
              </a:buClr>
              <a:buSzPts val="2799"/>
              <a:buFont typeface="Calibri"/>
              <a:buNone/>
              <a:defRPr sz="2799"/>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184" name="Google Shape;184;p27"/>
          <p:cNvSpPr txBox="1">
            <a:spLocks noGrp="1"/>
          </p:cNvSpPr>
          <p:nvPr>
            <p:ph type="title"/>
          </p:nvPr>
        </p:nvSpPr>
        <p:spPr>
          <a:xfrm>
            <a:off x="1990165" y="1417928"/>
            <a:ext cx="20520357" cy="118872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2"/>
              </a:buClr>
              <a:buSzPts val="6600"/>
              <a:buFont typeface="Open Sans"/>
              <a:buNone/>
              <a:defRPr sz="6600" b="0">
                <a:solidFill>
                  <a:schemeClr val="accent2"/>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5" name="Google Shape;185;p27"/>
          <p:cNvSpPr txBox="1">
            <a:spLocks noGrp="1"/>
          </p:cNvSpPr>
          <p:nvPr>
            <p:ph type="body" idx="15"/>
          </p:nvPr>
        </p:nvSpPr>
        <p:spPr>
          <a:xfrm>
            <a:off x="1990165" y="2515610"/>
            <a:ext cx="20520212" cy="882648"/>
          </a:xfrm>
          <a:prstGeom prst="rect">
            <a:avLst/>
          </a:prstGeom>
          <a:noFill/>
          <a:ln>
            <a:noFill/>
          </a:ln>
        </p:spPr>
        <p:txBody>
          <a:bodyPr spcFirstLastPara="1" wrap="square" lIns="91425" tIns="45700" rIns="91425" bIns="45700" anchor="t" anchorCtr="0">
            <a:normAutofit/>
          </a:bodyPr>
          <a:lstStyle>
            <a:lvl1pPr marL="457200" lvl="0" indent="-228600" algn="l">
              <a:lnSpc>
                <a:spcPct val="140000"/>
              </a:lnSpc>
              <a:spcBef>
                <a:spcPts val="0"/>
              </a:spcBef>
              <a:spcAft>
                <a:spcPts val="0"/>
              </a:spcAft>
              <a:buClr>
                <a:srgbClr val="3A3838"/>
              </a:buClr>
              <a:buSzPts val="3600"/>
              <a:buFont typeface="Open Sans"/>
              <a:buNone/>
              <a:defRPr sz="3600" b="1">
                <a:solidFill>
                  <a:srgbClr val="3A3838"/>
                </a:solidFill>
                <a:latin typeface="Open Sans"/>
                <a:ea typeface="Open Sans"/>
                <a:cs typeface="Open Sans"/>
                <a:sym typeface="Open Sans"/>
              </a:defRPr>
            </a:lvl1pPr>
            <a:lvl2pPr marL="914400" lvl="1" indent="-228600" algn="l">
              <a:lnSpc>
                <a:spcPct val="140000"/>
              </a:lnSpc>
              <a:spcBef>
                <a:spcPts val="3599"/>
              </a:spcBef>
              <a:spcAft>
                <a:spcPts val="0"/>
              </a:spcAft>
              <a:buClr>
                <a:schemeClr val="dk1"/>
              </a:buClr>
              <a:buSzPts val="1800"/>
              <a:buNone/>
              <a:defRPr/>
            </a:lvl2pPr>
            <a:lvl3pPr marL="1371600" lvl="2" indent="-228600" algn="l">
              <a:lnSpc>
                <a:spcPct val="140000"/>
              </a:lnSpc>
              <a:spcBef>
                <a:spcPts val="3599"/>
              </a:spcBef>
              <a:spcAft>
                <a:spcPts val="0"/>
              </a:spcAft>
              <a:buClr>
                <a:schemeClr val="dk1"/>
              </a:buClr>
              <a:buSzPts val="1800"/>
              <a:buNone/>
              <a:defRPr/>
            </a:lvl3pPr>
            <a:lvl4pPr marL="1828800" lvl="3" indent="-228600" algn="l">
              <a:lnSpc>
                <a:spcPct val="140000"/>
              </a:lnSpc>
              <a:spcBef>
                <a:spcPts val="3599"/>
              </a:spcBef>
              <a:spcAft>
                <a:spcPts val="0"/>
              </a:spcAft>
              <a:buClr>
                <a:schemeClr val="dk1"/>
              </a:buClr>
              <a:buSzPts val="1800"/>
              <a:buNone/>
              <a:defRPr/>
            </a:lvl4pPr>
            <a:lvl5pPr marL="2286000" lvl="4" indent="-228600" algn="l">
              <a:lnSpc>
                <a:spcPct val="140000"/>
              </a:lnSpc>
              <a:spcBef>
                <a:spcPts val="3599"/>
              </a:spcBef>
              <a:spcAft>
                <a:spcPts val="0"/>
              </a:spcAft>
              <a:buClr>
                <a:schemeClr val="dk1"/>
              </a:buClr>
              <a:buSzPts val="1800"/>
              <a:buNone/>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Full width Smart Art">
  <p:cSld name="Full width Smart Art">
    <p:spTree>
      <p:nvGrpSpPr>
        <p:cNvPr id="1" name="Shape 186"/>
        <p:cNvGrpSpPr/>
        <p:nvPr/>
      </p:nvGrpSpPr>
      <p:grpSpPr>
        <a:xfrm>
          <a:off x="0" y="0"/>
          <a:ext cx="0" cy="0"/>
          <a:chOff x="0" y="0"/>
          <a:chExt cx="0" cy="0"/>
        </a:xfrm>
      </p:grpSpPr>
      <p:sp>
        <p:nvSpPr>
          <p:cNvPr id="187" name="Google Shape;187;p28"/>
          <p:cNvSpPr>
            <a:spLocks noGrp="1"/>
          </p:cNvSpPr>
          <p:nvPr>
            <p:ph type="dgm" idx="2"/>
          </p:nvPr>
        </p:nvSpPr>
        <p:spPr>
          <a:xfrm>
            <a:off x="1990165" y="4140200"/>
            <a:ext cx="20336436" cy="7780894"/>
          </a:xfrm>
          <a:prstGeom prst="rect">
            <a:avLst/>
          </a:prstGeom>
          <a:noFill/>
          <a:ln>
            <a:noFill/>
          </a:ln>
        </p:spPr>
        <p:txBody>
          <a:bodyPr spcFirstLastPara="1" wrap="square" lIns="91425" tIns="45700" rIns="91425" bIns="45700" anchor="t" anchorCtr="0">
            <a:normAutofit/>
          </a:bodyPr>
          <a:lstStyle>
            <a:lvl1pPr marR="0" lvl="0" algn="l" rtl="0">
              <a:lnSpc>
                <a:spcPct val="140000"/>
              </a:lnSpc>
              <a:spcBef>
                <a:spcPts val="0"/>
              </a:spcBef>
              <a:spcAft>
                <a:spcPts val="0"/>
              </a:spcAft>
              <a:buClr>
                <a:schemeClr val="dk1"/>
              </a:buClr>
              <a:buSzPts val="2799"/>
              <a:buFont typeface="Calibri"/>
              <a:buNone/>
              <a:defRPr sz="2799" b="0" i="0" u="none" strike="noStrike" cap="none">
                <a:solidFill>
                  <a:schemeClr val="dk1"/>
                </a:solidFill>
                <a:latin typeface="Calibri"/>
                <a:ea typeface="Calibri"/>
                <a:cs typeface="Calibri"/>
                <a:sym typeface="Calibri"/>
              </a:defRPr>
            </a:lvl1pPr>
            <a:lvl2pPr marR="0" lvl="1" algn="l" rtl="0">
              <a:lnSpc>
                <a:spcPct val="140000"/>
              </a:lnSpc>
              <a:spcBef>
                <a:spcPts val="3599"/>
              </a:spcBef>
              <a:spcAft>
                <a:spcPts val="0"/>
              </a:spcAft>
              <a:buClr>
                <a:schemeClr val="dk1"/>
              </a:buClr>
              <a:buSzPts val="2600"/>
              <a:buFont typeface="Calibri"/>
              <a:buNone/>
              <a:defRPr sz="2600" b="0" i="0" u="none" strike="noStrike" cap="none">
                <a:solidFill>
                  <a:schemeClr val="dk1"/>
                </a:solidFill>
                <a:latin typeface="Calibri"/>
                <a:ea typeface="Calibri"/>
                <a:cs typeface="Calibri"/>
                <a:sym typeface="Calibri"/>
              </a:defRPr>
            </a:lvl2pPr>
            <a:lvl3pPr marR="0" lvl="2" algn="l" rtl="0">
              <a:lnSpc>
                <a:spcPct val="140000"/>
              </a:lnSpc>
              <a:spcBef>
                <a:spcPts val="3599"/>
              </a:spcBef>
              <a:spcAft>
                <a:spcPts val="0"/>
              </a:spcAft>
              <a:buClr>
                <a:schemeClr val="dk1"/>
              </a:buClr>
              <a:buSzPts val="2600"/>
              <a:buFont typeface="Calibri"/>
              <a:buNone/>
              <a:defRPr sz="2600" b="0" i="0" u="none" strike="noStrike" cap="none">
                <a:solidFill>
                  <a:schemeClr val="dk1"/>
                </a:solidFill>
                <a:latin typeface="Calibri"/>
                <a:ea typeface="Calibri"/>
                <a:cs typeface="Calibri"/>
                <a:sym typeface="Calibri"/>
              </a:defRPr>
            </a:lvl3pPr>
            <a:lvl4pPr marR="0" lvl="3" algn="l" rtl="0">
              <a:lnSpc>
                <a:spcPct val="140000"/>
              </a:lnSpc>
              <a:spcBef>
                <a:spcPts val="3599"/>
              </a:spcBef>
              <a:spcAft>
                <a:spcPts val="0"/>
              </a:spcAft>
              <a:buClr>
                <a:schemeClr val="dk1"/>
              </a:buClr>
              <a:buSzPts val="2600"/>
              <a:buFont typeface="Calibri"/>
              <a:buNone/>
              <a:defRPr sz="2600" b="0" i="0" u="none" strike="noStrike" cap="none">
                <a:solidFill>
                  <a:schemeClr val="dk1"/>
                </a:solidFill>
                <a:latin typeface="Calibri"/>
                <a:ea typeface="Calibri"/>
                <a:cs typeface="Calibri"/>
                <a:sym typeface="Calibri"/>
              </a:defRPr>
            </a:lvl4pPr>
            <a:lvl5pPr marR="0" lvl="4" algn="l" rtl="0">
              <a:lnSpc>
                <a:spcPct val="140000"/>
              </a:lnSpc>
              <a:spcBef>
                <a:spcPts val="3599"/>
              </a:spcBef>
              <a:spcAft>
                <a:spcPts val="0"/>
              </a:spcAft>
              <a:buClr>
                <a:schemeClr val="dk1"/>
              </a:buClr>
              <a:buSzPts val="2600"/>
              <a:buFont typeface="Calibri"/>
              <a:buNone/>
              <a:defRPr sz="2600" b="0" i="0" u="none" strike="noStrike" cap="none">
                <a:solidFill>
                  <a:schemeClr val="dk1"/>
                </a:solidFill>
                <a:latin typeface="Calibri"/>
                <a:ea typeface="Calibri"/>
                <a:cs typeface="Calibri"/>
                <a:sym typeface="Calibri"/>
              </a:defRPr>
            </a:lvl5pPr>
            <a:lvl6pPr marR="0" lvl="5" algn="l" rtl="0">
              <a:lnSpc>
                <a:spcPct val="90000"/>
              </a:lnSpc>
              <a:spcBef>
                <a:spcPts val="3599"/>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6pPr>
            <a:lvl7pPr marR="0" lvl="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7pPr>
            <a:lvl8pPr marR="0" lvl="7"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8pPr>
            <a:lvl9pPr marR="0" lvl="8"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9pPr>
          </a:lstStyle>
          <a:p>
            <a:endParaRPr/>
          </a:p>
        </p:txBody>
      </p:sp>
      <p:sp>
        <p:nvSpPr>
          <p:cNvPr id="188" name="Google Shape;188;p28"/>
          <p:cNvSpPr txBox="1">
            <a:spLocks noGrp="1"/>
          </p:cNvSpPr>
          <p:nvPr>
            <p:ph type="title"/>
          </p:nvPr>
        </p:nvSpPr>
        <p:spPr>
          <a:xfrm>
            <a:off x="1990165" y="1417928"/>
            <a:ext cx="20520357" cy="118872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2"/>
              </a:buClr>
              <a:buSzPts val="6600"/>
              <a:buFont typeface="Open Sans"/>
              <a:buNone/>
              <a:defRPr sz="6600">
                <a:solidFill>
                  <a:schemeClr val="accent2"/>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9" name="Google Shape;189;p28"/>
          <p:cNvSpPr txBox="1">
            <a:spLocks noGrp="1"/>
          </p:cNvSpPr>
          <p:nvPr>
            <p:ph type="body" idx="1"/>
          </p:nvPr>
        </p:nvSpPr>
        <p:spPr>
          <a:xfrm>
            <a:off x="1990165" y="2515610"/>
            <a:ext cx="20520212" cy="882648"/>
          </a:xfrm>
          <a:prstGeom prst="rect">
            <a:avLst/>
          </a:prstGeom>
          <a:noFill/>
          <a:ln>
            <a:noFill/>
          </a:ln>
        </p:spPr>
        <p:txBody>
          <a:bodyPr spcFirstLastPara="1" wrap="square" lIns="91425" tIns="45700" rIns="91425" bIns="45700" anchor="t" anchorCtr="0">
            <a:normAutofit/>
          </a:bodyPr>
          <a:lstStyle>
            <a:lvl1pPr marL="457200" lvl="0" indent="-228600" algn="l">
              <a:lnSpc>
                <a:spcPct val="140000"/>
              </a:lnSpc>
              <a:spcBef>
                <a:spcPts val="0"/>
              </a:spcBef>
              <a:spcAft>
                <a:spcPts val="0"/>
              </a:spcAft>
              <a:buClr>
                <a:srgbClr val="3A3838"/>
              </a:buClr>
              <a:buSzPts val="3600"/>
              <a:buFont typeface="Open Sans"/>
              <a:buNone/>
              <a:defRPr sz="3600" b="1">
                <a:solidFill>
                  <a:srgbClr val="3A3838"/>
                </a:solidFill>
                <a:latin typeface="Open Sans"/>
                <a:ea typeface="Open Sans"/>
                <a:cs typeface="Open Sans"/>
                <a:sym typeface="Open Sans"/>
              </a:defRPr>
            </a:lvl1pPr>
            <a:lvl2pPr marL="914400" lvl="1" indent="-228600" algn="l">
              <a:lnSpc>
                <a:spcPct val="140000"/>
              </a:lnSpc>
              <a:spcBef>
                <a:spcPts val="3599"/>
              </a:spcBef>
              <a:spcAft>
                <a:spcPts val="0"/>
              </a:spcAft>
              <a:buClr>
                <a:schemeClr val="dk1"/>
              </a:buClr>
              <a:buSzPts val="1800"/>
              <a:buNone/>
              <a:defRPr/>
            </a:lvl2pPr>
            <a:lvl3pPr marL="1371600" lvl="2" indent="-228600" algn="l">
              <a:lnSpc>
                <a:spcPct val="140000"/>
              </a:lnSpc>
              <a:spcBef>
                <a:spcPts val="3599"/>
              </a:spcBef>
              <a:spcAft>
                <a:spcPts val="0"/>
              </a:spcAft>
              <a:buClr>
                <a:schemeClr val="dk1"/>
              </a:buClr>
              <a:buSzPts val="1800"/>
              <a:buNone/>
              <a:defRPr/>
            </a:lvl3pPr>
            <a:lvl4pPr marL="1828800" lvl="3" indent="-228600" algn="l">
              <a:lnSpc>
                <a:spcPct val="140000"/>
              </a:lnSpc>
              <a:spcBef>
                <a:spcPts val="3599"/>
              </a:spcBef>
              <a:spcAft>
                <a:spcPts val="0"/>
              </a:spcAft>
              <a:buClr>
                <a:schemeClr val="dk1"/>
              </a:buClr>
              <a:buSzPts val="1800"/>
              <a:buNone/>
              <a:defRPr/>
            </a:lvl4pPr>
            <a:lvl5pPr marL="2286000" lvl="4" indent="-228600" algn="l">
              <a:lnSpc>
                <a:spcPct val="140000"/>
              </a:lnSpc>
              <a:spcBef>
                <a:spcPts val="3599"/>
              </a:spcBef>
              <a:spcAft>
                <a:spcPts val="0"/>
              </a:spcAft>
              <a:buClr>
                <a:schemeClr val="dk1"/>
              </a:buClr>
              <a:buSzPts val="1800"/>
              <a:buNone/>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les layout">
  <p:cSld name="Tiles layout">
    <p:spTree>
      <p:nvGrpSpPr>
        <p:cNvPr id="1" name="Shape 190"/>
        <p:cNvGrpSpPr/>
        <p:nvPr/>
      </p:nvGrpSpPr>
      <p:grpSpPr>
        <a:xfrm>
          <a:off x="0" y="0"/>
          <a:ext cx="0" cy="0"/>
          <a:chOff x="0" y="0"/>
          <a:chExt cx="0" cy="0"/>
        </a:xfrm>
      </p:grpSpPr>
      <p:sp>
        <p:nvSpPr>
          <p:cNvPr id="191" name="Google Shape;191;p29"/>
          <p:cNvSpPr/>
          <p:nvPr/>
        </p:nvSpPr>
        <p:spPr>
          <a:xfrm>
            <a:off x="2053805" y="4217958"/>
            <a:ext cx="6766560" cy="381425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799">
              <a:solidFill>
                <a:schemeClr val="lt1"/>
              </a:solidFill>
              <a:latin typeface="Calibri"/>
              <a:ea typeface="Calibri"/>
              <a:cs typeface="Calibri"/>
              <a:sym typeface="Calibri"/>
            </a:endParaRPr>
          </a:p>
        </p:txBody>
      </p:sp>
      <p:sp>
        <p:nvSpPr>
          <p:cNvPr id="192" name="Google Shape;192;p29"/>
          <p:cNvSpPr/>
          <p:nvPr/>
        </p:nvSpPr>
        <p:spPr>
          <a:xfrm>
            <a:off x="8820513" y="4217958"/>
            <a:ext cx="6766560" cy="381425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799">
              <a:solidFill>
                <a:schemeClr val="lt1"/>
              </a:solidFill>
              <a:latin typeface="Calibri"/>
              <a:ea typeface="Calibri"/>
              <a:cs typeface="Calibri"/>
              <a:sym typeface="Calibri"/>
            </a:endParaRPr>
          </a:p>
        </p:txBody>
      </p:sp>
      <p:sp>
        <p:nvSpPr>
          <p:cNvPr id="193" name="Google Shape;193;p29"/>
          <p:cNvSpPr/>
          <p:nvPr/>
        </p:nvSpPr>
        <p:spPr>
          <a:xfrm>
            <a:off x="15587220" y="4217958"/>
            <a:ext cx="6766560" cy="381425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799">
              <a:solidFill>
                <a:schemeClr val="lt1"/>
              </a:solidFill>
              <a:latin typeface="Calibri"/>
              <a:ea typeface="Calibri"/>
              <a:cs typeface="Calibri"/>
              <a:sym typeface="Calibri"/>
            </a:endParaRPr>
          </a:p>
        </p:txBody>
      </p:sp>
      <p:sp>
        <p:nvSpPr>
          <p:cNvPr id="194" name="Google Shape;194;p29"/>
          <p:cNvSpPr/>
          <p:nvPr/>
        </p:nvSpPr>
        <p:spPr>
          <a:xfrm>
            <a:off x="2053805" y="8024783"/>
            <a:ext cx="6766560" cy="381425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799"/>
              <a:buFont typeface="Calibri"/>
              <a:buNone/>
            </a:pPr>
            <a:endParaRPr sz="4799">
              <a:solidFill>
                <a:schemeClr val="lt1"/>
              </a:solidFill>
              <a:latin typeface="Calibri"/>
              <a:ea typeface="Calibri"/>
              <a:cs typeface="Calibri"/>
              <a:sym typeface="Calibri"/>
            </a:endParaRPr>
          </a:p>
        </p:txBody>
      </p:sp>
      <p:sp>
        <p:nvSpPr>
          <p:cNvPr id="195" name="Google Shape;195;p29"/>
          <p:cNvSpPr/>
          <p:nvPr/>
        </p:nvSpPr>
        <p:spPr>
          <a:xfrm>
            <a:off x="8820513" y="8024783"/>
            <a:ext cx="6766560" cy="381425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799"/>
              <a:buFont typeface="Calibri"/>
              <a:buNone/>
            </a:pPr>
            <a:endParaRPr sz="4799">
              <a:solidFill>
                <a:schemeClr val="lt1"/>
              </a:solidFill>
              <a:latin typeface="Calibri"/>
              <a:ea typeface="Calibri"/>
              <a:cs typeface="Calibri"/>
              <a:sym typeface="Calibri"/>
            </a:endParaRPr>
          </a:p>
        </p:txBody>
      </p:sp>
      <p:sp>
        <p:nvSpPr>
          <p:cNvPr id="196" name="Google Shape;196;p29"/>
          <p:cNvSpPr/>
          <p:nvPr/>
        </p:nvSpPr>
        <p:spPr>
          <a:xfrm>
            <a:off x="15587220" y="8024783"/>
            <a:ext cx="6766560" cy="3814252"/>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799"/>
              <a:buFont typeface="Calibri"/>
              <a:buNone/>
            </a:pPr>
            <a:endParaRPr sz="4799">
              <a:solidFill>
                <a:schemeClr val="lt1"/>
              </a:solidFill>
              <a:latin typeface="Calibri"/>
              <a:ea typeface="Calibri"/>
              <a:cs typeface="Calibri"/>
              <a:sym typeface="Calibri"/>
            </a:endParaRPr>
          </a:p>
        </p:txBody>
      </p:sp>
      <p:sp>
        <p:nvSpPr>
          <p:cNvPr id="197" name="Google Shape;197;p29"/>
          <p:cNvSpPr txBox="1">
            <a:spLocks noGrp="1"/>
          </p:cNvSpPr>
          <p:nvPr>
            <p:ph type="body" idx="1"/>
          </p:nvPr>
        </p:nvSpPr>
        <p:spPr>
          <a:xfrm>
            <a:off x="2299681" y="4592275"/>
            <a:ext cx="6274808" cy="1048919"/>
          </a:xfrm>
          <a:prstGeom prst="rect">
            <a:avLst/>
          </a:prstGeom>
          <a:noFill/>
          <a:ln>
            <a:noFill/>
          </a:ln>
        </p:spPr>
        <p:txBody>
          <a:bodyPr spcFirstLastPara="1" wrap="square" lIns="91425" tIns="45700" rIns="91425" bIns="45700" anchor="ctr" anchorCtr="0">
            <a:normAutofit/>
          </a:bodyPr>
          <a:lstStyle>
            <a:lvl1pPr marL="457200" lvl="0" indent="-228600" algn="ctr">
              <a:lnSpc>
                <a:spcPct val="140000"/>
              </a:lnSpc>
              <a:spcBef>
                <a:spcPts val="0"/>
              </a:spcBef>
              <a:spcAft>
                <a:spcPts val="0"/>
              </a:spcAft>
              <a:buClr>
                <a:schemeClr val="lt1"/>
              </a:buClr>
              <a:buSzPts val="3199"/>
              <a:buFont typeface="Calibri"/>
              <a:buNone/>
              <a:defRPr sz="3199">
                <a:solidFill>
                  <a:schemeClr val="lt1"/>
                </a:solidFill>
                <a:latin typeface="Calibri"/>
                <a:ea typeface="Calibri"/>
                <a:cs typeface="Calibri"/>
                <a:sym typeface="Calibri"/>
              </a:defRPr>
            </a:lvl1pPr>
            <a:lvl2pPr marL="914400" lvl="1" indent="-228600" algn="l">
              <a:lnSpc>
                <a:spcPct val="140000"/>
              </a:lnSpc>
              <a:spcBef>
                <a:spcPts val="3599"/>
              </a:spcBef>
              <a:spcAft>
                <a:spcPts val="0"/>
              </a:spcAft>
              <a:buClr>
                <a:schemeClr val="dk1"/>
              </a:buClr>
              <a:buSzPts val="1800"/>
              <a:buNone/>
              <a:defRPr/>
            </a:lvl2pPr>
            <a:lvl3pPr marL="1371600" lvl="2" indent="-228600" algn="l">
              <a:lnSpc>
                <a:spcPct val="140000"/>
              </a:lnSpc>
              <a:spcBef>
                <a:spcPts val="3599"/>
              </a:spcBef>
              <a:spcAft>
                <a:spcPts val="0"/>
              </a:spcAft>
              <a:buClr>
                <a:schemeClr val="dk1"/>
              </a:buClr>
              <a:buSzPts val="1800"/>
              <a:buNone/>
              <a:defRPr/>
            </a:lvl3pPr>
            <a:lvl4pPr marL="1828800" lvl="3" indent="-228600" algn="l">
              <a:lnSpc>
                <a:spcPct val="140000"/>
              </a:lnSpc>
              <a:spcBef>
                <a:spcPts val="3599"/>
              </a:spcBef>
              <a:spcAft>
                <a:spcPts val="0"/>
              </a:spcAft>
              <a:buClr>
                <a:schemeClr val="dk1"/>
              </a:buClr>
              <a:buSzPts val="1800"/>
              <a:buNone/>
              <a:defRPr/>
            </a:lvl4pPr>
            <a:lvl5pPr marL="2286000" lvl="4" indent="-228600" algn="l">
              <a:lnSpc>
                <a:spcPct val="140000"/>
              </a:lnSpc>
              <a:spcBef>
                <a:spcPts val="3599"/>
              </a:spcBef>
              <a:spcAft>
                <a:spcPts val="0"/>
              </a:spcAft>
              <a:buClr>
                <a:schemeClr val="dk1"/>
              </a:buClr>
              <a:buSzPts val="1800"/>
              <a:buNone/>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198" name="Google Shape;198;p29"/>
          <p:cNvSpPr txBox="1">
            <a:spLocks noGrp="1"/>
          </p:cNvSpPr>
          <p:nvPr>
            <p:ph type="body" idx="2"/>
          </p:nvPr>
        </p:nvSpPr>
        <p:spPr>
          <a:xfrm>
            <a:off x="9066389" y="4592275"/>
            <a:ext cx="6274808" cy="1048919"/>
          </a:xfrm>
          <a:prstGeom prst="rect">
            <a:avLst/>
          </a:prstGeom>
          <a:noFill/>
          <a:ln>
            <a:noFill/>
          </a:ln>
        </p:spPr>
        <p:txBody>
          <a:bodyPr spcFirstLastPara="1" wrap="square" lIns="91425" tIns="45700" rIns="91425" bIns="45700" anchor="ctr" anchorCtr="0">
            <a:normAutofit/>
          </a:bodyPr>
          <a:lstStyle>
            <a:lvl1pPr marL="457200" lvl="0" indent="-228600" algn="ctr">
              <a:lnSpc>
                <a:spcPct val="140000"/>
              </a:lnSpc>
              <a:spcBef>
                <a:spcPts val="0"/>
              </a:spcBef>
              <a:spcAft>
                <a:spcPts val="0"/>
              </a:spcAft>
              <a:buClr>
                <a:schemeClr val="lt1"/>
              </a:buClr>
              <a:buSzPts val="3199"/>
              <a:buFont typeface="Calibri"/>
              <a:buNone/>
              <a:defRPr sz="3199">
                <a:solidFill>
                  <a:schemeClr val="lt1"/>
                </a:solidFill>
                <a:latin typeface="Calibri"/>
                <a:ea typeface="Calibri"/>
                <a:cs typeface="Calibri"/>
                <a:sym typeface="Calibri"/>
              </a:defRPr>
            </a:lvl1pPr>
            <a:lvl2pPr marL="914400" lvl="1" indent="-228600" algn="l">
              <a:lnSpc>
                <a:spcPct val="140000"/>
              </a:lnSpc>
              <a:spcBef>
                <a:spcPts val="3599"/>
              </a:spcBef>
              <a:spcAft>
                <a:spcPts val="0"/>
              </a:spcAft>
              <a:buClr>
                <a:schemeClr val="dk1"/>
              </a:buClr>
              <a:buSzPts val="1800"/>
              <a:buNone/>
              <a:defRPr/>
            </a:lvl2pPr>
            <a:lvl3pPr marL="1371600" lvl="2" indent="-228600" algn="l">
              <a:lnSpc>
                <a:spcPct val="140000"/>
              </a:lnSpc>
              <a:spcBef>
                <a:spcPts val="3599"/>
              </a:spcBef>
              <a:spcAft>
                <a:spcPts val="0"/>
              </a:spcAft>
              <a:buClr>
                <a:schemeClr val="dk1"/>
              </a:buClr>
              <a:buSzPts val="1800"/>
              <a:buNone/>
              <a:defRPr/>
            </a:lvl3pPr>
            <a:lvl4pPr marL="1828800" lvl="3" indent="-228600" algn="l">
              <a:lnSpc>
                <a:spcPct val="140000"/>
              </a:lnSpc>
              <a:spcBef>
                <a:spcPts val="3599"/>
              </a:spcBef>
              <a:spcAft>
                <a:spcPts val="0"/>
              </a:spcAft>
              <a:buClr>
                <a:schemeClr val="dk1"/>
              </a:buClr>
              <a:buSzPts val="1800"/>
              <a:buNone/>
              <a:defRPr/>
            </a:lvl4pPr>
            <a:lvl5pPr marL="2286000" lvl="4" indent="-228600" algn="l">
              <a:lnSpc>
                <a:spcPct val="140000"/>
              </a:lnSpc>
              <a:spcBef>
                <a:spcPts val="3599"/>
              </a:spcBef>
              <a:spcAft>
                <a:spcPts val="0"/>
              </a:spcAft>
              <a:buClr>
                <a:schemeClr val="dk1"/>
              </a:buClr>
              <a:buSzPts val="1800"/>
              <a:buNone/>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199" name="Google Shape;199;p29"/>
          <p:cNvSpPr txBox="1">
            <a:spLocks noGrp="1"/>
          </p:cNvSpPr>
          <p:nvPr>
            <p:ph type="body" idx="3"/>
          </p:nvPr>
        </p:nvSpPr>
        <p:spPr>
          <a:xfrm>
            <a:off x="15881351" y="4592275"/>
            <a:ext cx="6274808" cy="1048919"/>
          </a:xfrm>
          <a:prstGeom prst="rect">
            <a:avLst/>
          </a:prstGeom>
          <a:noFill/>
          <a:ln>
            <a:noFill/>
          </a:ln>
        </p:spPr>
        <p:txBody>
          <a:bodyPr spcFirstLastPara="1" wrap="square" lIns="91425" tIns="45700" rIns="91425" bIns="45700" anchor="ctr" anchorCtr="0">
            <a:normAutofit/>
          </a:bodyPr>
          <a:lstStyle>
            <a:lvl1pPr marL="457200" lvl="0" indent="-228600" algn="ctr">
              <a:lnSpc>
                <a:spcPct val="140000"/>
              </a:lnSpc>
              <a:spcBef>
                <a:spcPts val="0"/>
              </a:spcBef>
              <a:spcAft>
                <a:spcPts val="0"/>
              </a:spcAft>
              <a:buClr>
                <a:schemeClr val="lt1"/>
              </a:buClr>
              <a:buSzPts val="3199"/>
              <a:buFont typeface="Calibri"/>
              <a:buNone/>
              <a:defRPr sz="3199">
                <a:solidFill>
                  <a:schemeClr val="lt1"/>
                </a:solidFill>
                <a:latin typeface="Calibri"/>
                <a:ea typeface="Calibri"/>
                <a:cs typeface="Calibri"/>
                <a:sym typeface="Calibri"/>
              </a:defRPr>
            </a:lvl1pPr>
            <a:lvl2pPr marL="914400" lvl="1" indent="-228600" algn="l">
              <a:lnSpc>
                <a:spcPct val="140000"/>
              </a:lnSpc>
              <a:spcBef>
                <a:spcPts val="3599"/>
              </a:spcBef>
              <a:spcAft>
                <a:spcPts val="0"/>
              </a:spcAft>
              <a:buClr>
                <a:schemeClr val="dk1"/>
              </a:buClr>
              <a:buSzPts val="1800"/>
              <a:buNone/>
              <a:defRPr/>
            </a:lvl2pPr>
            <a:lvl3pPr marL="1371600" lvl="2" indent="-228600" algn="l">
              <a:lnSpc>
                <a:spcPct val="140000"/>
              </a:lnSpc>
              <a:spcBef>
                <a:spcPts val="3599"/>
              </a:spcBef>
              <a:spcAft>
                <a:spcPts val="0"/>
              </a:spcAft>
              <a:buClr>
                <a:schemeClr val="dk1"/>
              </a:buClr>
              <a:buSzPts val="1800"/>
              <a:buNone/>
              <a:defRPr/>
            </a:lvl3pPr>
            <a:lvl4pPr marL="1828800" lvl="3" indent="-228600" algn="l">
              <a:lnSpc>
                <a:spcPct val="140000"/>
              </a:lnSpc>
              <a:spcBef>
                <a:spcPts val="3599"/>
              </a:spcBef>
              <a:spcAft>
                <a:spcPts val="0"/>
              </a:spcAft>
              <a:buClr>
                <a:schemeClr val="dk1"/>
              </a:buClr>
              <a:buSzPts val="1800"/>
              <a:buNone/>
              <a:defRPr/>
            </a:lvl4pPr>
            <a:lvl5pPr marL="2286000" lvl="4" indent="-228600" algn="l">
              <a:lnSpc>
                <a:spcPct val="140000"/>
              </a:lnSpc>
              <a:spcBef>
                <a:spcPts val="3599"/>
              </a:spcBef>
              <a:spcAft>
                <a:spcPts val="0"/>
              </a:spcAft>
              <a:buClr>
                <a:schemeClr val="dk1"/>
              </a:buClr>
              <a:buSzPts val="1800"/>
              <a:buNone/>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200" name="Google Shape;200;p29"/>
          <p:cNvSpPr txBox="1">
            <a:spLocks noGrp="1"/>
          </p:cNvSpPr>
          <p:nvPr>
            <p:ph type="body" idx="4"/>
          </p:nvPr>
        </p:nvSpPr>
        <p:spPr>
          <a:xfrm>
            <a:off x="2299681" y="5653230"/>
            <a:ext cx="6274808" cy="2467189"/>
          </a:xfrm>
          <a:prstGeom prst="rect">
            <a:avLst/>
          </a:prstGeom>
          <a:noFill/>
          <a:ln>
            <a:noFill/>
          </a:ln>
        </p:spPr>
        <p:txBody>
          <a:bodyPr spcFirstLastPara="1" wrap="square" lIns="91425" tIns="45700" rIns="91425" bIns="45700" anchor="t" anchorCtr="0">
            <a:noAutofit/>
          </a:bodyPr>
          <a:lstStyle>
            <a:lvl1pPr marL="457200" lvl="0" indent="-228600" algn="l">
              <a:lnSpc>
                <a:spcPct val="140000"/>
              </a:lnSpc>
              <a:spcBef>
                <a:spcPts val="0"/>
              </a:spcBef>
              <a:spcAft>
                <a:spcPts val="0"/>
              </a:spcAft>
              <a:buClr>
                <a:schemeClr val="lt1"/>
              </a:buClr>
              <a:buSzPts val="2200"/>
              <a:buFont typeface="Calibri"/>
              <a:buNone/>
              <a:defRPr sz="2200">
                <a:solidFill>
                  <a:schemeClr val="lt1"/>
                </a:solidFill>
                <a:latin typeface="Calibri"/>
                <a:ea typeface="Calibri"/>
                <a:cs typeface="Calibri"/>
                <a:sym typeface="Calibri"/>
              </a:defRPr>
            </a:lvl1pPr>
            <a:lvl2pPr marL="914400" lvl="1" indent="-228600" algn="l">
              <a:lnSpc>
                <a:spcPct val="140000"/>
              </a:lnSpc>
              <a:spcBef>
                <a:spcPts val="3599"/>
              </a:spcBef>
              <a:spcAft>
                <a:spcPts val="0"/>
              </a:spcAft>
              <a:buClr>
                <a:schemeClr val="dk1"/>
              </a:buClr>
              <a:buSzPts val="1800"/>
              <a:buNone/>
              <a:defRPr/>
            </a:lvl2pPr>
            <a:lvl3pPr marL="1371600" lvl="2" indent="-228600" algn="l">
              <a:lnSpc>
                <a:spcPct val="140000"/>
              </a:lnSpc>
              <a:spcBef>
                <a:spcPts val="3599"/>
              </a:spcBef>
              <a:spcAft>
                <a:spcPts val="0"/>
              </a:spcAft>
              <a:buClr>
                <a:schemeClr val="dk1"/>
              </a:buClr>
              <a:buSzPts val="1800"/>
              <a:buNone/>
              <a:defRPr/>
            </a:lvl3pPr>
            <a:lvl4pPr marL="1828800" lvl="3" indent="-228600" algn="l">
              <a:lnSpc>
                <a:spcPct val="140000"/>
              </a:lnSpc>
              <a:spcBef>
                <a:spcPts val="3599"/>
              </a:spcBef>
              <a:spcAft>
                <a:spcPts val="0"/>
              </a:spcAft>
              <a:buClr>
                <a:schemeClr val="dk1"/>
              </a:buClr>
              <a:buSzPts val="1800"/>
              <a:buNone/>
              <a:defRPr/>
            </a:lvl4pPr>
            <a:lvl5pPr marL="2286000" lvl="4" indent="-228600" algn="l">
              <a:lnSpc>
                <a:spcPct val="140000"/>
              </a:lnSpc>
              <a:spcBef>
                <a:spcPts val="3599"/>
              </a:spcBef>
              <a:spcAft>
                <a:spcPts val="0"/>
              </a:spcAft>
              <a:buClr>
                <a:schemeClr val="dk1"/>
              </a:buClr>
              <a:buSzPts val="1800"/>
              <a:buNone/>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201" name="Google Shape;201;p29"/>
          <p:cNvSpPr txBox="1">
            <a:spLocks noGrp="1"/>
          </p:cNvSpPr>
          <p:nvPr>
            <p:ph type="body" idx="5"/>
          </p:nvPr>
        </p:nvSpPr>
        <p:spPr>
          <a:xfrm>
            <a:off x="9066389" y="5653230"/>
            <a:ext cx="6274808" cy="2467189"/>
          </a:xfrm>
          <a:prstGeom prst="rect">
            <a:avLst/>
          </a:prstGeom>
          <a:noFill/>
          <a:ln>
            <a:noFill/>
          </a:ln>
        </p:spPr>
        <p:txBody>
          <a:bodyPr spcFirstLastPara="1" wrap="square" lIns="91425" tIns="45700" rIns="91425" bIns="45700" anchor="t" anchorCtr="0">
            <a:noAutofit/>
          </a:bodyPr>
          <a:lstStyle>
            <a:lvl1pPr marL="457200" lvl="0" indent="-228600" algn="l">
              <a:lnSpc>
                <a:spcPct val="140000"/>
              </a:lnSpc>
              <a:spcBef>
                <a:spcPts val="0"/>
              </a:spcBef>
              <a:spcAft>
                <a:spcPts val="0"/>
              </a:spcAft>
              <a:buClr>
                <a:schemeClr val="lt1"/>
              </a:buClr>
              <a:buSzPts val="2200"/>
              <a:buFont typeface="Calibri"/>
              <a:buNone/>
              <a:defRPr sz="2200">
                <a:solidFill>
                  <a:schemeClr val="lt1"/>
                </a:solidFill>
                <a:latin typeface="Calibri"/>
                <a:ea typeface="Calibri"/>
                <a:cs typeface="Calibri"/>
                <a:sym typeface="Calibri"/>
              </a:defRPr>
            </a:lvl1pPr>
            <a:lvl2pPr marL="914400" lvl="1" indent="-228600" algn="l">
              <a:lnSpc>
                <a:spcPct val="140000"/>
              </a:lnSpc>
              <a:spcBef>
                <a:spcPts val="3599"/>
              </a:spcBef>
              <a:spcAft>
                <a:spcPts val="0"/>
              </a:spcAft>
              <a:buClr>
                <a:schemeClr val="dk1"/>
              </a:buClr>
              <a:buSzPts val="1800"/>
              <a:buNone/>
              <a:defRPr/>
            </a:lvl2pPr>
            <a:lvl3pPr marL="1371600" lvl="2" indent="-228600" algn="l">
              <a:lnSpc>
                <a:spcPct val="140000"/>
              </a:lnSpc>
              <a:spcBef>
                <a:spcPts val="3599"/>
              </a:spcBef>
              <a:spcAft>
                <a:spcPts val="0"/>
              </a:spcAft>
              <a:buClr>
                <a:schemeClr val="dk1"/>
              </a:buClr>
              <a:buSzPts val="1800"/>
              <a:buNone/>
              <a:defRPr/>
            </a:lvl3pPr>
            <a:lvl4pPr marL="1828800" lvl="3" indent="-228600" algn="l">
              <a:lnSpc>
                <a:spcPct val="140000"/>
              </a:lnSpc>
              <a:spcBef>
                <a:spcPts val="3599"/>
              </a:spcBef>
              <a:spcAft>
                <a:spcPts val="0"/>
              </a:spcAft>
              <a:buClr>
                <a:schemeClr val="dk1"/>
              </a:buClr>
              <a:buSzPts val="1800"/>
              <a:buNone/>
              <a:defRPr/>
            </a:lvl4pPr>
            <a:lvl5pPr marL="2286000" lvl="4" indent="-228600" algn="l">
              <a:lnSpc>
                <a:spcPct val="140000"/>
              </a:lnSpc>
              <a:spcBef>
                <a:spcPts val="3599"/>
              </a:spcBef>
              <a:spcAft>
                <a:spcPts val="0"/>
              </a:spcAft>
              <a:buClr>
                <a:schemeClr val="dk1"/>
              </a:buClr>
              <a:buSzPts val="1800"/>
              <a:buNone/>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202" name="Google Shape;202;p29"/>
          <p:cNvSpPr txBox="1">
            <a:spLocks noGrp="1"/>
          </p:cNvSpPr>
          <p:nvPr>
            <p:ph type="body" idx="6"/>
          </p:nvPr>
        </p:nvSpPr>
        <p:spPr>
          <a:xfrm>
            <a:off x="15881351" y="5653230"/>
            <a:ext cx="6274808" cy="2467189"/>
          </a:xfrm>
          <a:prstGeom prst="rect">
            <a:avLst/>
          </a:prstGeom>
          <a:noFill/>
          <a:ln>
            <a:noFill/>
          </a:ln>
        </p:spPr>
        <p:txBody>
          <a:bodyPr spcFirstLastPara="1" wrap="square" lIns="91425" tIns="45700" rIns="91425" bIns="45700" anchor="t" anchorCtr="0">
            <a:noAutofit/>
          </a:bodyPr>
          <a:lstStyle>
            <a:lvl1pPr marL="457200" lvl="0" indent="-228600" algn="l">
              <a:lnSpc>
                <a:spcPct val="140000"/>
              </a:lnSpc>
              <a:spcBef>
                <a:spcPts val="0"/>
              </a:spcBef>
              <a:spcAft>
                <a:spcPts val="0"/>
              </a:spcAft>
              <a:buClr>
                <a:schemeClr val="lt1"/>
              </a:buClr>
              <a:buSzPts val="2200"/>
              <a:buFont typeface="Calibri"/>
              <a:buNone/>
              <a:defRPr sz="2200">
                <a:solidFill>
                  <a:schemeClr val="lt1"/>
                </a:solidFill>
                <a:latin typeface="Calibri"/>
                <a:ea typeface="Calibri"/>
                <a:cs typeface="Calibri"/>
                <a:sym typeface="Calibri"/>
              </a:defRPr>
            </a:lvl1pPr>
            <a:lvl2pPr marL="914400" lvl="1" indent="-228600" algn="l">
              <a:lnSpc>
                <a:spcPct val="140000"/>
              </a:lnSpc>
              <a:spcBef>
                <a:spcPts val="3599"/>
              </a:spcBef>
              <a:spcAft>
                <a:spcPts val="0"/>
              </a:spcAft>
              <a:buClr>
                <a:schemeClr val="dk1"/>
              </a:buClr>
              <a:buSzPts val="1800"/>
              <a:buNone/>
              <a:defRPr/>
            </a:lvl2pPr>
            <a:lvl3pPr marL="1371600" lvl="2" indent="-228600" algn="l">
              <a:lnSpc>
                <a:spcPct val="140000"/>
              </a:lnSpc>
              <a:spcBef>
                <a:spcPts val="3599"/>
              </a:spcBef>
              <a:spcAft>
                <a:spcPts val="0"/>
              </a:spcAft>
              <a:buClr>
                <a:schemeClr val="dk1"/>
              </a:buClr>
              <a:buSzPts val="1800"/>
              <a:buNone/>
              <a:defRPr/>
            </a:lvl3pPr>
            <a:lvl4pPr marL="1828800" lvl="3" indent="-228600" algn="l">
              <a:lnSpc>
                <a:spcPct val="140000"/>
              </a:lnSpc>
              <a:spcBef>
                <a:spcPts val="3599"/>
              </a:spcBef>
              <a:spcAft>
                <a:spcPts val="0"/>
              </a:spcAft>
              <a:buClr>
                <a:schemeClr val="dk1"/>
              </a:buClr>
              <a:buSzPts val="1800"/>
              <a:buNone/>
              <a:defRPr/>
            </a:lvl4pPr>
            <a:lvl5pPr marL="2286000" lvl="4" indent="-228600" algn="l">
              <a:lnSpc>
                <a:spcPct val="140000"/>
              </a:lnSpc>
              <a:spcBef>
                <a:spcPts val="3599"/>
              </a:spcBef>
              <a:spcAft>
                <a:spcPts val="0"/>
              </a:spcAft>
              <a:buClr>
                <a:schemeClr val="dk1"/>
              </a:buClr>
              <a:buSzPts val="1800"/>
              <a:buNone/>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203" name="Google Shape;203;p29"/>
          <p:cNvSpPr txBox="1">
            <a:spLocks noGrp="1"/>
          </p:cNvSpPr>
          <p:nvPr>
            <p:ph type="body" idx="7"/>
          </p:nvPr>
        </p:nvSpPr>
        <p:spPr>
          <a:xfrm>
            <a:off x="2299681" y="8334928"/>
            <a:ext cx="6274808" cy="1048919"/>
          </a:xfrm>
          <a:prstGeom prst="rect">
            <a:avLst/>
          </a:prstGeom>
          <a:noFill/>
          <a:ln>
            <a:noFill/>
          </a:ln>
        </p:spPr>
        <p:txBody>
          <a:bodyPr spcFirstLastPara="1" wrap="square" lIns="91425" tIns="45700" rIns="91425" bIns="45700" anchor="ctr" anchorCtr="0">
            <a:normAutofit/>
          </a:bodyPr>
          <a:lstStyle>
            <a:lvl1pPr marL="457200" lvl="0" indent="-228600" algn="ctr">
              <a:lnSpc>
                <a:spcPct val="140000"/>
              </a:lnSpc>
              <a:spcBef>
                <a:spcPts val="0"/>
              </a:spcBef>
              <a:spcAft>
                <a:spcPts val="0"/>
              </a:spcAft>
              <a:buClr>
                <a:schemeClr val="lt1"/>
              </a:buClr>
              <a:buSzPts val="3199"/>
              <a:buFont typeface="Calibri"/>
              <a:buNone/>
              <a:defRPr sz="3199">
                <a:solidFill>
                  <a:schemeClr val="lt1"/>
                </a:solidFill>
                <a:latin typeface="Calibri"/>
                <a:ea typeface="Calibri"/>
                <a:cs typeface="Calibri"/>
                <a:sym typeface="Calibri"/>
              </a:defRPr>
            </a:lvl1pPr>
            <a:lvl2pPr marL="914400" lvl="1" indent="-228600" algn="l">
              <a:lnSpc>
                <a:spcPct val="140000"/>
              </a:lnSpc>
              <a:spcBef>
                <a:spcPts val="3599"/>
              </a:spcBef>
              <a:spcAft>
                <a:spcPts val="0"/>
              </a:spcAft>
              <a:buClr>
                <a:schemeClr val="dk1"/>
              </a:buClr>
              <a:buSzPts val="1800"/>
              <a:buNone/>
              <a:defRPr/>
            </a:lvl2pPr>
            <a:lvl3pPr marL="1371600" lvl="2" indent="-228600" algn="l">
              <a:lnSpc>
                <a:spcPct val="140000"/>
              </a:lnSpc>
              <a:spcBef>
                <a:spcPts val="3599"/>
              </a:spcBef>
              <a:spcAft>
                <a:spcPts val="0"/>
              </a:spcAft>
              <a:buClr>
                <a:schemeClr val="dk1"/>
              </a:buClr>
              <a:buSzPts val="1800"/>
              <a:buNone/>
              <a:defRPr/>
            </a:lvl3pPr>
            <a:lvl4pPr marL="1828800" lvl="3" indent="-228600" algn="l">
              <a:lnSpc>
                <a:spcPct val="140000"/>
              </a:lnSpc>
              <a:spcBef>
                <a:spcPts val="3599"/>
              </a:spcBef>
              <a:spcAft>
                <a:spcPts val="0"/>
              </a:spcAft>
              <a:buClr>
                <a:schemeClr val="dk1"/>
              </a:buClr>
              <a:buSzPts val="1800"/>
              <a:buNone/>
              <a:defRPr/>
            </a:lvl4pPr>
            <a:lvl5pPr marL="2286000" lvl="4" indent="-228600" algn="l">
              <a:lnSpc>
                <a:spcPct val="140000"/>
              </a:lnSpc>
              <a:spcBef>
                <a:spcPts val="3599"/>
              </a:spcBef>
              <a:spcAft>
                <a:spcPts val="0"/>
              </a:spcAft>
              <a:buClr>
                <a:schemeClr val="dk1"/>
              </a:buClr>
              <a:buSzPts val="1800"/>
              <a:buNone/>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204" name="Google Shape;204;p29"/>
          <p:cNvSpPr txBox="1">
            <a:spLocks noGrp="1"/>
          </p:cNvSpPr>
          <p:nvPr>
            <p:ph type="body" idx="8"/>
          </p:nvPr>
        </p:nvSpPr>
        <p:spPr>
          <a:xfrm>
            <a:off x="9066389" y="8334928"/>
            <a:ext cx="6274808" cy="1048919"/>
          </a:xfrm>
          <a:prstGeom prst="rect">
            <a:avLst/>
          </a:prstGeom>
          <a:noFill/>
          <a:ln>
            <a:noFill/>
          </a:ln>
        </p:spPr>
        <p:txBody>
          <a:bodyPr spcFirstLastPara="1" wrap="square" lIns="91425" tIns="45700" rIns="91425" bIns="45700" anchor="ctr" anchorCtr="0">
            <a:normAutofit/>
          </a:bodyPr>
          <a:lstStyle>
            <a:lvl1pPr marL="457200" lvl="0" indent="-228600" algn="ctr">
              <a:lnSpc>
                <a:spcPct val="140000"/>
              </a:lnSpc>
              <a:spcBef>
                <a:spcPts val="0"/>
              </a:spcBef>
              <a:spcAft>
                <a:spcPts val="0"/>
              </a:spcAft>
              <a:buClr>
                <a:schemeClr val="lt1"/>
              </a:buClr>
              <a:buSzPts val="3199"/>
              <a:buFont typeface="Calibri"/>
              <a:buNone/>
              <a:defRPr sz="3199">
                <a:solidFill>
                  <a:schemeClr val="lt1"/>
                </a:solidFill>
                <a:latin typeface="Calibri"/>
                <a:ea typeface="Calibri"/>
                <a:cs typeface="Calibri"/>
                <a:sym typeface="Calibri"/>
              </a:defRPr>
            </a:lvl1pPr>
            <a:lvl2pPr marL="914400" lvl="1" indent="-228600" algn="l">
              <a:lnSpc>
                <a:spcPct val="140000"/>
              </a:lnSpc>
              <a:spcBef>
                <a:spcPts val="3599"/>
              </a:spcBef>
              <a:spcAft>
                <a:spcPts val="0"/>
              </a:spcAft>
              <a:buClr>
                <a:schemeClr val="dk1"/>
              </a:buClr>
              <a:buSzPts val="1800"/>
              <a:buNone/>
              <a:defRPr/>
            </a:lvl2pPr>
            <a:lvl3pPr marL="1371600" lvl="2" indent="-228600" algn="l">
              <a:lnSpc>
                <a:spcPct val="140000"/>
              </a:lnSpc>
              <a:spcBef>
                <a:spcPts val="3599"/>
              </a:spcBef>
              <a:spcAft>
                <a:spcPts val="0"/>
              </a:spcAft>
              <a:buClr>
                <a:schemeClr val="dk1"/>
              </a:buClr>
              <a:buSzPts val="1800"/>
              <a:buNone/>
              <a:defRPr/>
            </a:lvl3pPr>
            <a:lvl4pPr marL="1828800" lvl="3" indent="-228600" algn="l">
              <a:lnSpc>
                <a:spcPct val="140000"/>
              </a:lnSpc>
              <a:spcBef>
                <a:spcPts val="3599"/>
              </a:spcBef>
              <a:spcAft>
                <a:spcPts val="0"/>
              </a:spcAft>
              <a:buClr>
                <a:schemeClr val="dk1"/>
              </a:buClr>
              <a:buSzPts val="1800"/>
              <a:buNone/>
              <a:defRPr/>
            </a:lvl4pPr>
            <a:lvl5pPr marL="2286000" lvl="4" indent="-228600" algn="l">
              <a:lnSpc>
                <a:spcPct val="140000"/>
              </a:lnSpc>
              <a:spcBef>
                <a:spcPts val="3599"/>
              </a:spcBef>
              <a:spcAft>
                <a:spcPts val="0"/>
              </a:spcAft>
              <a:buClr>
                <a:schemeClr val="dk1"/>
              </a:buClr>
              <a:buSzPts val="1800"/>
              <a:buNone/>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205" name="Google Shape;205;p29"/>
          <p:cNvSpPr txBox="1">
            <a:spLocks noGrp="1"/>
          </p:cNvSpPr>
          <p:nvPr>
            <p:ph type="body" idx="9"/>
          </p:nvPr>
        </p:nvSpPr>
        <p:spPr>
          <a:xfrm>
            <a:off x="15881351" y="8334928"/>
            <a:ext cx="6274808" cy="1048919"/>
          </a:xfrm>
          <a:prstGeom prst="rect">
            <a:avLst/>
          </a:prstGeom>
          <a:noFill/>
          <a:ln>
            <a:noFill/>
          </a:ln>
        </p:spPr>
        <p:txBody>
          <a:bodyPr spcFirstLastPara="1" wrap="square" lIns="91425" tIns="45700" rIns="91425" bIns="45700" anchor="ctr" anchorCtr="0">
            <a:normAutofit/>
          </a:bodyPr>
          <a:lstStyle>
            <a:lvl1pPr marL="457200" lvl="0" indent="-228600" algn="ctr">
              <a:lnSpc>
                <a:spcPct val="140000"/>
              </a:lnSpc>
              <a:spcBef>
                <a:spcPts val="0"/>
              </a:spcBef>
              <a:spcAft>
                <a:spcPts val="0"/>
              </a:spcAft>
              <a:buClr>
                <a:schemeClr val="lt1"/>
              </a:buClr>
              <a:buSzPts val="3199"/>
              <a:buFont typeface="Calibri"/>
              <a:buNone/>
              <a:defRPr sz="3199">
                <a:solidFill>
                  <a:schemeClr val="lt1"/>
                </a:solidFill>
                <a:latin typeface="Calibri"/>
                <a:ea typeface="Calibri"/>
                <a:cs typeface="Calibri"/>
                <a:sym typeface="Calibri"/>
              </a:defRPr>
            </a:lvl1pPr>
            <a:lvl2pPr marL="914400" lvl="1" indent="-228600" algn="l">
              <a:lnSpc>
                <a:spcPct val="140000"/>
              </a:lnSpc>
              <a:spcBef>
                <a:spcPts val="3599"/>
              </a:spcBef>
              <a:spcAft>
                <a:spcPts val="0"/>
              </a:spcAft>
              <a:buClr>
                <a:schemeClr val="dk1"/>
              </a:buClr>
              <a:buSzPts val="1800"/>
              <a:buNone/>
              <a:defRPr/>
            </a:lvl2pPr>
            <a:lvl3pPr marL="1371600" lvl="2" indent="-228600" algn="l">
              <a:lnSpc>
                <a:spcPct val="140000"/>
              </a:lnSpc>
              <a:spcBef>
                <a:spcPts val="3599"/>
              </a:spcBef>
              <a:spcAft>
                <a:spcPts val="0"/>
              </a:spcAft>
              <a:buClr>
                <a:schemeClr val="dk1"/>
              </a:buClr>
              <a:buSzPts val="1800"/>
              <a:buNone/>
              <a:defRPr/>
            </a:lvl3pPr>
            <a:lvl4pPr marL="1828800" lvl="3" indent="-228600" algn="l">
              <a:lnSpc>
                <a:spcPct val="140000"/>
              </a:lnSpc>
              <a:spcBef>
                <a:spcPts val="3599"/>
              </a:spcBef>
              <a:spcAft>
                <a:spcPts val="0"/>
              </a:spcAft>
              <a:buClr>
                <a:schemeClr val="dk1"/>
              </a:buClr>
              <a:buSzPts val="1800"/>
              <a:buNone/>
              <a:defRPr/>
            </a:lvl4pPr>
            <a:lvl5pPr marL="2286000" lvl="4" indent="-228600" algn="l">
              <a:lnSpc>
                <a:spcPct val="140000"/>
              </a:lnSpc>
              <a:spcBef>
                <a:spcPts val="3599"/>
              </a:spcBef>
              <a:spcAft>
                <a:spcPts val="0"/>
              </a:spcAft>
              <a:buClr>
                <a:schemeClr val="dk1"/>
              </a:buClr>
              <a:buSzPts val="1800"/>
              <a:buNone/>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206" name="Google Shape;206;p29"/>
          <p:cNvSpPr txBox="1">
            <a:spLocks noGrp="1"/>
          </p:cNvSpPr>
          <p:nvPr>
            <p:ph type="body" idx="13"/>
          </p:nvPr>
        </p:nvSpPr>
        <p:spPr>
          <a:xfrm>
            <a:off x="2299681" y="9420011"/>
            <a:ext cx="6274808" cy="2467189"/>
          </a:xfrm>
          <a:prstGeom prst="rect">
            <a:avLst/>
          </a:prstGeom>
          <a:noFill/>
          <a:ln>
            <a:noFill/>
          </a:ln>
        </p:spPr>
        <p:txBody>
          <a:bodyPr spcFirstLastPara="1" wrap="square" lIns="91425" tIns="45700" rIns="91425" bIns="45700" anchor="t" anchorCtr="0">
            <a:noAutofit/>
          </a:bodyPr>
          <a:lstStyle>
            <a:lvl1pPr marL="457200" lvl="0" indent="-228600" algn="l">
              <a:lnSpc>
                <a:spcPct val="140000"/>
              </a:lnSpc>
              <a:spcBef>
                <a:spcPts val="0"/>
              </a:spcBef>
              <a:spcAft>
                <a:spcPts val="0"/>
              </a:spcAft>
              <a:buClr>
                <a:schemeClr val="lt1"/>
              </a:buClr>
              <a:buSzPts val="2200"/>
              <a:buFont typeface="Calibri"/>
              <a:buNone/>
              <a:defRPr sz="2200">
                <a:solidFill>
                  <a:schemeClr val="lt1"/>
                </a:solidFill>
                <a:latin typeface="Calibri"/>
                <a:ea typeface="Calibri"/>
                <a:cs typeface="Calibri"/>
                <a:sym typeface="Calibri"/>
              </a:defRPr>
            </a:lvl1pPr>
            <a:lvl2pPr marL="914400" lvl="1" indent="-228600" algn="l">
              <a:lnSpc>
                <a:spcPct val="140000"/>
              </a:lnSpc>
              <a:spcBef>
                <a:spcPts val="3599"/>
              </a:spcBef>
              <a:spcAft>
                <a:spcPts val="0"/>
              </a:spcAft>
              <a:buClr>
                <a:schemeClr val="dk1"/>
              </a:buClr>
              <a:buSzPts val="1800"/>
              <a:buNone/>
              <a:defRPr/>
            </a:lvl2pPr>
            <a:lvl3pPr marL="1371600" lvl="2" indent="-228600" algn="l">
              <a:lnSpc>
                <a:spcPct val="140000"/>
              </a:lnSpc>
              <a:spcBef>
                <a:spcPts val="3599"/>
              </a:spcBef>
              <a:spcAft>
                <a:spcPts val="0"/>
              </a:spcAft>
              <a:buClr>
                <a:schemeClr val="dk1"/>
              </a:buClr>
              <a:buSzPts val="1800"/>
              <a:buNone/>
              <a:defRPr/>
            </a:lvl3pPr>
            <a:lvl4pPr marL="1828800" lvl="3" indent="-228600" algn="l">
              <a:lnSpc>
                <a:spcPct val="140000"/>
              </a:lnSpc>
              <a:spcBef>
                <a:spcPts val="3599"/>
              </a:spcBef>
              <a:spcAft>
                <a:spcPts val="0"/>
              </a:spcAft>
              <a:buClr>
                <a:schemeClr val="dk1"/>
              </a:buClr>
              <a:buSzPts val="1800"/>
              <a:buNone/>
              <a:defRPr/>
            </a:lvl4pPr>
            <a:lvl5pPr marL="2286000" lvl="4" indent="-228600" algn="l">
              <a:lnSpc>
                <a:spcPct val="140000"/>
              </a:lnSpc>
              <a:spcBef>
                <a:spcPts val="3599"/>
              </a:spcBef>
              <a:spcAft>
                <a:spcPts val="0"/>
              </a:spcAft>
              <a:buClr>
                <a:schemeClr val="dk1"/>
              </a:buClr>
              <a:buSzPts val="1800"/>
              <a:buNone/>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207" name="Google Shape;207;p29"/>
          <p:cNvSpPr txBox="1">
            <a:spLocks noGrp="1"/>
          </p:cNvSpPr>
          <p:nvPr>
            <p:ph type="body" idx="14"/>
          </p:nvPr>
        </p:nvSpPr>
        <p:spPr>
          <a:xfrm>
            <a:off x="9066389" y="9420011"/>
            <a:ext cx="6274808" cy="2467189"/>
          </a:xfrm>
          <a:prstGeom prst="rect">
            <a:avLst/>
          </a:prstGeom>
          <a:noFill/>
          <a:ln>
            <a:noFill/>
          </a:ln>
        </p:spPr>
        <p:txBody>
          <a:bodyPr spcFirstLastPara="1" wrap="square" lIns="91425" tIns="45700" rIns="91425" bIns="45700" anchor="t" anchorCtr="0">
            <a:noAutofit/>
          </a:bodyPr>
          <a:lstStyle>
            <a:lvl1pPr marL="457200" lvl="0" indent="-228600" algn="l">
              <a:lnSpc>
                <a:spcPct val="140000"/>
              </a:lnSpc>
              <a:spcBef>
                <a:spcPts val="0"/>
              </a:spcBef>
              <a:spcAft>
                <a:spcPts val="0"/>
              </a:spcAft>
              <a:buClr>
                <a:schemeClr val="lt1"/>
              </a:buClr>
              <a:buSzPts val="2200"/>
              <a:buFont typeface="Calibri"/>
              <a:buNone/>
              <a:defRPr sz="2200">
                <a:solidFill>
                  <a:schemeClr val="lt1"/>
                </a:solidFill>
                <a:latin typeface="Calibri"/>
                <a:ea typeface="Calibri"/>
                <a:cs typeface="Calibri"/>
                <a:sym typeface="Calibri"/>
              </a:defRPr>
            </a:lvl1pPr>
            <a:lvl2pPr marL="914400" lvl="1" indent="-228600" algn="l">
              <a:lnSpc>
                <a:spcPct val="140000"/>
              </a:lnSpc>
              <a:spcBef>
                <a:spcPts val="3599"/>
              </a:spcBef>
              <a:spcAft>
                <a:spcPts val="0"/>
              </a:spcAft>
              <a:buClr>
                <a:schemeClr val="dk1"/>
              </a:buClr>
              <a:buSzPts val="1800"/>
              <a:buNone/>
              <a:defRPr/>
            </a:lvl2pPr>
            <a:lvl3pPr marL="1371600" lvl="2" indent="-228600" algn="l">
              <a:lnSpc>
                <a:spcPct val="140000"/>
              </a:lnSpc>
              <a:spcBef>
                <a:spcPts val="3599"/>
              </a:spcBef>
              <a:spcAft>
                <a:spcPts val="0"/>
              </a:spcAft>
              <a:buClr>
                <a:schemeClr val="dk1"/>
              </a:buClr>
              <a:buSzPts val="1800"/>
              <a:buNone/>
              <a:defRPr/>
            </a:lvl3pPr>
            <a:lvl4pPr marL="1828800" lvl="3" indent="-228600" algn="l">
              <a:lnSpc>
                <a:spcPct val="140000"/>
              </a:lnSpc>
              <a:spcBef>
                <a:spcPts val="3599"/>
              </a:spcBef>
              <a:spcAft>
                <a:spcPts val="0"/>
              </a:spcAft>
              <a:buClr>
                <a:schemeClr val="dk1"/>
              </a:buClr>
              <a:buSzPts val="1800"/>
              <a:buNone/>
              <a:defRPr/>
            </a:lvl4pPr>
            <a:lvl5pPr marL="2286000" lvl="4" indent="-228600" algn="l">
              <a:lnSpc>
                <a:spcPct val="140000"/>
              </a:lnSpc>
              <a:spcBef>
                <a:spcPts val="3599"/>
              </a:spcBef>
              <a:spcAft>
                <a:spcPts val="0"/>
              </a:spcAft>
              <a:buClr>
                <a:schemeClr val="dk1"/>
              </a:buClr>
              <a:buSzPts val="1800"/>
              <a:buNone/>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208" name="Google Shape;208;p29"/>
          <p:cNvSpPr txBox="1">
            <a:spLocks noGrp="1"/>
          </p:cNvSpPr>
          <p:nvPr>
            <p:ph type="body" idx="15"/>
          </p:nvPr>
        </p:nvSpPr>
        <p:spPr>
          <a:xfrm>
            <a:off x="15881351" y="9420011"/>
            <a:ext cx="6274808" cy="2467189"/>
          </a:xfrm>
          <a:prstGeom prst="rect">
            <a:avLst/>
          </a:prstGeom>
          <a:noFill/>
          <a:ln>
            <a:noFill/>
          </a:ln>
        </p:spPr>
        <p:txBody>
          <a:bodyPr spcFirstLastPara="1" wrap="square" lIns="91425" tIns="45700" rIns="91425" bIns="45700" anchor="t" anchorCtr="0">
            <a:noAutofit/>
          </a:bodyPr>
          <a:lstStyle>
            <a:lvl1pPr marL="457200" lvl="0" indent="-228600" algn="l">
              <a:lnSpc>
                <a:spcPct val="140000"/>
              </a:lnSpc>
              <a:spcBef>
                <a:spcPts val="0"/>
              </a:spcBef>
              <a:spcAft>
                <a:spcPts val="0"/>
              </a:spcAft>
              <a:buClr>
                <a:schemeClr val="lt1"/>
              </a:buClr>
              <a:buSzPts val="2200"/>
              <a:buFont typeface="Calibri"/>
              <a:buNone/>
              <a:defRPr sz="2200">
                <a:solidFill>
                  <a:schemeClr val="lt1"/>
                </a:solidFill>
                <a:latin typeface="Calibri"/>
                <a:ea typeface="Calibri"/>
                <a:cs typeface="Calibri"/>
                <a:sym typeface="Calibri"/>
              </a:defRPr>
            </a:lvl1pPr>
            <a:lvl2pPr marL="914400" lvl="1" indent="-228600" algn="l">
              <a:lnSpc>
                <a:spcPct val="140000"/>
              </a:lnSpc>
              <a:spcBef>
                <a:spcPts val="3599"/>
              </a:spcBef>
              <a:spcAft>
                <a:spcPts val="0"/>
              </a:spcAft>
              <a:buClr>
                <a:schemeClr val="dk1"/>
              </a:buClr>
              <a:buSzPts val="1800"/>
              <a:buNone/>
              <a:defRPr/>
            </a:lvl2pPr>
            <a:lvl3pPr marL="1371600" lvl="2" indent="-228600" algn="l">
              <a:lnSpc>
                <a:spcPct val="140000"/>
              </a:lnSpc>
              <a:spcBef>
                <a:spcPts val="3599"/>
              </a:spcBef>
              <a:spcAft>
                <a:spcPts val="0"/>
              </a:spcAft>
              <a:buClr>
                <a:schemeClr val="dk1"/>
              </a:buClr>
              <a:buSzPts val="1800"/>
              <a:buNone/>
              <a:defRPr/>
            </a:lvl3pPr>
            <a:lvl4pPr marL="1828800" lvl="3" indent="-228600" algn="l">
              <a:lnSpc>
                <a:spcPct val="140000"/>
              </a:lnSpc>
              <a:spcBef>
                <a:spcPts val="3599"/>
              </a:spcBef>
              <a:spcAft>
                <a:spcPts val="0"/>
              </a:spcAft>
              <a:buClr>
                <a:schemeClr val="dk1"/>
              </a:buClr>
              <a:buSzPts val="1800"/>
              <a:buNone/>
              <a:defRPr/>
            </a:lvl4pPr>
            <a:lvl5pPr marL="2286000" lvl="4" indent="-228600" algn="l">
              <a:lnSpc>
                <a:spcPct val="140000"/>
              </a:lnSpc>
              <a:spcBef>
                <a:spcPts val="3599"/>
              </a:spcBef>
              <a:spcAft>
                <a:spcPts val="0"/>
              </a:spcAft>
              <a:buClr>
                <a:schemeClr val="dk1"/>
              </a:buClr>
              <a:buSzPts val="1800"/>
              <a:buNone/>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209" name="Google Shape;209;p29"/>
          <p:cNvSpPr txBox="1">
            <a:spLocks noGrp="1"/>
          </p:cNvSpPr>
          <p:nvPr>
            <p:ph type="title"/>
          </p:nvPr>
        </p:nvSpPr>
        <p:spPr>
          <a:xfrm>
            <a:off x="1990165" y="1417928"/>
            <a:ext cx="20520357" cy="118872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2"/>
              </a:buClr>
              <a:buSzPts val="6600"/>
              <a:buFont typeface="Open Sans"/>
              <a:buNone/>
              <a:defRPr sz="66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0" name="Google Shape;210;p29"/>
          <p:cNvSpPr txBox="1">
            <a:spLocks noGrp="1"/>
          </p:cNvSpPr>
          <p:nvPr>
            <p:ph type="body" idx="16"/>
          </p:nvPr>
        </p:nvSpPr>
        <p:spPr>
          <a:xfrm>
            <a:off x="1990165" y="2515610"/>
            <a:ext cx="20520212" cy="882648"/>
          </a:xfrm>
          <a:prstGeom prst="rect">
            <a:avLst/>
          </a:prstGeom>
          <a:noFill/>
          <a:ln>
            <a:noFill/>
          </a:ln>
        </p:spPr>
        <p:txBody>
          <a:bodyPr spcFirstLastPara="1" wrap="square" lIns="91425" tIns="45700" rIns="91425" bIns="45700" anchor="t" anchorCtr="0">
            <a:normAutofit/>
          </a:bodyPr>
          <a:lstStyle>
            <a:lvl1pPr marL="457200" lvl="0" indent="-228600" algn="l">
              <a:lnSpc>
                <a:spcPct val="140000"/>
              </a:lnSpc>
              <a:spcBef>
                <a:spcPts val="0"/>
              </a:spcBef>
              <a:spcAft>
                <a:spcPts val="0"/>
              </a:spcAft>
              <a:buClr>
                <a:srgbClr val="3A3838"/>
              </a:buClr>
              <a:buSzPts val="3600"/>
              <a:buFont typeface="Open Sans"/>
              <a:buNone/>
              <a:defRPr sz="3600" b="1">
                <a:solidFill>
                  <a:srgbClr val="3A3838"/>
                </a:solidFill>
                <a:latin typeface="Open Sans"/>
                <a:ea typeface="Open Sans"/>
                <a:cs typeface="Open Sans"/>
                <a:sym typeface="Open Sans"/>
              </a:defRPr>
            </a:lvl1pPr>
            <a:lvl2pPr marL="914400" lvl="1" indent="-228600" algn="l">
              <a:lnSpc>
                <a:spcPct val="140000"/>
              </a:lnSpc>
              <a:spcBef>
                <a:spcPts val="3599"/>
              </a:spcBef>
              <a:spcAft>
                <a:spcPts val="0"/>
              </a:spcAft>
              <a:buClr>
                <a:schemeClr val="dk1"/>
              </a:buClr>
              <a:buSzPts val="1800"/>
              <a:buNone/>
              <a:defRPr/>
            </a:lvl2pPr>
            <a:lvl3pPr marL="1371600" lvl="2" indent="-228600" algn="l">
              <a:lnSpc>
                <a:spcPct val="140000"/>
              </a:lnSpc>
              <a:spcBef>
                <a:spcPts val="3599"/>
              </a:spcBef>
              <a:spcAft>
                <a:spcPts val="0"/>
              </a:spcAft>
              <a:buClr>
                <a:schemeClr val="dk1"/>
              </a:buClr>
              <a:buSzPts val="1800"/>
              <a:buNone/>
              <a:defRPr/>
            </a:lvl3pPr>
            <a:lvl4pPr marL="1828800" lvl="3" indent="-228600" algn="l">
              <a:lnSpc>
                <a:spcPct val="140000"/>
              </a:lnSpc>
              <a:spcBef>
                <a:spcPts val="3599"/>
              </a:spcBef>
              <a:spcAft>
                <a:spcPts val="0"/>
              </a:spcAft>
              <a:buClr>
                <a:schemeClr val="dk1"/>
              </a:buClr>
              <a:buSzPts val="1800"/>
              <a:buNone/>
              <a:defRPr/>
            </a:lvl4pPr>
            <a:lvl5pPr marL="2286000" lvl="4" indent="-228600" algn="l">
              <a:lnSpc>
                <a:spcPct val="140000"/>
              </a:lnSpc>
              <a:spcBef>
                <a:spcPts val="3599"/>
              </a:spcBef>
              <a:spcAft>
                <a:spcPts val="0"/>
              </a:spcAft>
              <a:buClr>
                <a:schemeClr val="dk1"/>
              </a:buClr>
              <a:buSzPts val="1800"/>
              <a:buNone/>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able of content">
  <p:cSld name="Table of content">
    <p:spTree>
      <p:nvGrpSpPr>
        <p:cNvPr id="1" name="Shape 211"/>
        <p:cNvGrpSpPr/>
        <p:nvPr/>
      </p:nvGrpSpPr>
      <p:grpSpPr>
        <a:xfrm>
          <a:off x="0" y="0"/>
          <a:ext cx="0" cy="0"/>
          <a:chOff x="0" y="0"/>
          <a:chExt cx="0" cy="0"/>
        </a:xfrm>
      </p:grpSpPr>
      <p:sp>
        <p:nvSpPr>
          <p:cNvPr id="212" name="Google Shape;212;p30"/>
          <p:cNvSpPr txBox="1">
            <a:spLocks noGrp="1"/>
          </p:cNvSpPr>
          <p:nvPr>
            <p:ph type="title"/>
          </p:nvPr>
        </p:nvSpPr>
        <p:spPr>
          <a:xfrm>
            <a:off x="1990165" y="1417928"/>
            <a:ext cx="20520357" cy="118872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2"/>
              </a:buClr>
              <a:buSzPts val="6600"/>
              <a:buFont typeface="Open Sans"/>
              <a:buNone/>
              <a:defRPr sz="66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3" name="Google Shape;213;p30"/>
          <p:cNvSpPr txBox="1">
            <a:spLocks noGrp="1"/>
          </p:cNvSpPr>
          <p:nvPr>
            <p:ph type="body" idx="1"/>
          </p:nvPr>
        </p:nvSpPr>
        <p:spPr>
          <a:xfrm>
            <a:off x="1990165" y="2515610"/>
            <a:ext cx="20520212" cy="882648"/>
          </a:xfrm>
          <a:prstGeom prst="rect">
            <a:avLst/>
          </a:prstGeom>
          <a:noFill/>
          <a:ln>
            <a:noFill/>
          </a:ln>
        </p:spPr>
        <p:txBody>
          <a:bodyPr spcFirstLastPara="1" wrap="square" lIns="91425" tIns="45700" rIns="91425" bIns="45700" anchor="t" anchorCtr="0">
            <a:normAutofit/>
          </a:bodyPr>
          <a:lstStyle>
            <a:lvl1pPr marL="457200" lvl="0" indent="-228600" algn="l">
              <a:lnSpc>
                <a:spcPct val="140000"/>
              </a:lnSpc>
              <a:spcBef>
                <a:spcPts val="0"/>
              </a:spcBef>
              <a:spcAft>
                <a:spcPts val="0"/>
              </a:spcAft>
              <a:buClr>
                <a:srgbClr val="3A3838"/>
              </a:buClr>
              <a:buSzPts val="3600"/>
              <a:buFont typeface="Open Sans"/>
              <a:buNone/>
              <a:defRPr sz="3600" b="1">
                <a:solidFill>
                  <a:srgbClr val="3A3838"/>
                </a:solidFill>
                <a:latin typeface="Open Sans"/>
                <a:ea typeface="Open Sans"/>
                <a:cs typeface="Open Sans"/>
                <a:sym typeface="Open Sans"/>
              </a:defRPr>
            </a:lvl1pPr>
            <a:lvl2pPr marL="914400" lvl="1" indent="-228600" algn="l">
              <a:lnSpc>
                <a:spcPct val="140000"/>
              </a:lnSpc>
              <a:spcBef>
                <a:spcPts val="3599"/>
              </a:spcBef>
              <a:spcAft>
                <a:spcPts val="0"/>
              </a:spcAft>
              <a:buClr>
                <a:schemeClr val="dk1"/>
              </a:buClr>
              <a:buSzPts val="1800"/>
              <a:buNone/>
              <a:defRPr/>
            </a:lvl2pPr>
            <a:lvl3pPr marL="1371600" lvl="2" indent="-228600" algn="l">
              <a:lnSpc>
                <a:spcPct val="140000"/>
              </a:lnSpc>
              <a:spcBef>
                <a:spcPts val="3599"/>
              </a:spcBef>
              <a:spcAft>
                <a:spcPts val="0"/>
              </a:spcAft>
              <a:buClr>
                <a:schemeClr val="dk1"/>
              </a:buClr>
              <a:buSzPts val="1800"/>
              <a:buNone/>
              <a:defRPr/>
            </a:lvl3pPr>
            <a:lvl4pPr marL="1828800" lvl="3" indent="-228600" algn="l">
              <a:lnSpc>
                <a:spcPct val="140000"/>
              </a:lnSpc>
              <a:spcBef>
                <a:spcPts val="3599"/>
              </a:spcBef>
              <a:spcAft>
                <a:spcPts val="0"/>
              </a:spcAft>
              <a:buClr>
                <a:schemeClr val="dk1"/>
              </a:buClr>
              <a:buSzPts val="1800"/>
              <a:buNone/>
              <a:defRPr/>
            </a:lvl4pPr>
            <a:lvl5pPr marL="2286000" lvl="4" indent="-228600" algn="l">
              <a:lnSpc>
                <a:spcPct val="140000"/>
              </a:lnSpc>
              <a:spcBef>
                <a:spcPts val="3599"/>
              </a:spcBef>
              <a:spcAft>
                <a:spcPts val="0"/>
              </a:spcAft>
              <a:buClr>
                <a:schemeClr val="dk1"/>
              </a:buClr>
              <a:buSzPts val="1800"/>
              <a:buNone/>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214" name="Google Shape;214;p30"/>
          <p:cNvSpPr>
            <a:spLocks noGrp="1"/>
          </p:cNvSpPr>
          <p:nvPr>
            <p:ph type="pic" idx="2"/>
          </p:nvPr>
        </p:nvSpPr>
        <p:spPr>
          <a:xfrm>
            <a:off x="1990165" y="3766395"/>
            <a:ext cx="7280381" cy="8154698"/>
          </a:xfrm>
          <a:prstGeom prst="rect">
            <a:avLst/>
          </a:prstGeom>
          <a:solidFill>
            <a:schemeClr val="accent5"/>
          </a:solidFill>
          <a:ln>
            <a:noFill/>
          </a:ln>
        </p:spPr>
      </p:sp>
    </p:spTree>
  </p:cSld>
  <p:clrMapOvr>
    <a:masterClrMapping/>
  </p:clrMapOvr>
  <p:extLst>
    <p:ext uri="{DCECCB84-F9BA-43D5-87BE-67443E8EF086}">
      <p15:sldGuideLst xmlns:p15="http://schemas.microsoft.com/office/powerpoint/2012/main">
        <p15:guide id="1" orient="horz" pos="4320">
          <p15:clr>
            <a:srgbClr val="FBAE40"/>
          </p15:clr>
        </p15:guide>
        <p15:guide id="2" pos="434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Image right two columns">
  <p:cSld name="Image right two columns">
    <p:bg>
      <p:bgPr>
        <a:solidFill>
          <a:schemeClr val="lt1"/>
        </a:solidFill>
        <a:effectLst/>
      </p:bgPr>
    </p:bg>
    <p:spTree>
      <p:nvGrpSpPr>
        <p:cNvPr id="1" name="Shape 215"/>
        <p:cNvGrpSpPr/>
        <p:nvPr/>
      </p:nvGrpSpPr>
      <p:grpSpPr>
        <a:xfrm>
          <a:off x="0" y="0"/>
          <a:ext cx="0" cy="0"/>
          <a:chOff x="0" y="0"/>
          <a:chExt cx="0" cy="0"/>
        </a:xfrm>
      </p:grpSpPr>
      <p:sp>
        <p:nvSpPr>
          <p:cNvPr id="216" name="Google Shape;216;p31"/>
          <p:cNvSpPr>
            <a:spLocks noGrp="1"/>
          </p:cNvSpPr>
          <p:nvPr>
            <p:ph type="pic" idx="2"/>
          </p:nvPr>
        </p:nvSpPr>
        <p:spPr>
          <a:xfrm>
            <a:off x="9143004" y="0"/>
            <a:ext cx="15234645" cy="13716000"/>
          </a:xfrm>
          <a:prstGeom prst="rect">
            <a:avLst/>
          </a:prstGeom>
          <a:solidFill>
            <a:srgbClr val="F2F2F2"/>
          </a:solidFill>
          <a:ln>
            <a:noFill/>
          </a:ln>
        </p:spPr>
      </p:sp>
      <p:sp>
        <p:nvSpPr>
          <p:cNvPr id="217" name="Google Shape;217;p31"/>
          <p:cNvSpPr/>
          <p:nvPr/>
        </p:nvSpPr>
        <p:spPr>
          <a:xfrm>
            <a:off x="9143004" y="0"/>
            <a:ext cx="6091642" cy="13716000"/>
          </a:xfrm>
          <a:prstGeom prst="rect">
            <a:avLst/>
          </a:prstGeom>
          <a:gradFill>
            <a:gsLst>
              <a:gs pos="0">
                <a:srgbClr val="030433">
                  <a:alpha val="84705"/>
                </a:srgbClr>
              </a:gs>
              <a:gs pos="100000">
                <a:srgbClr val="1D1C1C">
                  <a:alpha val="85882"/>
                </a:srgbClr>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99">
              <a:solidFill>
                <a:schemeClr val="lt1"/>
              </a:solidFill>
              <a:latin typeface="Calibri"/>
              <a:ea typeface="Calibri"/>
              <a:cs typeface="Calibri"/>
              <a:sym typeface="Calibri"/>
            </a:endParaRPr>
          </a:p>
        </p:txBody>
      </p:sp>
      <p:sp>
        <p:nvSpPr>
          <p:cNvPr id="218" name="Google Shape;218;p31"/>
          <p:cNvSpPr txBox="1">
            <a:spLocks noGrp="1"/>
          </p:cNvSpPr>
          <p:nvPr>
            <p:ph type="dt" idx="10"/>
          </p:nvPr>
        </p:nvSpPr>
        <p:spPr>
          <a:xfrm>
            <a:off x="1675964" y="12748531"/>
            <a:ext cx="5484971" cy="65859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599">
                <a:solidFill>
                  <a:schemeClr val="dk1"/>
                </a:solidFill>
                <a:latin typeface="Calibri"/>
                <a:ea typeface="Calibri"/>
                <a:cs typeface="Calibri"/>
                <a:sym typeface="Calibri"/>
              </a:defRPr>
            </a:lvl1pPr>
            <a:lvl2pPr marR="0" lvl="1" algn="l" rtl="0">
              <a:spcBef>
                <a:spcPts val="0"/>
              </a:spcBef>
              <a:spcAft>
                <a:spcPts val="0"/>
              </a:spcAft>
              <a:buSzPts val="1400"/>
              <a:buNone/>
              <a:defRPr sz="3599"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599"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599"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599"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599"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599"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599"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599" b="0" i="0" u="none" strike="noStrike" cap="none">
                <a:solidFill>
                  <a:schemeClr val="dk1"/>
                </a:solidFill>
                <a:latin typeface="Calibri"/>
                <a:ea typeface="Calibri"/>
                <a:cs typeface="Calibri"/>
                <a:sym typeface="Calibri"/>
              </a:defRPr>
            </a:lvl9pPr>
          </a:lstStyle>
          <a:p>
            <a:endParaRPr/>
          </a:p>
        </p:txBody>
      </p:sp>
      <p:sp>
        <p:nvSpPr>
          <p:cNvPr id="219" name="Google Shape;219;p31"/>
          <p:cNvSpPr txBox="1">
            <a:spLocks noGrp="1"/>
          </p:cNvSpPr>
          <p:nvPr>
            <p:ph type="ftr" idx="11"/>
          </p:nvPr>
        </p:nvSpPr>
        <p:spPr>
          <a:xfrm>
            <a:off x="13178041" y="12748531"/>
            <a:ext cx="8227457" cy="65859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599">
                <a:solidFill>
                  <a:schemeClr val="dk1"/>
                </a:solidFill>
                <a:latin typeface="Calibri"/>
                <a:ea typeface="Calibri"/>
                <a:cs typeface="Calibri"/>
                <a:sym typeface="Calibri"/>
              </a:defRPr>
            </a:lvl1pPr>
            <a:lvl2pPr marR="0" lvl="1" algn="l" rtl="0">
              <a:spcBef>
                <a:spcPts val="0"/>
              </a:spcBef>
              <a:spcAft>
                <a:spcPts val="0"/>
              </a:spcAft>
              <a:buSzPts val="1400"/>
              <a:buNone/>
              <a:defRPr sz="3599"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599"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599"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599"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599"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599"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599"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599" b="0" i="0" u="none" strike="noStrike" cap="none">
                <a:solidFill>
                  <a:schemeClr val="dk1"/>
                </a:solidFill>
                <a:latin typeface="Calibri"/>
                <a:ea typeface="Calibri"/>
                <a:cs typeface="Calibri"/>
                <a:sym typeface="Calibri"/>
              </a:defRPr>
            </a:lvl9pPr>
          </a:lstStyle>
          <a:p>
            <a:endParaRPr/>
          </a:p>
        </p:txBody>
      </p:sp>
      <p:sp>
        <p:nvSpPr>
          <p:cNvPr id="220" name="Google Shape;220;p31"/>
          <p:cNvSpPr txBox="1">
            <a:spLocks noGrp="1"/>
          </p:cNvSpPr>
          <p:nvPr>
            <p:ph type="sldNum" idx="12"/>
          </p:nvPr>
        </p:nvSpPr>
        <p:spPr>
          <a:xfrm>
            <a:off x="21604408" y="12748531"/>
            <a:ext cx="1097280" cy="658593"/>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3599">
                <a:solidFill>
                  <a:schemeClr val="dk1"/>
                </a:solidFill>
                <a:latin typeface="Calibri"/>
                <a:ea typeface="Calibri"/>
                <a:cs typeface="Calibri"/>
                <a:sym typeface="Calibri"/>
              </a:defRPr>
            </a:lvl1pPr>
            <a:lvl2pPr marL="0" marR="0" lvl="1" indent="0" algn="l" rtl="0">
              <a:spcBef>
                <a:spcPts val="0"/>
              </a:spcBef>
              <a:buNone/>
              <a:defRPr sz="3599">
                <a:solidFill>
                  <a:schemeClr val="dk1"/>
                </a:solidFill>
                <a:latin typeface="Calibri"/>
                <a:ea typeface="Calibri"/>
                <a:cs typeface="Calibri"/>
                <a:sym typeface="Calibri"/>
              </a:defRPr>
            </a:lvl2pPr>
            <a:lvl3pPr marL="0" marR="0" lvl="2" indent="0" algn="l" rtl="0">
              <a:spcBef>
                <a:spcPts val="0"/>
              </a:spcBef>
              <a:buNone/>
              <a:defRPr sz="3599">
                <a:solidFill>
                  <a:schemeClr val="dk1"/>
                </a:solidFill>
                <a:latin typeface="Calibri"/>
                <a:ea typeface="Calibri"/>
                <a:cs typeface="Calibri"/>
                <a:sym typeface="Calibri"/>
              </a:defRPr>
            </a:lvl3pPr>
            <a:lvl4pPr marL="0" marR="0" lvl="3" indent="0" algn="l" rtl="0">
              <a:spcBef>
                <a:spcPts val="0"/>
              </a:spcBef>
              <a:buNone/>
              <a:defRPr sz="3599">
                <a:solidFill>
                  <a:schemeClr val="dk1"/>
                </a:solidFill>
                <a:latin typeface="Calibri"/>
                <a:ea typeface="Calibri"/>
                <a:cs typeface="Calibri"/>
                <a:sym typeface="Calibri"/>
              </a:defRPr>
            </a:lvl4pPr>
            <a:lvl5pPr marL="0" marR="0" lvl="4" indent="0" algn="l" rtl="0">
              <a:spcBef>
                <a:spcPts val="0"/>
              </a:spcBef>
              <a:buNone/>
              <a:defRPr sz="3599">
                <a:solidFill>
                  <a:schemeClr val="dk1"/>
                </a:solidFill>
                <a:latin typeface="Calibri"/>
                <a:ea typeface="Calibri"/>
                <a:cs typeface="Calibri"/>
                <a:sym typeface="Calibri"/>
              </a:defRPr>
            </a:lvl5pPr>
            <a:lvl6pPr marL="0" marR="0" lvl="5" indent="0" algn="l" rtl="0">
              <a:spcBef>
                <a:spcPts val="0"/>
              </a:spcBef>
              <a:buNone/>
              <a:defRPr sz="3599">
                <a:solidFill>
                  <a:schemeClr val="dk1"/>
                </a:solidFill>
                <a:latin typeface="Calibri"/>
                <a:ea typeface="Calibri"/>
                <a:cs typeface="Calibri"/>
                <a:sym typeface="Calibri"/>
              </a:defRPr>
            </a:lvl6pPr>
            <a:lvl7pPr marL="0" marR="0" lvl="6" indent="0" algn="l" rtl="0">
              <a:spcBef>
                <a:spcPts val="0"/>
              </a:spcBef>
              <a:buNone/>
              <a:defRPr sz="3599">
                <a:solidFill>
                  <a:schemeClr val="dk1"/>
                </a:solidFill>
                <a:latin typeface="Calibri"/>
                <a:ea typeface="Calibri"/>
                <a:cs typeface="Calibri"/>
                <a:sym typeface="Calibri"/>
              </a:defRPr>
            </a:lvl7pPr>
            <a:lvl8pPr marL="0" marR="0" lvl="7" indent="0" algn="l" rtl="0">
              <a:spcBef>
                <a:spcPts val="0"/>
              </a:spcBef>
              <a:buNone/>
              <a:defRPr sz="3599">
                <a:solidFill>
                  <a:schemeClr val="dk1"/>
                </a:solidFill>
                <a:latin typeface="Calibri"/>
                <a:ea typeface="Calibri"/>
                <a:cs typeface="Calibri"/>
                <a:sym typeface="Calibri"/>
              </a:defRPr>
            </a:lvl8pPr>
            <a:lvl9pPr marL="0" marR="0" lvl="8" indent="0" algn="l" rtl="0">
              <a:spcBef>
                <a:spcPts val="0"/>
              </a:spcBef>
              <a:buNone/>
              <a:defRPr sz="3599">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
        <p:nvSpPr>
          <p:cNvPr id="221" name="Google Shape;221;p31"/>
          <p:cNvSpPr txBox="1">
            <a:spLocks noGrp="1"/>
          </p:cNvSpPr>
          <p:nvPr>
            <p:ph type="title"/>
          </p:nvPr>
        </p:nvSpPr>
        <p:spPr>
          <a:xfrm>
            <a:off x="9875521" y="1421165"/>
            <a:ext cx="4498880" cy="3584788"/>
          </a:xfrm>
          <a:prstGeom prst="rect">
            <a:avLst/>
          </a:prstGeom>
          <a:noFill/>
          <a:ln>
            <a:noFill/>
          </a:ln>
        </p:spPr>
        <p:txBody>
          <a:bodyPr spcFirstLastPara="1" wrap="square" lIns="91425" tIns="45700" rIns="91425" bIns="45700" anchor="ctr" anchorCtr="0">
            <a:noAutofit/>
          </a:bodyPr>
          <a:lstStyle>
            <a:lvl1pPr lvl="0" algn="l">
              <a:lnSpc>
                <a:spcPct val="110000"/>
              </a:lnSpc>
              <a:spcBef>
                <a:spcPts val="0"/>
              </a:spcBef>
              <a:spcAft>
                <a:spcPts val="0"/>
              </a:spcAft>
              <a:buClr>
                <a:schemeClr val="accent2"/>
              </a:buClr>
              <a:buSzPts val="6000"/>
              <a:buFont typeface="Open Sans"/>
              <a:buNone/>
              <a:defRPr sz="60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2" name="Google Shape;222;p31"/>
          <p:cNvSpPr txBox="1">
            <a:spLocks noGrp="1"/>
          </p:cNvSpPr>
          <p:nvPr>
            <p:ph type="body" idx="1"/>
          </p:nvPr>
        </p:nvSpPr>
        <p:spPr>
          <a:xfrm>
            <a:off x="9875519" y="5152767"/>
            <a:ext cx="4498849" cy="6050148"/>
          </a:xfrm>
          <a:prstGeom prst="rect">
            <a:avLst/>
          </a:prstGeom>
          <a:noFill/>
          <a:ln>
            <a:noFill/>
          </a:ln>
        </p:spPr>
        <p:txBody>
          <a:bodyPr spcFirstLastPara="1" wrap="square" lIns="91425" tIns="45700" rIns="91425" bIns="45700" anchor="t" anchorCtr="0">
            <a:normAutofit/>
          </a:bodyPr>
          <a:lstStyle>
            <a:lvl1pPr marL="457200" lvl="0" indent="-228600" algn="l">
              <a:lnSpc>
                <a:spcPct val="140000"/>
              </a:lnSpc>
              <a:spcBef>
                <a:spcPts val="0"/>
              </a:spcBef>
              <a:spcAft>
                <a:spcPts val="0"/>
              </a:spcAft>
              <a:buClr>
                <a:schemeClr val="lt1"/>
              </a:buClr>
              <a:buSzPts val="2200"/>
              <a:buFont typeface="Open Sans"/>
              <a:buNone/>
              <a:defRPr sz="2200" b="1">
                <a:solidFill>
                  <a:schemeClr val="lt1"/>
                </a:solidFill>
                <a:latin typeface="Open Sans"/>
                <a:ea typeface="Open Sans"/>
                <a:cs typeface="Open Sans"/>
                <a:sym typeface="Open Sans"/>
              </a:defRPr>
            </a:lvl1pPr>
            <a:lvl2pPr marL="914400" lvl="1" indent="-228600" algn="l">
              <a:lnSpc>
                <a:spcPct val="140000"/>
              </a:lnSpc>
              <a:spcBef>
                <a:spcPts val="3599"/>
              </a:spcBef>
              <a:spcAft>
                <a:spcPts val="0"/>
              </a:spcAft>
              <a:buClr>
                <a:schemeClr val="dk1"/>
              </a:buClr>
              <a:buSzPts val="1800"/>
              <a:buNone/>
              <a:defRPr/>
            </a:lvl2pPr>
            <a:lvl3pPr marL="1371600" lvl="2" indent="-228600" algn="l">
              <a:lnSpc>
                <a:spcPct val="140000"/>
              </a:lnSpc>
              <a:spcBef>
                <a:spcPts val="3599"/>
              </a:spcBef>
              <a:spcAft>
                <a:spcPts val="0"/>
              </a:spcAft>
              <a:buClr>
                <a:schemeClr val="dk1"/>
              </a:buClr>
              <a:buSzPts val="1800"/>
              <a:buNone/>
              <a:defRPr/>
            </a:lvl3pPr>
            <a:lvl4pPr marL="1828800" lvl="3" indent="-228600" algn="l">
              <a:lnSpc>
                <a:spcPct val="140000"/>
              </a:lnSpc>
              <a:spcBef>
                <a:spcPts val="3599"/>
              </a:spcBef>
              <a:spcAft>
                <a:spcPts val="0"/>
              </a:spcAft>
              <a:buClr>
                <a:schemeClr val="dk1"/>
              </a:buClr>
              <a:buSzPts val="1800"/>
              <a:buNone/>
              <a:defRPr/>
            </a:lvl4pPr>
            <a:lvl5pPr marL="2286000" lvl="4" indent="-228600" algn="l">
              <a:lnSpc>
                <a:spcPct val="140000"/>
              </a:lnSpc>
              <a:spcBef>
                <a:spcPts val="3599"/>
              </a:spcBef>
              <a:spcAft>
                <a:spcPts val="0"/>
              </a:spcAft>
              <a:buClr>
                <a:schemeClr val="dk1"/>
              </a:buClr>
              <a:buSzPts val="1800"/>
              <a:buNone/>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223" name="Google Shape;223;p31"/>
          <p:cNvSpPr txBox="1">
            <a:spLocks noGrp="1"/>
          </p:cNvSpPr>
          <p:nvPr>
            <p:ph type="body" idx="3"/>
          </p:nvPr>
        </p:nvSpPr>
        <p:spPr>
          <a:xfrm>
            <a:off x="1210234" y="1421165"/>
            <a:ext cx="7368989" cy="9605423"/>
          </a:xfrm>
          <a:prstGeom prst="rect">
            <a:avLst/>
          </a:prstGeom>
          <a:noFill/>
          <a:ln>
            <a:noFill/>
          </a:ln>
        </p:spPr>
        <p:txBody>
          <a:bodyPr spcFirstLastPara="1" wrap="square" lIns="91425" tIns="45700" rIns="91425" bIns="45700" anchor="t" anchorCtr="0">
            <a:normAutofit/>
          </a:bodyPr>
          <a:lstStyle>
            <a:lvl1pPr marL="457200" lvl="0" indent="-228600" algn="l">
              <a:lnSpc>
                <a:spcPct val="140000"/>
              </a:lnSpc>
              <a:spcBef>
                <a:spcPts val="0"/>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1pPr>
            <a:lvl2pPr marL="914400" lvl="1" indent="-228600" algn="l">
              <a:lnSpc>
                <a:spcPct val="140000"/>
              </a:lnSpc>
              <a:spcBef>
                <a:spcPts val="3599"/>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2pPr>
            <a:lvl3pPr marL="1371600" lvl="2" indent="-228600" algn="l">
              <a:lnSpc>
                <a:spcPct val="140000"/>
              </a:lnSpc>
              <a:spcBef>
                <a:spcPts val="2399"/>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3pPr>
            <a:lvl4pPr marL="1828800" lvl="3" indent="-228600" algn="l">
              <a:lnSpc>
                <a:spcPct val="140000"/>
              </a:lnSpc>
              <a:spcBef>
                <a:spcPts val="2399"/>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4pPr>
            <a:lvl5pPr marL="2286000" lvl="4" indent="-228600" algn="l">
              <a:lnSpc>
                <a:spcPct val="140000"/>
              </a:lnSpc>
              <a:spcBef>
                <a:spcPts val="2399"/>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5pPr>
            <a:lvl6pPr marL="2743200" lvl="5" indent="-342900" algn="l">
              <a:lnSpc>
                <a:spcPct val="90000"/>
              </a:lnSpc>
              <a:spcBef>
                <a:spcPts val="23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3 content blocks">
  <p:cSld name="3 content blocks">
    <p:spTree>
      <p:nvGrpSpPr>
        <p:cNvPr id="1" name="Shape 224"/>
        <p:cNvGrpSpPr/>
        <p:nvPr/>
      </p:nvGrpSpPr>
      <p:grpSpPr>
        <a:xfrm>
          <a:off x="0" y="0"/>
          <a:ext cx="0" cy="0"/>
          <a:chOff x="0" y="0"/>
          <a:chExt cx="0" cy="0"/>
        </a:xfrm>
      </p:grpSpPr>
      <p:sp>
        <p:nvSpPr>
          <p:cNvPr id="225" name="Google Shape;225;p32"/>
          <p:cNvSpPr txBox="1">
            <a:spLocks noGrp="1"/>
          </p:cNvSpPr>
          <p:nvPr>
            <p:ph type="body" idx="1"/>
          </p:nvPr>
        </p:nvSpPr>
        <p:spPr>
          <a:xfrm>
            <a:off x="1990164" y="4143374"/>
            <a:ext cx="8143091" cy="7863444"/>
          </a:xfrm>
          <a:prstGeom prst="rect">
            <a:avLst/>
          </a:prstGeom>
          <a:noFill/>
          <a:ln>
            <a:noFill/>
          </a:ln>
        </p:spPr>
        <p:txBody>
          <a:bodyPr spcFirstLastPara="1" wrap="square" lIns="91425" tIns="45700" rIns="91425" bIns="45700" anchor="t" anchorCtr="0">
            <a:normAutofit/>
          </a:bodyPr>
          <a:lstStyle>
            <a:lvl1pPr marL="457200" lvl="0" indent="-228600" algn="l">
              <a:lnSpc>
                <a:spcPct val="140000"/>
              </a:lnSpc>
              <a:spcBef>
                <a:spcPts val="0"/>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1pPr>
            <a:lvl2pPr marL="914400" lvl="1" indent="-228600" algn="l">
              <a:lnSpc>
                <a:spcPct val="140000"/>
              </a:lnSpc>
              <a:spcBef>
                <a:spcPts val="3599"/>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2pPr>
            <a:lvl3pPr marL="1371600" lvl="2" indent="-228600" algn="l">
              <a:lnSpc>
                <a:spcPct val="140000"/>
              </a:lnSpc>
              <a:spcBef>
                <a:spcPts val="2399"/>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3pPr>
            <a:lvl4pPr marL="1828800" lvl="3" indent="-228600" algn="l">
              <a:lnSpc>
                <a:spcPct val="140000"/>
              </a:lnSpc>
              <a:spcBef>
                <a:spcPts val="2399"/>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4pPr>
            <a:lvl5pPr marL="2286000" lvl="4" indent="-228600" algn="l">
              <a:lnSpc>
                <a:spcPct val="140000"/>
              </a:lnSpc>
              <a:spcBef>
                <a:spcPts val="2399"/>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5pPr>
            <a:lvl6pPr marL="2743200" lvl="5" indent="-342900" algn="l">
              <a:lnSpc>
                <a:spcPct val="90000"/>
              </a:lnSpc>
              <a:spcBef>
                <a:spcPts val="23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226" name="Google Shape;226;p32"/>
          <p:cNvSpPr txBox="1">
            <a:spLocks noGrp="1"/>
          </p:cNvSpPr>
          <p:nvPr>
            <p:ph type="dt" idx="10"/>
          </p:nvPr>
        </p:nvSpPr>
        <p:spPr>
          <a:xfrm>
            <a:off x="1675964" y="12748531"/>
            <a:ext cx="5484971" cy="65859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599">
                <a:solidFill>
                  <a:schemeClr val="dk1"/>
                </a:solidFill>
                <a:latin typeface="Calibri"/>
                <a:ea typeface="Calibri"/>
                <a:cs typeface="Calibri"/>
                <a:sym typeface="Calibri"/>
              </a:defRPr>
            </a:lvl1pPr>
            <a:lvl2pPr marR="0" lvl="1" algn="l" rtl="0">
              <a:spcBef>
                <a:spcPts val="0"/>
              </a:spcBef>
              <a:spcAft>
                <a:spcPts val="0"/>
              </a:spcAft>
              <a:buSzPts val="1400"/>
              <a:buNone/>
              <a:defRPr sz="3599"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599"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599"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599"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599"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599"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599"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599" b="0" i="0" u="none" strike="noStrike" cap="none">
                <a:solidFill>
                  <a:schemeClr val="dk1"/>
                </a:solidFill>
                <a:latin typeface="Calibri"/>
                <a:ea typeface="Calibri"/>
                <a:cs typeface="Calibri"/>
                <a:sym typeface="Calibri"/>
              </a:defRPr>
            </a:lvl9pPr>
          </a:lstStyle>
          <a:p>
            <a:endParaRPr/>
          </a:p>
        </p:txBody>
      </p:sp>
      <p:sp>
        <p:nvSpPr>
          <p:cNvPr id="227" name="Google Shape;227;p32"/>
          <p:cNvSpPr txBox="1">
            <a:spLocks noGrp="1"/>
          </p:cNvSpPr>
          <p:nvPr>
            <p:ph type="ftr" idx="11"/>
          </p:nvPr>
        </p:nvSpPr>
        <p:spPr>
          <a:xfrm>
            <a:off x="13178041" y="12748531"/>
            <a:ext cx="8227457" cy="65859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599">
                <a:solidFill>
                  <a:schemeClr val="dk1"/>
                </a:solidFill>
                <a:latin typeface="Calibri"/>
                <a:ea typeface="Calibri"/>
                <a:cs typeface="Calibri"/>
                <a:sym typeface="Calibri"/>
              </a:defRPr>
            </a:lvl1pPr>
            <a:lvl2pPr marR="0" lvl="1" algn="l" rtl="0">
              <a:spcBef>
                <a:spcPts val="0"/>
              </a:spcBef>
              <a:spcAft>
                <a:spcPts val="0"/>
              </a:spcAft>
              <a:buSzPts val="1400"/>
              <a:buNone/>
              <a:defRPr sz="3599"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599"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599"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599"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599"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599"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599"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599" b="0" i="0" u="none" strike="noStrike" cap="none">
                <a:solidFill>
                  <a:schemeClr val="dk1"/>
                </a:solidFill>
                <a:latin typeface="Calibri"/>
                <a:ea typeface="Calibri"/>
                <a:cs typeface="Calibri"/>
                <a:sym typeface="Calibri"/>
              </a:defRPr>
            </a:lvl9pPr>
          </a:lstStyle>
          <a:p>
            <a:endParaRPr/>
          </a:p>
        </p:txBody>
      </p:sp>
      <p:sp>
        <p:nvSpPr>
          <p:cNvPr id="228" name="Google Shape;228;p32"/>
          <p:cNvSpPr txBox="1">
            <a:spLocks noGrp="1"/>
          </p:cNvSpPr>
          <p:nvPr>
            <p:ph type="sldNum" idx="12"/>
          </p:nvPr>
        </p:nvSpPr>
        <p:spPr>
          <a:xfrm>
            <a:off x="21604408" y="12748531"/>
            <a:ext cx="1097280" cy="658593"/>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3599">
                <a:solidFill>
                  <a:schemeClr val="dk1"/>
                </a:solidFill>
                <a:latin typeface="Calibri"/>
                <a:ea typeface="Calibri"/>
                <a:cs typeface="Calibri"/>
                <a:sym typeface="Calibri"/>
              </a:defRPr>
            </a:lvl1pPr>
            <a:lvl2pPr marL="0" marR="0" lvl="1" indent="0" algn="l" rtl="0">
              <a:spcBef>
                <a:spcPts val="0"/>
              </a:spcBef>
              <a:buNone/>
              <a:defRPr sz="3599">
                <a:solidFill>
                  <a:schemeClr val="dk1"/>
                </a:solidFill>
                <a:latin typeface="Calibri"/>
                <a:ea typeface="Calibri"/>
                <a:cs typeface="Calibri"/>
                <a:sym typeface="Calibri"/>
              </a:defRPr>
            </a:lvl2pPr>
            <a:lvl3pPr marL="0" marR="0" lvl="2" indent="0" algn="l" rtl="0">
              <a:spcBef>
                <a:spcPts val="0"/>
              </a:spcBef>
              <a:buNone/>
              <a:defRPr sz="3599">
                <a:solidFill>
                  <a:schemeClr val="dk1"/>
                </a:solidFill>
                <a:latin typeface="Calibri"/>
                <a:ea typeface="Calibri"/>
                <a:cs typeface="Calibri"/>
                <a:sym typeface="Calibri"/>
              </a:defRPr>
            </a:lvl3pPr>
            <a:lvl4pPr marL="0" marR="0" lvl="3" indent="0" algn="l" rtl="0">
              <a:spcBef>
                <a:spcPts val="0"/>
              </a:spcBef>
              <a:buNone/>
              <a:defRPr sz="3599">
                <a:solidFill>
                  <a:schemeClr val="dk1"/>
                </a:solidFill>
                <a:latin typeface="Calibri"/>
                <a:ea typeface="Calibri"/>
                <a:cs typeface="Calibri"/>
                <a:sym typeface="Calibri"/>
              </a:defRPr>
            </a:lvl4pPr>
            <a:lvl5pPr marL="0" marR="0" lvl="4" indent="0" algn="l" rtl="0">
              <a:spcBef>
                <a:spcPts val="0"/>
              </a:spcBef>
              <a:buNone/>
              <a:defRPr sz="3599">
                <a:solidFill>
                  <a:schemeClr val="dk1"/>
                </a:solidFill>
                <a:latin typeface="Calibri"/>
                <a:ea typeface="Calibri"/>
                <a:cs typeface="Calibri"/>
                <a:sym typeface="Calibri"/>
              </a:defRPr>
            </a:lvl5pPr>
            <a:lvl6pPr marL="0" marR="0" lvl="5" indent="0" algn="l" rtl="0">
              <a:spcBef>
                <a:spcPts val="0"/>
              </a:spcBef>
              <a:buNone/>
              <a:defRPr sz="3599">
                <a:solidFill>
                  <a:schemeClr val="dk1"/>
                </a:solidFill>
                <a:latin typeface="Calibri"/>
                <a:ea typeface="Calibri"/>
                <a:cs typeface="Calibri"/>
                <a:sym typeface="Calibri"/>
              </a:defRPr>
            </a:lvl6pPr>
            <a:lvl7pPr marL="0" marR="0" lvl="6" indent="0" algn="l" rtl="0">
              <a:spcBef>
                <a:spcPts val="0"/>
              </a:spcBef>
              <a:buNone/>
              <a:defRPr sz="3599">
                <a:solidFill>
                  <a:schemeClr val="dk1"/>
                </a:solidFill>
                <a:latin typeface="Calibri"/>
                <a:ea typeface="Calibri"/>
                <a:cs typeface="Calibri"/>
                <a:sym typeface="Calibri"/>
              </a:defRPr>
            </a:lvl7pPr>
            <a:lvl8pPr marL="0" marR="0" lvl="7" indent="0" algn="l" rtl="0">
              <a:spcBef>
                <a:spcPts val="0"/>
              </a:spcBef>
              <a:buNone/>
              <a:defRPr sz="3599">
                <a:solidFill>
                  <a:schemeClr val="dk1"/>
                </a:solidFill>
                <a:latin typeface="Calibri"/>
                <a:ea typeface="Calibri"/>
                <a:cs typeface="Calibri"/>
                <a:sym typeface="Calibri"/>
              </a:defRPr>
            </a:lvl8pPr>
            <a:lvl9pPr marL="0" marR="0" lvl="8" indent="0" algn="l" rtl="0">
              <a:spcBef>
                <a:spcPts val="0"/>
              </a:spcBef>
              <a:buNone/>
              <a:defRPr sz="3599">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
        <p:nvSpPr>
          <p:cNvPr id="229" name="Google Shape;229;p32"/>
          <p:cNvSpPr txBox="1">
            <a:spLocks noGrp="1"/>
          </p:cNvSpPr>
          <p:nvPr>
            <p:ph type="body" idx="2"/>
          </p:nvPr>
        </p:nvSpPr>
        <p:spPr>
          <a:xfrm>
            <a:off x="11251854" y="4143374"/>
            <a:ext cx="11065819" cy="4249445"/>
          </a:xfrm>
          <a:prstGeom prst="rect">
            <a:avLst/>
          </a:prstGeom>
          <a:noFill/>
          <a:ln>
            <a:noFill/>
          </a:ln>
        </p:spPr>
        <p:txBody>
          <a:bodyPr spcFirstLastPara="1" wrap="square" lIns="91425" tIns="45700" rIns="91425" bIns="45700" anchor="t" anchorCtr="0">
            <a:normAutofit/>
          </a:bodyPr>
          <a:lstStyle>
            <a:lvl1pPr marL="457200" lvl="0" indent="-228600" algn="l">
              <a:lnSpc>
                <a:spcPct val="140000"/>
              </a:lnSpc>
              <a:spcBef>
                <a:spcPts val="0"/>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1pPr>
            <a:lvl2pPr marL="914400" lvl="1" indent="-228600" algn="l">
              <a:lnSpc>
                <a:spcPct val="140000"/>
              </a:lnSpc>
              <a:spcBef>
                <a:spcPts val="3599"/>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2pPr>
            <a:lvl3pPr marL="1371600" lvl="2" indent="-228600" algn="l">
              <a:lnSpc>
                <a:spcPct val="140000"/>
              </a:lnSpc>
              <a:spcBef>
                <a:spcPts val="3599"/>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3pPr>
            <a:lvl4pPr marL="1828800" lvl="3" indent="-228600" algn="l">
              <a:lnSpc>
                <a:spcPct val="140000"/>
              </a:lnSpc>
              <a:spcBef>
                <a:spcPts val="3599"/>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4pPr>
            <a:lvl5pPr marL="2286000" lvl="4" indent="-228600" algn="l">
              <a:lnSpc>
                <a:spcPct val="140000"/>
              </a:lnSpc>
              <a:spcBef>
                <a:spcPts val="3599"/>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230" name="Google Shape;230;p32"/>
          <p:cNvSpPr txBox="1">
            <a:spLocks noGrp="1"/>
          </p:cNvSpPr>
          <p:nvPr>
            <p:ph type="body" idx="3"/>
          </p:nvPr>
        </p:nvSpPr>
        <p:spPr>
          <a:xfrm>
            <a:off x="11279831" y="8392817"/>
            <a:ext cx="11065819" cy="3614001"/>
          </a:xfrm>
          <a:prstGeom prst="rect">
            <a:avLst/>
          </a:prstGeom>
          <a:noFill/>
          <a:ln>
            <a:noFill/>
          </a:ln>
        </p:spPr>
        <p:txBody>
          <a:bodyPr spcFirstLastPara="1" wrap="square" lIns="91425" tIns="45700" rIns="91425" bIns="45700" anchor="t" anchorCtr="0">
            <a:normAutofit/>
          </a:bodyPr>
          <a:lstStyle>
            <a:lvl1pPr marL="457200" lvl="0" indent="-228600" algn="l">
              <a:lnSpc>
                <a:spcPct val="140000"/>
              </a:lnSpc>
              <a:spcBef>
                <a:spcPts val="0"/>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1pPr>
            <a:lvl2pPr marL="914400" lvl="1" indent="-228600" algn="l">
              <a:lnSpc>
                <a:spcPct val="126000"/>
              </a:lnSpc>
              <a:spcBef>
                <a:spcPts val="3599"/>
              </a:spcBef>
              <a:spcAft>
                <a:spcPts val="0"/>
              </a:spcAft>
              <a:buClr>
                <a:schemeClr val="accent1"/>
              </a:buClr>
              <a:buSzPts val="2799"/>
              <a:buFont typeface="Noto Sans Symbols"/>
              <a:buNone/>
              <a:defRPr sz="2799">
                <a:solidFill>
                  <a:schemeClr val="dk1"/>
                </a:solidFill>
                <a:latin typeface="Raleway Light"/>
                <a:ea typeface="Raleway Light"/>
                <a:cs typeface="Raleway Light"/>
                <a:sym typeface="Raleway Light"/>
              </a:defRPr>
            </a:lvl2pPr>
            <a:lvl3pPr marL="1371600" lvl="2" indent="-228600" algn="l">
              <a:lnSpc>
                <a:spcPct val="126000"/>
              </a:lnSpc>
              <a:spcBef>
                <a:spcPts val="3599"/>
              </a:spcBef>
              <a:spcAft>
                <a:spcPts val="0"/>
              </a:spcAft>
              <a:buClr>
                <a:schemeClr val="accent1"/>
              </a:buClr>
              <a:buSzPts val="2799"/>
              <a:buFont typeface="Noto Sans Symbols"/>
              <a:buNone/>
              <a:defRPr sz="2799">
                <a:solidFill>
                  <a:schemeClr val="dk1"/>
                </a:solidFill>
                <a:latin typeface="Raleway Light"/>
                <a:ea typeface="Raleway Light"/>
                <a:cs typeface="Raleway Light"/>
                <a:sym typeface="Raleway Light"/>
              </a:defRPr>
            </a:lvl3pPr>
            <a:lvl4pPr marL="1828800" lvl="3" indent="-228600" algn="l">
              <a:lnSpc>
                <a:spcPct val="126000"/>
              </a:lnSpc>
              <a:spcBef>
                <a:spcPts val="3599"/>
              </a:spcBef>
              <a:spcAft>
                <a:spcPts val="0"/>
              </a:spcAft>
              <a:buClr>
                <a:schemeClr val="accent1"/>
              </a:buClr>
              <a:buSzPts val="2799"/>
              <a:buFont typeface="Noto Sans Symbols"/>
              <a:buNone/>
              <a:defRPr sz="2799">
                <a:solidFill>
                  <a:schemeClr val="dk1"/>
                </a:solidFill>
                <a:latin typeface="Raleway Light"/>
                <a:ea typeface="Raleway Light"/>
                <a:cs typeface="Raleway Light"/>
                <a:sym typeface="Raleway Light"/>
              </a:defRPr>
            </a:lvl4pPr>
            <a:lvl5pPr marL="2286000" lvl="4" indent="-228600" algn="l">
              <a:lnSpc>
                <a:spcPct val="126000"/>
              </a:lnSpc>
              <a:spcBef>
                <a:spcPts val="3599"/>
              </a:spcBef>
              <a:spcAft>
                <a:spcPts val="0"/>
              </a:spcAft>
              <a:buClr>
                <a:schemeClr val="accent1"/>
              </a:buClr>
              <a:buSzPts val="2799"/>
              <a:buFont typeface="Noto Sans Symbols"/>
              <a:buNone/>
              <a:defRPr sz="2799">
                <a:solidFill>
                  <a:schemeClr val="dk1"/>
                </a:solidFill>
                <a:latin typeface="Raleway Light"/>
                <a:ea typeface="Raleway Light"/>
                <a:cs typeface="Raleway Light"/>
                <a:sym typeface="Raleway Light"/>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231" name="Google Shape;231;p32"/>
          <p:cNvSpPr txBox="1">
            <a:spLocks noGrp="1"/>
          </p:cNvSpPr>
          <p:nvPr>
            <p:ph type="title"/>
          </p:nvPr>
        </p:nvSpPr>
        <p:spPr>
          <a:xfrm>
            <a:off x="1990165" y="1417928"/>
            <a:ext cx="20520357" cy="118872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2"/>
              </a:buClr>
              <a:buSzPts val="6600"/>
              <a:buFont typeface="Open Sans"/>
              <a:buNone/>
              <a:defRPr sz="6600">
                <a:solidFill>
                  <a:schemeClr val="accent2"/>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2" name="Google Shape;232;p32"/>
          <p:cNvSpPr txBox="1">
            <a:spLocks noGrp="1"/>
          </p:cNvSpPr>
          <p:nvPr>
            <p:ph type="body" idx="4"/>
          </p:nvPr>
        </p:nvSpPr>
        <p:spPr>
          <a:xfrm>
            <a:off x="1990165" y="2515610"/>
            <a:ext cx="20520212" cy="882648"/>
          </a:xfrm>
          <a:prstGeom prst="rect">
            <a:avLst/>
          </a:prstGeom>
          <a:noFill/>
          <a:ln>
            <a:noFill/>
          </a:ln>
        </p:spPr>
        <p:txBody>
          <a:bodyPr spcFirstLastPara="1" wrap="square" lIns="91425" tIns="45700" rIns="91425" bIns="45700" anchor="t" anchorCtr="0">
            <a:normAutofit/>
          </a:bodyPr>
          <a:lstStyle>
            <a:lvl1pPr marL="457200" lvl="0" indent="-228600" algn="l">
              <a:lnSpc>
                <a:spcPct val="140000"/>
              </a:lnSpc>
              <a:spcBef>
                <a:spcPts val="0"/>
              </a:spcBef>
              <a:spcAft>
                <a:spcPts val="0"/>
              </a:spcAft>
              <a:buClr>
                <a:srgbClr val="3A3838"/>
              </a:buClr>
              <a:buSzPts val="3600"/>
              <a:buFont typeface="Open Sans"/>
              <a:buNone/>
              <a:defRPr sz="3600" b="1">
                <a:solidFill>
                  <a:srgbClr val="3A3838"/>
                </a:solidFill>
                <a:latin typeface="Open Sans"/>
                <a:ea typeface="Open Sans"/>
                <a:cs typeface="Open Sans"/>
                <a:sym typeface="Open Sans"/>
              </a:defRPr>
            </a:lvl1pPr>
            <a:lvl2pPr marL="914400" lvl="1" indent="-228600" algn="l">
              <a:lnSpc>
                <a:spcPct val="140000"/>
              </a:lnSpc>
              <a:spcBef>
                <a:spcPts val="3599"/>
              </a:spcBef>
              <a:spcAft>
                <a:spcPts val="0"/>
              </a:spcAft>
              <a:buClr>
                <a:schemeClr val="dk1"/>
              </a:buClr>
              <a:buSzPts val="1800"/>
              <a:buNone/>
              <a:defRPr/>
            </a:lvl2pPr>
            <a:lvl3pPr marL="1371600" lvl="2" indent="-228600" algn="l">
              <a:lnSpc>
                <a:spcPct val="140000"/>
              </a:lnSpc>
              <a:spcBef>
                <a:spcPts val="3599"/>
              </a:spcBef>
              <a:spcAft>
                <a:spcPts val="0"/>
              </a:spcAft>
              <a:buClr>
                <a:schemeClr val="dk1"/>
              </a:buClr>
              <a:buSzPts val="1800"/>
              <a:buNone/>
              <a:defRPr/>
            </a:lvl3pPr>
            <a:lvl4pPr marL="1828800" lvl="3" indent="-228600" algn="l">
              <a:lnSpc>
                <a:spcPct val="140000"/>
              </a:lnSpc>
              <a:spcBef>
                <a:spcPts val="3599"/>
              </a:spcBef>
              <a:spcAft>
                <a:spcPts val="0"/>
              </a:spcAft>
              <a:buClr>
                <a:schemeClr val="dk1"/>
              </a:buClr>
              <a:buSzPts val="1800"/>
              <a:buNone/>
              <a:defRPr/>
            </a:lvl4pPr>
            <a:lvl5pPr marL="2286000" lvl="4" indent="-228600" algn="l">
              <a:lnSpc>
                <a:spcPct val="140000"/>
              </a:lnSpc>
              <a:spcBef>
                <a:spcPts val="3599"/>
              </a:spcBef>
              <a:spcAft>
                <a:spcPts val="0"/>
              </a:spcAft>
              <a:buClr>
                <a:schemeClr val="dk1"/>
              </a:buClr>
              <a:buSzPts val="1800"/>
              <a:buNone/>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Multiple text boxes">
  <p:cSld name="Multiple text boxes">
    <p:spTree>
      <p:nvGrpSpPr>
        <p:cNvPr id="1" name="Shape 233"/>
        <p:cNvGrpSpPr/>
        <p:nvPr/>
      </p:nvGrpSpPr>
      <p:grpSpPr>
        <a:xfrm>
          <a:off x="0" y="0"/>
          <a:ext cx="0" cy="0"/>
          <a:chOff x="0" y="0"/>
          <a:chExt cx="0" cy="0"/>
        </a:xfrm>
      </p:grpSpPr>
      <p:sp>
        <p:nvSpPr>
          <p:cNvPr id="234" name="Google Shape;234;p33"/>
          <p:cNvSpPr txBox="1">
            <a:spLocks noGrp="1"/>
          </p:cNvSpPr>
          <p:nvPr>
            <p:ph type="body" idx="1"/>
          </p:nvPr>
        </p:nvSpPr>
        <p:spPr>
          <a:xfrm>
            <a:off x="1990165" y="4159045"/>
            <a:ext cx="9717524" cy="7762048"/>
          </a:xfrm>
          <a:prstGeom prst="rect">
            <a:avLst/>
          </a:prstGeom>
          <a:noFill/>
          <a:ln>
            <a:noFill/>
          </a:ln>
        </p:spPr>
        <p:txBody>
          <a:bodyPr spcFirstLastPara="1" wrap="square" lIns="91425" tIns="45700" rIns="91425" bIns="45700" anchor="t" anchorCtr="0">
            <a:normAutofit/>
          </a:bodyPr>
          <a:lstStyle>
            <a:lvl1pPr marL="457200" lvl="0" indent="-228600" algn="l">
              <a:lnSpc>
                <a:spcPct val="140000"/>
              </a:lnSpc>
              <a:spcBef>
                <a:spcPts val="0"/>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1pPr>
            <a:lvl2pPr marL="914400" lvl="1" indent="-228600" algn="l">
              <a:lnSpc>
                <a:spcPct val="140000"/>
              </a:lnSpc>
              <a:spcBef>
                <a:spcPts val="3599"/>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2pPr>
            <a:lvl3pPr marL="1371600" lvl="2" indent="-228600" algn="l">
              <a:lnSpc>
                <a:spcPct val="140000"/>
              </a:lnSpc>
              <a:spcBef>
                <a:spcPts val="3599"/>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3pPr>
            <a:lvl4pPr marL="1828800" lvl="3" indent="-228600" algn="l">
              <a:lnSpc>
                <a:spcPct val="140000"/>
              </a:lnSpc>
              <a:spcBef>
                <a:spcPts val="3599"/>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4pPr>
            <a:lvl5pPr marL="2286000" lvl="4" indent="-228600" algn="l">
              <a:lnSpc>
                <a:spcPct val="140000"/>
              </a:lnSpc>
              <a:spcBef>
                <a:spcPts val="3599"/>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235" name="Google Shape;235;p33"/>
          <p:cNvSpPr txBox="1">
            <a:spLocks noGrp="1"/>
          </p:cNvSpPr>
          <p:nvPr>
            <p:ph type="dt" idx="10"/>
          </p:nvPr>
        </p:nvSpPr>
        <p:spPr>
          <a:xfrm>
            <a:off x="1675964" y="12748531"/>
            <a:ext cx="5484971" cy="65859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599">
                <a:solidFill>
                  <a:schemeClr val="dk1"/>
                </a:solidFill>
                <a:latin typeface="Calibri"/>
                <a:ea typeface="Calibri"/>
                <a:cs typeface="Calibri"/>
                <a:sym typeface="Calibri"/>
              </a:defRPr>
            </a:lvl1pPr>
            <a:lvl2pPr marR="0" lvl="1" algn="l" rtl="0">
              <a:spcBef>
                <a:spcPts val="0"/>
              </a:spcBef>
              <a:spcAft>
                <a:spcPts val="0"/>
              </a:spcAft>
              <a:buSzPts val="1400"/>
              <a:buNone/>
              <a:defRPr sz="3599"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599"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599"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599"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599"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599"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599"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599" b="0" i="0" u="none" strike="noStrike" cap="none">
                <a:solidFill>
                  <a:schemeClr val="dk1"/>
                </a:solidFill>
                <a:latin typeface="Calibri"/>
                <a:ea typeface="Calibri"/>
                <a:cs typeface="Calibri"/>
                <a:sym typeface="Calibri"/>
              </a:defRPr>
            </a:lvl9pPr>
          </a:lstStyle>
          <a:p>
            <a:endParaRPr/>
          </a:p>
        </p:txBody>
      </p:sp>
      <p:sp>
        <p:nvSpPr>
          <p:cNvPr id="236" name="Google Shape;236;p33"/>
          <p:cNvSpPr txBox="1">
            <a:spLocks noGrp="1"/>
          </p:cNvSpPr>
          <p:nvPr>
            <p:ph type="ftr" idx="11"/>
          </p:nvPr>
        </p:nvSpPr>
        <p:spPr>
          <a:xfrm>
            <a:off x="13178041" y="12748531"/>
            <a:ext cx="8227457" cy="65859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599">
                <a:solidFill>
                  <a:schemeClr val="dk1"/>
                </a:solidFill>
                <a:latin typeface="Calibri"/>
                <a:ea typeface="Calibri"/>
                <a:cs typeface="Calibri"/>
                <a:sym typeface="Calibri"/>
              </a:defRPr>
            </a:lvl1pPr>
            <a:lvl2pPr marR="0" lvl="1" algn="l" rtl="0">
              <a:spcBef>
                <a:spcPts val="0"/>
              </a:spcBef>
              <a:spcAft>
                <a:spcPts val="0"/>
              </a:spcAft>
              <a:buSzPts val="1400"/>
              <a:buNone/>
              <a:defRPr sz="3599"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599"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599"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599"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599"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599"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599"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599" b="0" i="0" u="none" strike="noStrike" cap="none">
                <a:solidFill>
                  <a:schemeClr val="dk1"/>
                </a:solidFill>
                <a:latin typeface="Calibri"/>
                <a:ea typeface="Calibri"/>
                <a:cs typeface="Calibri"/>
                <a:sym typeface="Calibri"/>
              </a:defRPr>
            </a:lvl9pPr>
          </a:lstStyle>
          <a:p>
            <a:endParaRPr/>
          </a:p>
        </p:txBody>
      </p:sp>
      <p:sp>
        <p:nvSpPr>
          <p:cNvPr id="237" name="Google Shape;237;p33"/>
          <p:cNvSpPr txBox="1">
            <a:spLocks noGrp="1"/>
          </p:cNvSpPr>
          <p:nvPr>
            <p:ph type="sldNum" idx="12"/>
          </p:nvPr>
        </p:nvSpPr>
        <p:spPr>
          <a:xfrm>
            <a:off x="21604408" y="12748531"/>
            <a:ext cx="1097280" cy="658593"/>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3599">
                <a:solidFill>
                  <a:schemeClr val="dk1"/>
                </a:solidFill>
                <a:latin typeface="Calibri"/>
                <a:ea typeface="Calibri"/>
                <a:cs typeface="Calibri"/>
                <a:sym typeface="Calibri"/>
              </a:defRPr>
            </a:lvl1pPr>
            <a:lvl2pPr marL="0" marR="0" lvl="1" indent="0" algn="l" rtl="0">
              <a:spcBef>
                <a:spcPts val="0"/>
              </a:spcBef>
              <a:buNone/>
              <a:defRPr sz="3599">
                <a:solidFill>
                  <a:schemeClr val="dk1"/>
                </a:solidFill>
                <a:latin typeface="Calibri"/>
                <a:ea typeface="Calibri"/>
                <a:cs typeface="Calibri"/>
                <a:sym typeface="Calibri"/>
              </a:defRPr>
            </a:lvl2pPr>
            <a:lvl3pPr marL="0" marR="0" lvl="2" indent="0" algn="l" rtl="0">
              <a:spcBef>
                <a:spcPts val="0"/>
              </a:spcBef>
              <a:buNone/>
              <a:defRPr sz="3599">
                <a:solidFill>
                  <a:schemeClr val="dk1"/>
                </a:solidFill>
                <a:latin typeface="Calibri"/>
                <a:ea typeface="Calibri"/>
                <a:cs typeface="Calibri"/>
                <a:sym typeface="Calibri"/>
              </a:defRPr>
            </a:lvl3pPr>
            <a:lvl4pPr marL="0" marR="0" lvl="3" indent="0" algn="l" rtl="0">
              <a:spcBef>
                <a:spcPts val="0"/>
              </a:spcBef>
              <a:buNone/>
              <a:defRPr sz="3599">
                <a:solidFill>
                  <a:schemeClr val="dk1"/>
                </a:solidFill>
                <a:latin typeface="Calibri"/>
                <a:ea typeface="Calibri"/>
                <a:cs typeface="Calibri"/>
                <a:sym typeface="Calibri"/>
              </a:defRPr>
            </a:lvl4pPr>
            <a:lvl5pPr marL="0" marR="0" lvl="4" indent="0" algn="l" rtl="0">
              <a:spcBef>
                <a:spcPts val="0"/>
              </a:spcBef>
              <a:buNone/>
              <a:defRPr sz="3599">
                <a:solidFill>
                  <a:schemeClr val="dk1"/>
                </a:solidFill>
                <a:latin typeface="Calibri"/>
                <a:ea typeface="Calibri"/>
                <a:cs typeface="Calibri"/>
                <a:sym typeface="Calibri"/>
              </a:defRPr>
            </a:lvl5pPr>
            <a:lvl6pPr marL="0" marR="0" lvl="5" indent="0" algn="l" rtl="0">
              <a:spcBef>
                <a:spcPts val="0"/>
              </a:spcBef>
              <a:buNone/>
              <a:defRPr sz="3599">
                <a:solidFill>
                  <a:schemeClr val="dk1"/>
                </a:solidFill>
                <a:latin typeface="Calibri"/>
                <a:ea typeface="Calibri"/>
                <a:cs typeface="Calibri"/>
                <a:sym typeface="Calibri"/>
              </a:defRPr>
            </a:lvl6pPr>
            <a:lvl7pPr marL="0" marR="0" lvl="6" indent="0" algn="l" rtl="0">
              <a:spcBef>
                <a:spcPts val="0"/>
              </a:spcBef>
              <a:buNone/>
              <a:defRPr sz="3599">
                <a:solidFill>
                  <a:schemeClr val="dk1"/>
                </a:solidFill>
                <a:latin typeface="Calibri"/>
                <a:ea typeface="Calibri"/>
                <a:cs typeface="Calibri"/>
                <a:sym typeface="Calibri"/>
              </a:defRPr>
            </a:lvl7pPr>
            <a:lvl8pPr marL="0" marR="0" lvl="7" indent="0" algn="l" rtl="0">
              <a:spcBef>
                <a:spcPts val="0"/>
              </a:spcBef>
              <a:buNone/>
              <a:defRPr sz="3599">
                <a:solidFill>
                  <a:schemeClr val="dk1"/>
                </a:solidFill>
                <a:latin typeface="Calibri"/>
                <a:ea typeface="Calibri"/>
                <a:cs typeface="Calibri"/>
                <a:sym typeface="Calibri"/>
              </a:defRPr>
            </a:lvl8pPr>
            <a:lvl9pPr marL="0" marR="0" lvl="8" indent="0" algn="l" rtl="0">
              <a:spcBef>
                <a:spcPts val="0"/>
              </a:spcBef>
              <a:buNone/>
              <a:defRPr sz="3599">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
        <p:nvSpPr>
          <p:cNvPr id="238" name="Google Shape;238;p33"/>
          <p:cNvSpPr txBox="1">
            <a:spLocks noGrp="1"/>
          </p:cNvSpPr>
          <p:nvPr>
            <p:ph type="body" idx="2"/>
          </p:nvPr>
        </p:nvSpPr>
        <p:spPr>
          <a:xfrm>
            <a:off x="12798091" y="4146067"/>
            <a:ext cx="9502599" cy="914400"/>
          </a:xfrm>
          <a:prstGeom prst="rect">
            <a:avLst/>
          </a:prstGeom>
          <a:noFill/>
          <a:ln>
            <a:noFill/>
          </a:ln>
        </p:spPr>
        <p:txBody>
          <a:bodyPr spcFirstLastPara="1" wrap="square" lIns="91425" tIns="45700" rIns="91425" bIns="45700" anchor="ctr" anchorCtr="0">
            <a:normAutofit/>
          </a:bodyPr>
          <a:lstStyle>
            <a:lvl1pPr marL="457200" lvl="0" indent="-228600" algn="l">
              <a:lnSpc>
                <a:spcPct val="140000"/>
              </a:lnSpc>
              <a:spcBef>
                <a:spcPts val="0"/>
              </a:spcBef>
              <a:spcAft>
                <a:spcPts val="0"/>
              </a:spcAft>
              <a:buClr>
                <a:srgbClr val="3A3838"/>
              </a:buClr>
              <a:buSzPts val="3199"/>
              <a:buFont typeface="Calibri"/>
              <a:buNone/>
              <a:defRPr sz="3199">
                <a:solidFill>
                  <a:srgbClr val="3A3838"/>
                </a:solidFill>
                <a:latin typeface="Calibri"/>
                <a:ea typeface="Calibri"/>
                <a:cs typeface="Calibri"/>
                <a:sym typeface="Calibri"/>
              </a:defRPr>
            </a:lvl1pPr>
            <a:lvl2pPr marL="914400" lvl="1" indent="-228600" algn="l">
              <a:lnSpc>
                <a:spcPct val="140000"/>
              </a:lnSpc>
              <a:spcBef>
                <a:spcPts val="3599"/>
              </a:spcBef>
              <a:spcAft>
                <a:spcPts val="0"/>
              </a:spcAft>
              <a:buClr>
                <a:schemeClr val="dk1"/>
              </a:buClr>
              <a:buSzPts val="1800"/>
              <a:buNone/>
              <a:defRPr/>
            </a:lvl2pPr>
            <a:lvl3pPr marL="1371600" lvl="2" indent="-228600" algn="l">
              <a:lnSpc>
                <a:spcPct val="140000"/>
              </a:lnSpc>
              <a:spcBef>
                <a:spcPts val="3599"/>
              </a:spcBef>
              <a:spcAft>
                <a:spcPts val="0"/>
              </a:spcAft>
              <a:buClr>
                <a:schemeClr val="dk1"/>
              </a:buClr>
              <a:buSzPts val="1800"/>
              <a:buNone/>
              <a:defRPr/>
            </a:lvl3pPr>
            <a:lvl4pPr marL="1828800" lvl="3" indent="-228600" algn="l">
              <a:lnSpc>
                <a:spcPct val="140000"/>
              </a:lnSpc>
              <a:spcBef>
                <a:spcPts val="3599"/>
              </a:spcBef>
              <a:spcAft>
                <a:spcPts val="0"/>
              </a:spcAft>
              <a:buClr>
                <a:schemeClr val="dk1"/>
              </a:buClr>
              <a:buSzPts val="1800"/>
              <a:buNone/>
              <a:defRPr/>
            </a:lvl4pPr>
            <a:lvl5pPr marL="2286000" lvl="4" indent="-228600" algn="l">
              <a:lnSpc>
                <a:spcPct val="140000"/>
              </a:lnSpc>
              <a:spcBef>
                <a:spcPts val="3599"/>
              </a:spcBef>
              <a:spcAft>
                <a:spcPts val="0"/>
              </a:spcAft>
              <a:buClr>
                <a:schemeClr val="dk1"/>
              </a:buClr>
              <a:buSzPts val="1800"/>
              <a:buNone/>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239" name="Google Shape;239;p33"/>
          <p:cNvSpPr txBox="1">
            <a:spLocks noGrp="1"/>
          </p:cNvSpPr>
          <p:nvPr>
            <p:ph type="body" idx="3"/>
          </p:nvPr>
        </p:nvSpPr>
        <p:spPr>
          <a:xfrm>
            <a:off x="12825160" y="4925387"/>
            <a:ext cx="9501295" cy="1463701"/>
          </a:xfrm>
          <a:prstGeom prst="rect">
            <a:avLst/>
          </a:prstGeom>
          <a:noFill/>
          <a:ln>
            <a:noFill/>
          </a:ln>
        </p:spPr>
        <p:txBody>
          <a:bodyPr spcFirstLastPara="1" wrap="square" lIns="91425" tIns="45700" rIns="91425" bIns="45700" anchor="t" anchorCtr="0">
            <a:normAutofit/>
          </a:bodyPr>
          <a:lstStyle>
            <a:lvl1pPr marL="457200" lvl="0" indent="-228600" algn="l">
              <a:lnSpc>
                <a:spcPct val="140000"/>
              </a:lnSpc>
              <a:spcBef>
                <a:spcPts val="0"/>
              </a:spcBef>
              <a:spcAft>
                <a:spcPts val="0"/>
              </a:spcAft>
              <a:buClr>
                <a:schemeClr val="dk1"/>
              </a:buClr>
              <a:buSzPts val="2200"/>
              <a:buFont typeface="Calibri"/>
              <a:buNone/>
              <a:defRPr sz="2200">
                <a:latin typeface="Calibri"/>
                <a:ea typeface="Calibri"/>
                <a:cs typeface="Calibri"/>
                <a:sym typeface="Calibri"/>
              </a:defRPr>
            </a:lvl1pPr>
            <a:lvl2pPr marL="914400" lvl="1" indent="-228600" algn="l">
              <a:lnSpc>
                <a:spcPct val="140000"/>
              </a:lnSpc>
              <a:spcBef>
                <a:spcPts val="3599"/>
              </a:spcBef>
              <a:spcAft>
                <a:spcPts val="0"/>
              </a:spcAft>
              <a:buClr>
                <a:schemeClr val="dk1"/>
              </a:buClr>
              <a:buSzPts val="2799"/>
              <a:buFont typeface="Calibri"/>
              <a:buNone/>
              <a:defRPr sz="2799"/>
            </a:lvl2pPr>
            <a:lvl3pPr marL="1371600" lvl="2" indent="-228600" algn="l">
              <a:lnSpc>
                <a:spcPct val="140000"/>
              </a:lnSpc>
              <a:spcBef>
                <a:spcPts val="3599"/>
              </a:spcBef>
              <a:spcAft>
                <a:spcPts val="0"/>
              </a:spcAft>
              <a:buClr>
                <a:schemeClr val="dk1"/>
              </a:buClr>
              <a:buSzPts val="2799"/>
              <a:buFont typeface="Calibri"/>
              <a:buNone/>
              <a:defRPr sz="2799"/>
            </a:lvl3pPr>
            <a:lvl4pPr marL="1828800" lvl="3" indent="-228600" algn="l">
              <a:lnSpc>
                <a:spcPct val="140000"/>
              </a:lnSpc>
              <a:spcBef>
                <a:spcPts val="3599"/>
              </a:spcBef>
              <a:spcAft>
                <a:spcPts val="0"/>
              </a:spcAft>
              <a:buClr>
                <a:schemeClr val="dk1"/>
              </a:buClr>
              <a:buSzPts val="2799"/>
              <a:buFont typeface="Calibri"/>
              <a:buNone/>
              <a:defRPr sz="2799"/>
            </a:lvl4pPr>
            <a:lvl5pPr marL="2286000" lvl="4" indent="-228600" algn="l">
              <a:lnSpc>
                <a:spcPct val="140000"/>
              </a:lnSpc>
              <a:spcBef>
                <a:spcPts val="3599"/>
              </a:spcBef>
              <a:spcAft>
                <a:spcPts val="0"/>
              </a:spcAft>
              <a:buClr>
                <a:schemeClr val="dk1"/>
              </a:buClr>
              <a:buSzPts val="2799"/>
              <a:buFont typeface="Calibri"/>
              <a:buNone/>
              <a:defRPr sz="2799"/>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240" name="Google Shape;240;p33"/>
          <p:cNvSpPr txBox="1">
            <a:spLocks noGrp="1"/>
          </p:cNvSpPr>
          <p:nvPr>
            <p:ph type="body" idx="4"/>
          </p:nvPr>
        </p:nvSpPr>
        <p:spPr>
          <a:xfrm>
            <a:off x="12798091" y="6844835"/>
            <a:ext cx="9502599" cy="914400"/>
          </a:xfrm>
          <a:prstGeom prst="rect">
            <a:avLst/>
          </a:prstGeom>
          <a:noFill/>
          <a:ln>
            <a:noFill/>
          </a:ln>
        </p:spPr>
        <p:txBody>
          <a:bodyPr spcFirstLastPara="1" wrap="square" lIns="91425" tIns="45700" rIns="91425" bIns="45700" anchor="ctr" anchorCtr="0">
            <a:normAutofit/>
          </a:bodyPr>
          <a:lstStyle>
            <a:lvl1pPr marL="457200" lvl="0" indent="-228600" algn="l">
              <a:lnSpc>
                <a:spcPct val="140000"/>
              </a:lnSpc>
              <a:spcBef>
                <a:spcPts val="0"/>
              </a:spcBef>
              <a:spcAft>
                <a:spcPts val="0"/>
              </a:spcAft>
              <a:buClr>
                <a:srgbClr val="3A3838"/>
              </a:buClr>
              <a:buSzPts val="3199"/>
              <a:buFont typeface="Calibri"/>
              <a:buNone/>
              <a:defRPr sz="3199">
                <a:solidFill>
                  <a:srgbClr val="3A3838"/>
                </a:solidFill>
                <a:latin typeface="Calibri"/>
                <a:ea typeface="Calibri"/>
                <a:cs typeface="Calibri"/>
                <a:sym typeface="Calibri"/>
              </a:defRPr>
            </a:lvl1pPr>
            <a:lvl2pPr marL="914400" lvl="1" indent="-228600" algn="l">
              <a:lnSpc>
                <a:spcPct val="140000"/>
              </a:lnSpc>
              <a:spcBef>
                <a:spcPts val="3599"/>
              </a:spcBef>
              <a:spcAft>
                <a:spcPts val="0"/>
              </a:spcAft>
              <a:buClr>
                <a:schemeClr val="dk1"/>
              </a:buClr>
              <a:buSzPts val="1800"/>
              <a:buNone/>
              <a:defRPr/>
            </a:lvl2pPr>
            <a:lvl3pPr marL="1371600" lvl="2" indent="-228600" algn="l">
              <a:lnSpc>
                <a:spcPct val="140000"/>
              </a:lnSpc>
              <a:spcBef>
                <a:spcPts val="3599"/>
              </a:spcBef>
              <a:spcAft>
                <a:spcPts val="0"/>
              </a:spcAft>
              <a:buClr>
                <a:schemeClr val="dk1"/>
              </a:buClr>
              <a:buSzPts val="1800"/>
              <a:buNone/>
              <a:defRPr/>
            </a:lvl3pPr>
            <a:lvl4pPr marL="1828800" lvl="3" indent="-228600" algn="l">
              <a:lnSpc>
                <a:spcPct val="140000"/>
              </a:lnSpc>
              <a:spcBef>
                <a:spcPts val="3599"/>
              </a:spcBef>
              <a:spcAft>
                <a:spcPts val="0"/>
              </a:spcAft>
              <a:buClr>
                <a:schemeClr val="dk1"/>
              </a:buClr>
              <a:buSzPts val="1800"/>
              <a:buNone/>
              <a:defRPr/>
            </a:lvl4pPr>
            <a:lvl5pPr marL="2286000" lvl="4" indent="-228600" algn="l">
              <a:lnSpc>
                <a:spcPct val="140000"/>
              </a:lnSpc>
              <a:spcBef>
                <a:spcPts val="3599"/>
              </a:spcBef>
              <a:spcAft>
                <a:spcPts val="0"/>
              </a:spcAft>
              <a:buClr>
                <a:schemeClr val="dk1"/>
              </a:buClr>
              <a:buSzPts val="1800"/>
              <a:buNone/>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241" name="Google Shape;241;p33"/>
          <p:cNvSpPr txBox="1">
            <a:spLocks noGrp="1"/>
          </p:cNvSpPr>
          <p:nvPr>
            <p:ph type="body" idx="5"/>
          </p:nvPr>
        </p:nvSpPr>
        <p:spPr>
          <a:xfrm>
            <a:off x="12825160" y="7624155"/>
            <a:ext cx="9501295" cy="1463701"/>
          </a:xfrm>
          <a:prstGeom prst="rect">
            <a:avLst/>
          </a:prstGeom>
          <a:noFill/>
          <a:ln>
            <a:noFill/>
          </a:ln>
        </p:spPr>
        <p:txBody>
          <a:bodyPr spcFirstLastPara="1" wrap="square" lIns="91425" tIns="45700" rIns="91425" bIns="45700" anchor="t" anchorCtr="0">
            <a:normAutofit/>
          </a:bodyPr>
          <a:lstStyle>
            <a:lvl1pPr marL="457200" lvl="0" indent="-228600" algn="l">
              <a:lnSpc>
                <a:spcPct val="140000"/>
              </a:lnSpc>
              <a:spcBef>
                <a:spcPts val="0"/>
              </a:spcBef>
              <a:spcAft>
                <a:spcPts val="0"/>
              </a:spcAft>
              <a:buClr>
                <a:schemeClr val="dk1"/>
              </a:buClr>
              <a:buSzPts val="2200"/>
              <a:buFont typeface="Calibri"/>
              <a:buNone/>
              <a:defRPr sz="2200">
                <a:latin typeface="Calibri"/>
                <a:ea typeface="Calibri"/>
                <a:cs typeface="Calibri"/>
                <a:sym typeface="Calibri"/>
              </a:defRPr>
            </a:lvl1pPr>
            <a:lvl2pPr marL="914400" lvl="1" indent="-228600" algn="l">
              <a:lnSpc>
                <a:spcPct val="140000"/>
              </a:lnSpc>
              <a:spcBef>
                <a:spcPts val="3599"/>
              </a:spcBef>
              <a:spcAft>
                <a:spcPts val="0"/>
              </a:spcAft>
              <a:buClr>
                <a:schemeClr val="dk1"/>
              </a:buClr>
              <a:buSzPts val="2799"/>
              <a:buFont typeface="Calibri"/>
              <a:buNone/>
              <a:defRPr sz="2799"/>
            </a:lvl2pPr>
            <a:lvl3pPr marL="1371600" lvl="2" indent="-228600" algn="l">
              <a:lnSpc>
                <a:spcPct val="140000"/>
              </a:lnSpc>
              <a:spcBef>
                <a:spcPts val="3599"/>
              </a:spcBef>
              <a:spcAft>
                <a:spcPts val="0"/>
              </a:spcAft>
              <a:buClr>
                <a:schemeClr val="dk1"/>
              </a:buClr>
              <a:buSzPts val="2799"/>
              <a:buFont typeface="Calibri"/>
              <a:buNone/>
              <a:defRPr sz="2799"/>
            </a:lvl3pPr>
            <a:lvl4pPr marL="1828800" lvl="3" indent="-228600" algn="l">
              <a:lnSpc>
                <a:spcPct val="140000"/>
              </a:lnSpc>
              <a:spcBef>
                <a:spcPts val="3599"/>
              </a:spcBef>
              <a:spcAft>
                <a:spcPts val="0"/>
              </a:spcAft>
              <a:buClr>
                <a:schemeClr val="dk1"/>
              </a:buClr>
              <a:buSzPts val="2799"/>
              <a:buFont typeface="Calibri"/>
              <a:buNone/>
              <a:defRPr sz="2799"/>
            </a:lvl4pPr>
            <a:lvl5pPr marL="2286000" lvl="4" indent="-228600" algn="l">
              <a:lnSpc>
                <a:spcPct val="140000"/>
              </a:lnSpc>
              <a:spcBef>
                <a:spcPts val="3599"/>
              </a:spcBef>
              <a:spcAft>
                <a:spcPts val="0"/>
              </a:spcAft>
              <a:buClr>
                <a:schemeClr val="dk1"/>
              </a:buClr>
              <a:buSzPts val="2799"/>
              <a:buFont typeface="Calibri"/>
              <a:buNone/>
              <a:defRPr sz="2799"/>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242" name="Google Shape;242;p33"/>
          <p:cNvSpPr txBox="1">
            <a:spLocks noGrp="1"/>
          </p:cNvSpPr>
          <p:nvPr>
            <p:ph type="body" idx="6"/>
          </p:nvPr>
        </p:nvSpPr>
        <p:spPr>
          <a:xfrm>
            <a:off x="12798091" y="9543602"/>
            <a:ext cx="9502599" cy="914400"/>
          </a:xfrm>
          <a:prstGeom prst="rect">
            <a:avLst/>
          </a:prstGeom>
          <a:noFill/>
          <a:ln>
            <a:noFill/>
          </a:ln>
        </p:spPr>
        <p:txBody>
          <a:bodyPr spcFirstLastPara="1" wrap="square" lIns="91425" tIns="45700" rIns="91425" bIns="45700" anchor="ctr" anchorCtr="0">
            <a:normAutofit/>
          </a:bodyPr>
          <a:lstStyle>
            <a:lvl1pPr marL="457200" lvl="0" indent="-228600" algn="l">
              <a:lnSpc>
                <a:spcPct val="140000"/>
              </a:lnSpc>
              <a:spcBef>
                <a:spcPts val="0"/>
              </a:spcBef>
              <a:spcAft>
                <a:spcPts val="0"/>
              </a:spcAft>
              <a:buClr>
                <a:srgbClr val="3A3838"/>
              </a:buClr>
              <a:buSzPts val="3199"/>
              <a:buFont typeface="Calibri"/>
              <a:buNone/>
              <a:defRPr sz="3199">
                <a:solidFill>
                  <a:srgbClr val="3A3838"/>
                </a:solidFill>
                <a:latin typeface="Calibri"/>
                <a:ea typeface="Calibri"/>
                <a:cs typeface="Calibri"/>
                <a:sym typeface="Calibri"/>
              </a:defRPr>
            </a:lvl1pPr>
            <a:lvl2pPr marL="914400" lvl="1" indent="-228600" algn="l">
              <a:lnSpc>
                <a:spcPct val="140000"/>
              </a:lnSpc>
              <a:spcBef>
                <a:spcPts val="3599"/>
              </a:spcBef>
              <a:spcAft>
                <a:spcPts val="0"/>
              </a:spcAft>
              <a:buClr>
                <a:schemeClr val="dk1"/>
              </a:buClr>
              <a:buSzPts val="1800"/>
              <a:buNone/>
              <a:defRPr/>
            </a:lvl2pPr>
            <a:lvl3pPr marL="1371600" lvl="2" indent="-228600" algn="l">
              <a:lnSpc>
                <a:spcPct val="140000"/>
              </a:lnSpc>
              <a:spcBef>
                <a:spcPts val="3599"/>
              </a:spcBef>
              <a:spcAft>
                <a:spcPts val="0"/>
              </a:spcAft>
              <a:buClr>
                <a:schemeClr val="dk1"/>
              </a:buClr>
              <a:buSzPts val="1800"/>
              <a:buNone/>
              <a:defRPr/>
            </a:lvl3pPr>
            <a:lvl4pPr marL="1828800" lvl="3" indent="-228600" algn="l">
              <a:lnSpc>
                <a:spcPct val="140000"/>
              </a:lnSpc>
              <a:spcBef>
                <a:spcPts val="3599"/>
              </a:spcBef>
              <a:spcAft>
                <a:spcPts val="0"/>
              </a:spcAft>
              <a:buClr>
                <a:schemeClr val="dk1"/>
              </a:buClr>
              <a:buSzPts val="1800"/>
              <a:buNone/>
              <a:defRPr/>
            </a:lvl4pPr>
            <a:lvl5pPr marL="2286000" lvl="4" indent="-228600" algn="l">
              <a:lnSpc>
                <a:spcPct val="140000"/>
              </a:lnSpc>
              <a:spcBef>
                <a:spcPts val="3599"/>
              </a:spcBef>
              <a:spcAft>
                <a:spcPts val="0"/>
              </a:spcAft>
              <a:buClr>
                <a:schemeClr val="dk1"/>
              </a:buClr>
              <a:buSzPts val="1800"/>
              <a:buNone/>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243" name="Google Shape;243;p33"/>
          <p:cNvSpPr txBox="1">
            <a:spLocks noGrp="1"/>
          </p:cNvSpPr>
          <p:nvPr>
            <p:ph type="body" idx="7"/>
          </p:nvPr>
        </p:nvSpPr>
        <p:spPr>
          <a:xfrm>
            <a:off x="12825160" y="10322922"/>
            <a:ext cx="9501295" cy="1463701"/>
          </a:xfrm>
          <a:prstGeom prst="rect">
            <a:avLst/>
          </a:prstGeom>
          <a:noFill/>
          <a:ln>
            <a:noFill/>
          </a:ln>
        </p:spPr>
        <p:txBody>
          <a:bodyPr spcFirstLastPara="1" wrap="square" lIns="91425" tIns="45700" rIns="91425" bIns="45700" anchor="t" anchorCtr="0">
            <a:normAutofit/>
          </a:bodyPr>
          <a:lstStyle>
            <a:lvl1pPr marL="457200" lvl="0" indent="-228600" algn="l">
              <a:lnSpc>
                <a:spcPct val="140000"/>
              </a:lnSpc>
              <a:spcBef>
                <a:spcPts val="0"/>
              </a:spcBef>
              <a:spcAft>
                <a:spcPts val="0"/>
              </a:spcAft>
              <a:buClr>
                <a:schemeClr val="dk1"/>
              </a:buClr>
              <a:buSzPts val="2200"/>
              <a:buFont typeface="Calibri"/>
              <a:buNone/>
              <a:defRPr sz="2200">
                <a:latin typeface="Calibri"/>
                <a:ea typeface="Calibri"/>
                <a:cs typeface="Calibri"/>
                <a:sym typeface="Calibri"/>
              </a:defRPr>
            </a:lvl1pPr>
            <a:lvl2pPr marL="914400" lvl="1" indent="-228600" algn="l">
              <a:lnSpc>
                <a:spcPct val="140000"/>
              </a:lnSpc>
              <a:spcBef>
                <a:spcPts val="3599"/>
              </a:spcBef>
              <a:spcAft>
                <a:spcPts val="0"/>
              </a:spcAft>
              <a:buClr>
                <a:schemeClr val="dk1"/>
              </a:buClr>
              <a:buSzPts val="2799"/>
              <a:buFont typeface="Calibri"/>
              <a:buNone/>
              <a:defRPr sz="2799"/>
            </a:lvl2pPr>
            <a:lvl3pPr marL="1371600" lvl="2" indent="-228600" algn="l">
              <a:lnSpc>
                <a:spcPct val="140000"/>
              </a:lnSpc>
              <a:spcBef>
                <a:spcPts val="3599"/>
              </a:spcBef>
              <a:spcAft>
                <a:spcPts val="0"/>
              </a:spcAft>
              <a:buClr>
                <a:schemeClr val="dk1"/>
              </a:buClr>
              <a:buSzPts val="2799"/>
              <a:buFont typeface="Calibri"/>
              <a:buNone/>
              <a:defRPr sz="2799"/>
            </a:lvl3pPr>
            <a:lvl4pPr marL="1828800" lvl="3" indent="-228600" algn="l">
              <a:lnSpc>
                <a:spcPct val="140000"/>
              </a:lnSpc>
              <a:spcBef>
                <a:spcPts val="3599"/>
              </a:spcBef>
              <a:spcAft>
                <a:spcPts val="0"/>
              </a:spcAft>
              <a:buClr>
                <a:schemeClr val="dk1"/>
              </a:buClr>
              <a:buSzPts val="2799"/>
              <a:buFont typeface="Calibri"/>
              <a:buNone/>
              <a:defRPr sz="2799"/>
            </a:lvl4pPr>
            <a:lvl5pPr marL="2286000" lvl="4" indent="-228600" algn="l">
              <a:lnSpc>
                <a:spcPct val="140000"/>
              </a:lnSpc>
              <a:spcBef>
                <a:spcPts val="3599"/>
              </a:spcBef>
              <a:spcAft>
                <a:spcPts val="0"/>
              </a:spcAft>
              <a:buClr>
                <a:schemeClr val="dk1"/>
              </a:buClr>
              <a:buSzPts val="2799"/>
              <a:buFont typeface="Calibri"/>
              <a:buNone/>
              <a:defRPr sz="2799"/>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244" name="Google Shape;244;p33"/>
          <p:cNvSpPr txBox="1">
            <a:spLocks noGrp="1"/>
          </p:cNvSpPr>
          <p:nvPr>
            <p:ph type="title"/>
          </p:nvPr>
        </p:nvSpPr>
        <p:spPr>
          <a:xfrm>
            <a:off x="1990165" y="1417928"/>
            <a:ext cx="20520357" cy="118872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2"/>
              </a:buClr>
              <a:buSzPts val="6600"/>
              <a:buFont typeface="Open Sans"/>
              <a:buNone/>
              <a:defRPr sz="66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5" name="Google Shape;245;p33"/>
          <p:cNvSpPr txBox="1">
            <a:spLocks noGrp="1"/>
          </p:cNvSpPr>
          <p:nvPr>
            <p:ph type="body" idx="8"/>
          </p:nvPr>
        </p:nvSpPr>
        <p:spPr>
          <a:xfrm>
            <a:off x="1990165" y="2515610"/>
            <a:ext cx="20520212" cy="882648"/>
          </a:xfrm>
          <a:prstGeom prst="rect">
            <a:avLst/>
          </a:prstGeom>
          <a:noFill/>
          <a:ln>
            <a:noFill/>
          </a:ln>
        </p:spPr>
        <p:txBody>
          <a:bodyPr spcFirstLastPara="1" wrap="square" lIns="91425" tIns="45700" rIns="91425" bIns="45700" anchor="t" anchorCtr="0">
            <a:normAutofit/>
          </a:bodyPr>
          <a:lstStyle>
            <a:lvl1pPr marL="457200" lvl="0" indent="-228600" algn="l">
              <a:lnSpc>
                <a:spcPct val="140000"/>
              </a:lnSpc>
              <a:spcBef>
                <a:spcPts val="0"/>
              </a:spcBef>
              <a:spcAft>
                <a:spcPts val="0"/>
              </a:spcAft>
              <a:buClr>
                <a:srgbClr val="3A3838"/>
              </a:buClr>
              <a:buSzPts val="3600"/>
              <a:buFont typeface="Open Sans"/>
              <a:buNone/>
              <a:defRPr sz="3600" b="1">
                <a:solidFill>
                  <a:srgbClr val="3A3838"/>
                </a:solidFill>
                <a:latin typeface="Open Sans"/>
                <a:ea typeface="Open Sans"/>
                <a:cs typeface="Open Sans"/>
                <a:sym typeface="Open Sans"/>
              </a:defRPr>
            </a:lvl1pPr>
            <a:lvl2pPr marL="914400" lvl="1" indent="-228600" algn="l">
              <a:lnSpc>
                <a:spcPct val="140000"/>
              </a:lnSpc>
              <a:spcBef>
                <a:spcPts val="3599"/>
              </a:spcBef>
              <a:spcAft>
                <a:spcPts val="0"/>
              </a:spcAft>
              <a:buClr>
                <a:schemeClr val="dk1"/>
              </a:buClr>
              <a:buSzPts val="1800"/>
              <a:buNone/>
              <a:defRPr/>
            </a:lvl2pPr>
            <a:lvl3pPr marL="1371600" lvl="2" indent="-228600" algn="l">
              <a:lnSpc>
                <a:spcPct val="140000"/>
              </a:lnSpc>
              <a:spcBef>
                <a:spcPts val="3599"/>
              </a:spcBef>
              <a:spcAft>
                <a:spcPts val="0"/>
              </a:spcAft>
              <a:buClr>
                <a:schemeClr val="dk1"/>
              </a:buClr>
              <a:buSzPts val="1800"/>
              <a:buNone/>
              <a:defRPr/>
            </a:lvl3pPr>
            <a:lvl4pPr marL="1828800" lvl="3" indent="-228600" algn="l">
              <a:lnSpc>
                <a:spcPct val="140000"/>
              </a:lnSpc>
              <a:spcBef>
                <a:spcPts val="3599"/>
              </a:spcBef>
              <a:spcAft>
                <a:spcPts val="0"/>
              </a:spcAft>
              <a:buClr>
                <a:schemeClr val="dk1"/>
              </a:buClr>
              <a:buSzPts val="1800"/>
              <a:buNone/>
              <a:defRPr/>
            </a:lvl4pPr>
            <a:lvl5pPr marL="2286000" lvl="4" indent="-228600" algn="l">
              <a:lnSpc>
                <a:spcPct val="140000"/>
              </a:lnSpc>
              <a:spcBef>
                <a:spcPts val="3599"/>
              </a:spcBef>
              <a:spcAft>
                <a:spcPts val="0"/>
              </a:spcAft>
              <a:buClr>
                <a:schemeClr val="dk1"/>
              </a:buClr>
              <a:buSzPts val="1800"/>
              <a:buNone/>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ulleted text slide">
  <p:cSld name="Bulleted text slide">
    <p:spTree>
      <p:nvGrpSpPr>
        <p:cNvPr id="1" name="Shape 246"/>
        <p:cNvGrpSpPr/>
        <p:nvPr/>
      </p:nvGrpSpPr>
      <p:grpSpPr>
        <a:xfrm>
          <a:off x="0" y="0"/>
          <a:ext cx="0" cy="0"/>
          <a:chOff x="0" y="0"/>
          <a:chExt cx="0" cy="0"/>
        </a:xfrm>
      </p:grpSpPr>
      <p:sp>
        <p:nvSpPr>
          <p:cNvPr id="247" name="Google Shape;247;p34"/>
          <p:cNvSpPr txBox="1">
            <a:spLocks noGrp="1"/>
          </p:cNvSpPr>
          <p:nvPr>
            <p:ph type="body" idx="1"/>
          </p:nvPr>
        </p:nvSpPr>
        <p:spPr>
          <a:xfrm>
            <a:off x="12554941" y="4130393"/>
            <a:ext cx="9733559" cy="7842532"/>
          </a:xfrm>
          <a:prstGeom prst="rect">
            <a:avLst/>
          </a:prstGeom>
          <a:noFill/>
          <a:ln>
            <a:noFill/>
          </a:ln>
        </p:spPr>
        <p:txBody>
          <a:bodyPr spcFirstLastPara="1" wrap="square" lIns="91425" tIns="45700" rIns="91425" bIns="45700" anchor="t" anchorCtr="0">
            <a:normAutofit/>
          </a:bodyPr>
          <a:lstStyle>
            <a:lvl1pPr marL="457200" lvl="0" indent="-228600" algn="l">
              <a:lnSpc>
                <a:spcPct val="140000"/>
              </a:lnSpc>
              <a:spcBef>
                <a:spcPts val="0"/>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1pPr>
            <a:lvl2pPr marL="914400" lvl="1" indent="-228600" algn="l">
              <a:lnSpc>
                <a:spcPct val="140000"/>
              </a:lnSpc>
              <a:spcBef>
                <a:spcPts val="3599"/>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2pPr>
            <a:lvl3pPr marL="1371600" lvl="2" indent="-228600" algn="l">
              <a:lnSpc>
                <a:spcPct val="140000"/>
              </a:lnSpc>
              <a:spcBef>
                <a:spcPts val="3599"/>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3pPr>
            <a:lvl4pPr marL="1828800" lvl="3" indent="-228600" algn="l">
              <a:lnSpc>
                <a:spcPct val="140000"/>
              </a:lnSpc>
              <a:spcBef>
                <a:spcPts val="3599"/>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4pPr>
            <a:lvl5pPr marL="2286000" lvl="4" indent="-228600" algn="l">
              <a:lnSpc>
                <a:spcPct val="140000"/>
              </a:lnSpc>
              <a:spcBef>
                <a:spcPts val="3599"/>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248" name="Google Shape;248;p34"/>
          <p:cNvSpPr txBox="1">
            <a:spLocks noGrp="1"/>
          </p:cNvSpPr>
          <p:nvPr>
            <p:ph type="body" idx="2"/>
          </p:nvPr>
        </p:nvSpPr>
        <p:spPr>
          <a:xfrm>
            <a:off x="1990165" y="4130393"/>
            <a:ext cx="10071071" cy="914400"/>
          </a:xfrm>
          <a:prstGeom prst="rect">
            <a:avLst/>
          </a:prstGeom>
          <a:noFill/>
          <a:ln>
            <a:noFill/>
          </a:ln>
        </p:spPr>
        <p:txBody>
          <a:bodyPr spcFirstLastPara="1" wrap="square" lIns="91425" tIns="45700" rIns="91425" bIns="45700" anchor="ctr" anchorCtr="0">
            <a:normAutofit/>
          </a:bodyPr>
          <a:lstStyle>
            <a:lvl1pPr marL="457200" lvl="0" indent="-228600" algn="l">
              <a:lnSpc>
                <a:spcPct val="140000"/>
              </a:lnSpc>
              <a:spcBef>
                <a:spcPts val="0"/>
              </a:spcBef>
              <a:spcAft>
                <a:spcPts val="0"/>
              </a:spcAft>
              <a:buClr>
                <a:srgbClr val="3A3838"/>
              </a:buClr>
              <a:buSzPts val="3199"/>
              <a:buFont typeface="Calibri"/>
              <a:buNone/>
              <a:defRPr sz="3199">
                <a:solidFill>
                  <a:srgbClr val="3A3838"/>
                </a:solidFill>
                <a:latin typeface="Calibri"/>
                <a:ea typeface="Calibri"/>
                <a:cs typeface="Calibri"/>
                <a:sym typeface="Calibri"/>
              </a:defRPr>
            </a:lvl1pPr>
            <a:lvl2pPr marL="914400" lvl="1" indent="-228600" algn="l">
              <a:lnSpc>
                <a:spcPct val="140000"/>
              </a:lnSpc>
              <a:spcBef>
                <a:spcPts val="3599"/>
              </a:spcBef>
              <a:spcAft>
                <a:spcPts val="0"/>
              </a:spcAft>
              <a:buClr>
                <a:schemeClr val="dk1"/>
              </a:buClr>
              <a:buSzPts val="1800"/>
              <a:buNone/>
              <a:defRPr/>
            </a:lvl2pPr>
            <a:lvl3pPr marL="1371600" lvl="2" indent="-228600" algn="l">
              <a:lnSpc>
                <a:spcPct val="140000"/>
              </a:lnSpc>
              <a:spcBef>
                <a:spcPts val="3599"/>
              </a:spcBef>
              <a:spcAft>
                <a:spcPts val="0"/>
              </a:spcAft>
              <a:buClr>
                <a:schemeClr val="dk1"/>
              </a:buClr>
              <a:buSzPts val="1800"/>
              <a:buNone/>
              <a:defRPr/>
            </a:lvl3pPr>
            <a:lvl4pPr marL="1828800" lvl="3" indent="-228600" algn="l">
              <a:lnSpc>
                <a:spcPct val="140000"/>
              </a:lnSpc>
              <a:spcBef>
                <a:spcPts val="3599"/>
              </a:spcBef>
              <a:spcAft>
                <a:spcPts val="0"/>
              </a:spcAft>
              <a:buClr>
                <a:schemeClr val="dk1"/>
              </a:buClr>
              <a:buSzPts val="1800"/>
              <a:buNone/>
              <a:defRPr/>
            </a:lvl4pPr>
            <a:lvl5pPr marL="2286000" lvl="4" indent="-228600" algn="l">
              <a:lnSpc>
                <a:spcPct val="140000"/>
              </a:lnSpc>
              <a:spcBef>
                <a:spcPts val="3599"/>
              </a:spcBef>
              <a:spcAft>
                <a:spcPts val="0"/>
              </a:spcAft>
              <a:buClr>
                <a:schemeClr val="dk1"/>
              </a:buClr>
              <a:buSzPts val="1800"/>
              <a:buNone/>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249" name="Google Shape;249;p34"/>
          <p:cNvSpPr txBox="1">
            <a:spLocks noGrp="1"/>
          </p:cNvSpPr>
          <p:nvPr>
            <p:ph type="body" idx="3"/>
          </p:nvPr>
        </p:nvSpPr>
        <p:spPr>
          <a:xfrm>
            <a:off x="1990165" y="4963501"/>
            <a:ext cx="10069689" cy="1372658"/>
          </a:xfrm>
          <a:prstGeom prst="rect">
            <a:avLst/>
          </a:prstGeom>
          <a:noFill/>
          <a:ln>
            <a:noFill/>
          </a:ln>
        </p:spPr>
        <p:txBody>
          <a:bodyPr spcFirstLastPara="1" wrap="square" lIns="91425" tIns="45700" rIns="91425" bIns="45700" anchor="t" anchorCtr="0">
            <a:normAutofit/>
          </a:bodyPr>
          <a:lstStyle>
            <a:lvl1pPr marL="457200" lvl="0" indent="-228600" algn="l">
              <a:lnSpc>
                <a:spcPct val="140000"/>
              </a:lnSpc>
              <a:spcBef>
                <a:spcPts val="0"/>
              </a:spcBef>
              <a:spcAft>
                <a:spcPts val="0"/>
              </a:spcAft>
              <a:buClr>
                <a:schemeClr val="dk1"/>
              </a:buClr>
              <a:buSzPts val="2200"/>
              <a:buFont typeface="Calibri"/>
              <a:buNone/>
              <a:defRPr sz="2200">
                <a:latin typeface="Calibri"/>
                <a:ea typeface="Calibri"/>
                <a:cs typeface="Calibri"/>
                <a:sym typeface="Calibri"/>
              </a:defRPr>
            </a:lvl1pPr>
            <a:lvl2pPr marL="914400" lvl="1" indent="-228600" algn="l">
              <a:lnSpc>
                <a:spcPct val="140000"/>
              </a:lnSpc>
              <a:spcBef>
                <a:spcPts val="3599"/>
              </a:spcBef>
              <a:spcAft>
                <a:spcPts val="0"/>
              </a:spcAft>
              <a:buClr>
                <a:schemeClr val="dk1"/>
              </a:buClr>
              <a:buSzPts val="2799"/>
              <a:buFont typeface="Calibri"/>
              <a:buNone/>
              <a:defRPr sz="2799"/>
            </a:lvl2pPr>
            <a:lvl3pPr marL="1371600" lvl="2" indent="-228600" algn="l">
              <a:lnSpc>
                <a:spcPct val="140000"/>
              </a:lnSpc>
              <a:spcBef>
                <a:spcPts val="3599"/>
              </a:spcBef>
              <a:spcAft>
                <a:spcPts val="0"/>
              </a:spcAft>
              <a:buClr>
                <a:schemeClr val="dk1"/>
              </a:buClr>
              <a:buSzPts val="2799"/>
              <a:buFont typeface="Calibri"/>
              <a:buNone/>
              <a:defRPr sz="2799"/>
            </a:lvl3pPr>
            <a:lvl4pPr marL="1828800" lvl="3" indent="-228600" algn="l">
              <a:lnSpc>
                <a:spcPct val="140000"/>
              </a:lnSpc>
              <a:spcBef>
                <a:spcPts val="3599"/>
              </a:spcBef>
              <a:spcAft>
                <a:spcPts val="0"/>
              </a:spcAft>
              <a:buClr>
                <a:schemeClr val="dk1"/>
              </a:buClr>
              <a:buSzPts val="2799"/>
              <a:buFont typeface="Calibri"/>
              <a:buNone/>
              <a:defRPr sz="2799"/>
            </a:lvl4pPr>
            <a:lvl5pPr marL="2286000" lvl="4" indent="-228600" algn="l">
              <a:lnSpc>
                <a:spcPct val="140000"/>
              </a:lnSpc>
              <a:spcBef>
                <a:spcPts val="3599"/>
              </a:spcBef>
              <a:spcAft>
                <a:spcPts val="0"/>
              </a:spcAft>
              <a:buClr>
                <a:schemeClr val="dk1"/>
              </a:buClr>
              <a:buSzPts val="2799"/>
              <a:buFont typeface="Calibri"/>
              <a:buNone/>
              <a:defRPr sz="2799"/>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250" name="Google Shape;250;p34"/>
          <p:cNvSpPr txBox="1">
            <a:spLocks noGrp="1"/>
          </p:cNvSpPr>
          <p:nvPr>
            <p:ph type="body" idx="4"/>
          </p:nvPr>
        </p:nvSpPr>
        <p:spPr>
          <a:xfrm>
            <a:off x="1990165" y="6908435"/>
            <a:ext cx="10071071" cy="914400"/>
          </a:xfrm>
          <a:prstGeom prst="rect">
            <a:avLst/>
          </a:prstGeom>
          <a:noFill/>
          <a:ln>
            <a:noFill/>
          </a:ln>
        </p:spPr>
        <p:txBody>
          <a:bodyPr spcFirstLastPara="1" wrap="square" lIns="91425" tIns="45700" rIns="91425" bIns="45700" anchor="ctr" anchorCtr="0">
            <a:normAutofit/>
          </a:bodyPr>
          <a:lstStyle>
            <a:lvl1pPr marL="457200" lvl="0" indent="-228600" algn="l">
              <a:lnSpc>
                <a:spcPct val="140000"/>
              </a:lnSpc>
              <a:spcBef>
                <a:spcPts val="0"/>
              </a:spcBef>
              <a:spcAft>
                <a:spcPts val="0"/>
              </a:spcAft>
              <a:buClr>
                <a:srgbClr val="3A3838"/>
              </a:buClr>
              <a:buSzPts val="3199"/>
              <a:buFont typeface="Calibri"/>
              <a:buNone/>
              <a:defRPr sz="3199">
                <a:solidFill>
                  <a:srgbClr val="3A3838"/>
                </a:solidFill>
                <a:latin typeface="Calibri"/>
                <a:ea typeface="Calibri"/>
                <a:cs typeface="Calibri"/>
                <a:sym typeface="Calibri"/>
              </a:defRPr>
            </a:lvl1pPr>
            <a:lvl2pPr marL="914400" lvl="1" indent="-228600" algn="l">
              <a:lnSpc>
                <a:spcPct val="140000"/>
              </a:lnSpc>
              <a:spcBef>
                <a:spcPts val="3599"/>
              </a:spcBef>
              <a:spcAft>
                <a:spcPts val="0"/>
              </a:spcAft>
              <a:buClr>
                <a:schemeClr val="dk1"/>
              </a:buClr>
              <a:buSzPts val="1800"/>
              <a:buNone/>
              <a:defRPr/>
            </a:lvl2pPr>
            <a:lvl3pPr marL="1371600" lvl="2" indent="-228600" algn="l">
              <a:lnSpc>
                <a:spcPct val="140000"/>
              </a:lnSpc>
              <a:spcBef>
                <a:spcPts val="3599"/>
              </a:spcBef>
              <a:spcAft>
                <a:spcPts val="0"/>
              </a:spcAft>
              <a:buClr>
                <a:schemeClr val="dk1"/>
              </a:buClr>
              <a:buSzPts val="1800"/>
              <a:buNone/>
              <a:defRPr/>
            </a:lvl3pPr>
            <a:lvl4pPr marL="1828800" lvl="3" indent="-228600" algn="l">
              <a:lnSpc>
                <a:spcPct val="140000"/>
              </a:lnSpc>
              <a:spcBef>
                <a:spcPts val="3599"/>
              </a:spcBef>
              <a:spcAft>
                <a:spcPts val="0"/>
              </a:spcAft>
              <a:buClr>
                <a:schemeClr val="dk1"/>
              </a:buClr>
              <a:buSzPts val="1800"/>
              <a:buNone/>
              <a:defRPr/>
            </a:lvl4pPr>
            <a:lvl5pPr marL="2286000" lvl="4" indent="-228600" algn="l">
              <a:lnSpc>
                <a:spcPct val="140000"/>
              </a:lnSpc>
              <a:spcBef>
                <a:spcPts val="3599"/>
              </a:spcBef>
              <a:spcAft>
                <a:spcPts val="0"/>
              </a:spcAft>
              <a:buClr>
                <a:schemeClr val="dk1"/>
              </a:buClr>
              <a:buSzPts val="1800"/>
              <a:buNone/>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251" name="Google Shape;251;p34"/>
          <p:cNvSpPr txBox="1">
            <a:spLocks noGrp="1"/>
          </p:cNvSpPr>
          <p:nvPr>
            <p:ph type="body" idx="5"/>
          </p:nvPr>
        </p:nvSpPr>
        <p:spPr>
          <a:xfrm>
            <a:off x="1990165" y="7741543"/>
            <a:ext cx="10069689" cy="1372658"/>
          </a:xfrm>
          <a:prstGeom prst="rect">
            <a:avLst/>
          </a:prstGeom>
          <a:noFill/>
          <a:ln>
            <a:noFill/>
          </a:ln>
        </p:spPr>
        <p:txBody>
          <a:bodyPr spcFirstLastPara="1" wrap="square" lIns="91425" tIns="45700" rIns="91425" bIns="45700" anchor="t" anchorCtr="0">
            <a:normAutofit/>
          </a:bodyPr>
          <a:lstStyle>
            <a:lvl1pPr marL="457200" lvl="0" indent="-228600" algn="l">
              <a:lnSpc>
                <a:spcPct val="140000"/>
              </a:lnSpc>
              <a:spcBef>
                <a:spcPts val="0"/>
              </a:spcBef>
              <a:spcAft>
                <a:spcPts val="0"/>
              </a:spcAft>
              <a:buClr>
                <a:schemeClr val="dk1"/>
              </a:buClr>
              <a:buSzPts val="2200"/>
              <a:buFont typeface="Calibri"/>
              <a:buNone/>
              <a:defRPr sz="2200">
                <a:latin typeface="Calibri"/>
                <a:ea typeface="Calibri"/>
                <a:cs typeface="Calibri"/>
                <a:sym typeface="Calibri"/>
              </a:defRPr>
            </a:lvl1pPr>
            <a:lvl2pPr marL="914400" lvl="1" indent="-228600" algn="l">
              <a:lnSpc>
                <a:spcPct val="140000"/>
              </a:lnSpc>
              <a:spcBef>
                <a:spcPts val="3599"/>
              </a:spcBef>
              <a:spcAft>
                <a:spcPts val="0"/>
              </a:spcAft>
              <a:buClr>
                <a:schemeClr val="dk1"/>
              </a:buClr>
              <a:buSzPts val="2799"/>
              <a:buFont typeface="Calibri"/>
              <a:buNone/>
              <a:defRPr sz="2799"/>
            </a:lvl2pPr>
            <a:lvl3pPr marL="1371600" lvl="2" indent="-228600" algn="l">
              <a:lnSpc>
                <a:spcPct val="140000"/>
              </a:lnSpc>
              <a:spcBef>
                <a:spcPts val="3599"/>
              </a:spcBef>
              <a:spcAft>
                <a:spcPts val="0"/>
              </a:spcAft>
              <a:buClr>
                <a:schemeClr val="dk1"/>
              </a:buClr>
              <a:buSzPts val="2799"/>
              <a:buFont typeface="Calibri"/>
              <a:buNone/>
              <a:defRPr sz="2799"/>
            </a:lvl3pPr>
            <a:lvl4pPr marL="1828800" lvl="3" indent="-228600" algn="l">
              <a:lnSpc>
                <a:spcPct val="140000"/>
              </a:lnSpc>
              <a:spcBef>
                <a:spcPts val="3599"/>
              </a:spcBef>
              <a:spcAft>
                <a:spcPts val="0"/>
              </a:spcAft>
              <a:buClr>
                <a:schemeClr val="dk1"/>
              </a:buClr>
              <a:buSzPts val="2799"/>
              <a:buFont typeface="Calibri"/>
              <a:buNone/>
              <a:defRPr sz="2799"/>
            </a:lvl4pPr>
            <a:lvl5pPr marL="2286000" lvl="4" indent="-228600" algn="l">
              <a:lnSpc>
                <a:spcPct val="140000"/>
              </a:lnSpc>
              <a:spcBef>
                <a:spcPts val="3599"/>
              </a:spcBef>
              <a:spcAft>
                <a:spcPts val="0"/>
              </a:spcAft>
              <a:buClr>
                <a:schemeClr val="dk1"/>
              </a:buClr>
              <a:buSzPts val="2799"/>
              <a:buFont typeface="Calibri"/>
              <a:buNone/>
              <a:defRPr sz="2799"/>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252" name="Google Shape;252;p34"/>
          <p:cNvSpPr txBox="1">
            <a:spLocks noGrp="1"/>
          </p:cNvSpPr>
          <p:nvPr>
            <p:ph type="body" idx="6"/>
          </p:nvPr>
        </p:nvSpPr>
        <p:spPr>
          <a:xfrm>
            <a:off x="1990165" y="9686477"/>
            <a:ext cx="10071071" cy="914400"/>
          </a:xfrm>
          <a:prstGeom prst="rect">
            <a:avLst/>
          </a:prstGeom>
          <a:noFill/>
          <a:ln>
            <a:noFill/>
          </a:ln>
        </p:spPr>
        <p:txBody>
          <a:bodyPr spcFirstLastPara="1" wrap="square" lIns="91425" tIns="45700" rIns="91425" bIns="45700" anchor="ctr" anchorCtr="0">
            <a:normAutofit/>
          </a:bodyPr>
          <a:lstStyle>
            <a:lvl1pPr marL="457200" lvl="0" indent="-228600" algn="l">
              <a:lnSpc>
                <a:spcPct val="140000"/>
              </a:lnSpc>
              <a:spcBef>
                <a:spcPts val="0"/>
              </a:spcBef>
              <a:spcAft>
                <a:spcPts val="0"/>
              </a:spcAft>
              <a:buClr>
                <a:srgbClr val="3A3838"/>
              </a:buClr>
              <a:buSzPts val="3199"/>
              <a:buFont typeface="Calibri"/>
              <a:buNone/>
              <a:defRPr sz="3199">
                <a:solidFill>
                  <a:srgbClr val="3A3838"/>
                </a:solidFill>
                <a:latin typeface="Calibri"/>
                <a:ea typeface="Calibri"/>
                <a:cs typeface="Calibri"/>
                <a:sym typeface="Calibri"/>
              </a:defRPr>
            </a:lvl1pPr>
            <a:lvl2pPr marL="914400" lvl="1" indent="-228600" algn="l">
              <a:lnSpc>
                <a:spcPct val="140000"/>
              </a:lnSpc>
              <a:spcBef>
                <a:spcPts val="3599"/>
              </a:spcBef>
              <a:spcAft>
                <a:spcPts val="0"/>
              </a:spcAft>
              <a:buClr>
                <a:schemeClr val="dk1"/>
              </a:buClr>
              <a:buSzPts val="1800"/>
              <a:buNone/>
              <a:defRPr/>
            </a:lvl2pPr>
            <a:lvl3pPr marL="1371600" lvl="2" indent="-228600" algn="l">
              <a:lnSpc>
                <a:spcPct val="140000"/>
              </a:lnSpc>
              <a:spcBef>
                <a:spcPts val="3599"/>
              </a:spcBef>
              <a:spcAft>
                <a:spcPts val="0"/>
              </a:spcAft>
              <a:buClr>
                <a:schemeClr val="dk1"/>
              </a:buClr>
              <a:buSzPts val="1800"/>
              <a:buNone/>
              <a:defRPr/>
            </a:lvl3pPr>
            <a:lvl4pPr marL="1828800" lvl="3" indent="-228600" algn="l">
              <a:lnSpc>
                <a:spcPct val="140000"/>
              </a:lnSpc>
              <a:spcBef>
                <a:spcPts val="3599"/>
              </a:spcBef>
              <a:spcAft>
                <a:spcPts val="0"/>
              </a:spcAft>
              <a:buClr>
                <a:schemeClr val="dk1"/>
              </a:buClr>
              <a:buSzPts val="1800"/>
              <a:buNone/>
              <a:defRPr/>
            </a:lvl4pPr>
            <a:lvl5pPr marL="2286000" lvl="4" indent="-228600" algn="l">
              <a:lnSpc>
                <a:spcPct val="140000"/>
              </a:lnSpc>
              <a:spcBef>
                <a:spcPts val="3599"/>
              </a:spcBef>
              <a:spcAft>
                <a:spcPts val="0"/>
              </a:spcAft>
              <a:buClr>
                <a:schemeClr val="dk1"/>
              </a:buClr>
              <a:buSzPts val="1800"/>
              <a:buNone/>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253" name="Google Shape;253;p34"/>
          <p:cNvSpPr txBox="1">
            <a:spLocks noGrp="1"/>
          </p:cNvSpPr>
          <p:nvPr>
            <p:ph type="body" idx="7"/>
          </p:nvPr>
        </p:nvSpPr>
        <p:spPr>
          <a:xfrm>
            <a:off x="1990165" y="10519585"/>
            <a:ext cx="10069689" cy="1372658"/>
          </a:xfrm>
          <a:prstGeom prst="rect">
            <a:avLst/>
          </a:prstGeom>
          <a:noFill/>
          <a:ln>
            <a:noFill/>
          </a:ln>
        </p:spPr>
        <p:txBody>
          <a:bodyPr spcFirstLastPara="1" wrap="square" lIns="91425" tIns="45700" rIns="91425" bIns="45700" anchor="t" anchorCtr="0">
            <a:normAutofit/>
          </a:bodyPr>
          <a:lstStyle>
            <a:lvl1pPr marL="457200" lvl="0" indent="-228600" algn="l">
              <a:lnSpc>
                <a:spcPct val="140000"/>
              </a:lnSpc>
              <a:spcBef>
                <a:spcPts val="0"/>
              </a:spcBef>
              <a:spcAft>
                <a:spcPts val="0"/>
              </a:spcAft>
              <a:buClr>
                <a:schemeClr val="dk1"/>
              </a:buClr>
              <a:buSzPts val="2200"/>
              <a:buFont typeface="Calibri"/>
              <a:buNone/>
              <a:defRPr sz="2200">
                <a:latin typeface="Calibri"/>
                <a:ea typeface="Calibri"/>
                <a:cs typeface="Calibri"/>
                <a:sym typeface="Calibri"/>
              </a:defRPr>
            </a:lvl1pPr>
            <a:lvl2pPr marL="914400" lvl="1" indent="-228600" algn="l">
              <a:lnSpc>
                <a:spcPct val="140000"/>
              </a:lnSpc>
              <a:spcBef>
                <a:spcPts val="3599"/>
              </a:spcBef>
              <a:spcAft>
                <a:spcPts val="0"/>
              </a:spcAft>
              <a:buClr>
                <a:schemeClr val="dk1"/>
              </a:buClr>
              <a:buSzPts val="2799"/>
              <a:buFont typeface="Calibri"/>
              <a:buNone/>
              <a:defRPr sz="2799"/>
            </a:lvl2pPr>
            <a:lvl3pPr marL="1371600" lvl="2" indent="-228600" algn="l">
              <a:lnSpc>
                <a:spcPct val="140000"/>
              </a:lnSpc>
              <a:spcBef>
                <a:spcPts val="3599"/>
              </a:spcBef>
              <a:spcAft>
                <a:spcPts val="0"/>
              </a:spcAft>
              <a:buClr>
                <a:schemeClr val="dk1"/>
              </a:buClr>
              <a:buSzPts val="2799"/>
              <a:buFont typeface="Calibri"/>
              <a:buNone/>
              <a:defRPr sz="2799"/>
            </a:lvl3pPr>
            <a:lvl4pPr marL="1828800" lvl="3" indent="-228600" algn="l">
              <a:lnSpc>
                <a:spcPct val="140000"/>
              </a:lnSpc>
              <a:spcBef>
                <a:spcPts val="3599"/>
              </a:spcBef>
              <a:spcAft>
                <a:spcPts val="0"/>
              </a:spcAft>
              <a:buClr>
                <a:schemeClr val="dk1"/>
              </a:buClr>
              <a:buSzPts val="2799"/>
              <a:buFont typeface="Calibri"/>
              <a:buNone/>
              <a:defRPr sz="2799"/>
            </a:lvl4pPr>
            <a:lvl5pPr marL="2286000" lvl="4" indent="-228600" algn="l">
              <a:lnSpc>
                <a:spcPct val="140000"/>
              </a:lnSpc>
              <a:spcBef>
                <a:spcPts val="3599"/>
              </a:spcBef>
              <a:spcAft>
                <a:spcPts val="0"/>
              </a:spcAft>
              <a:buClr>
                <a:schemeClr val="dk1"/>
              </a:buClr>
              <a:buSzPts val="2799"/>
              <a:buFont typeface="Calibri"/>
              <a:buNone/>
              <a:defRPr sz="2799"/>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254" name="Google Shape;254;p34"/>
          <p:cNvSpPr txBox="1">
            <a:spLocks noGrp="1"/>
          </p:cNvSpPr>
          <p:nvPr>
            <p:ph type="title"/>
          </p:nvPr>
        </p:nvSpPr>
        <p:spPr>
          <a:xfrm>
            <a:off x="1990165" y="1417928"/>
            <a:ext cx="20520357" cy="118872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2"/>
              </a:buClr>
              <a:buSzPts val="6600"/>
              <a:buFont typeface="Open Sans"/>
              <a:buNone/>
              <a:defRPr sz="66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5" name="Google Shape;255;p34"/>
          <p:cNvSpPr txBox="1">
            <a:spLocks noGrp="1"/>
          </p:cNvSpPr>
          <p:nvPr>
            <p:ph type="body" idx="8"/>
          </p:nvPr>
        </p:nvSpPr>
        <p:spPr>
          <a:xfrm>
            <a:off x="1990165" y="2515610"/>
            <a:ext cx="20520212" cy="882648"/>
          </a:xfrm>
          <a:prstGeom prst="rect">
            <a:avLst/>
          </a:prstGeom>
          <a:noFill/>
          <a:ln>
            <a:noFill/>
          </a:ln>
        </p:spPr>
        <p:txBody>
          <a:bodyPr spcFirstLastPara="1" wrap="square" lIns="91425" tIns="45700" rIns="91425" bIns="45700" anchor="t" anchorCtr="0">
            <a:normAutofit/>
          </a:bodyPr>
          <a:lstStyle>
            <a:lvl1pPr marL="457200" lvl="0" indent="-228600" algn="l">
              <a:lnSpc>
                <a:spcPct val="140000"/>
              </a:lnSpc>
              <a:spcBef>
                <a:spcPts val="0"/>
              </a:spcBef>
              <a:spcAft>
                <a:spcPts val="0"/>
              </a:spcAft>
              <a:buClr>
                <a:srgbClr val="3A3838"/>
              </a:buClr>
              <a:buSzPts val="3600"/>
              <a:buFont typeface="Open Sans"/>
              <a:buNone/>
              <a:defRPr sz="3600" b="1">
                <a:solidFill>
                  <a:srgbClr val="3A3838"/>
                </a:solidFill>
                <a:latin typeface="Open Sans"/>
                <a:ea typeface="Open Sans"/>
                <a:cs typeface="Open Sans"/>
                <a:sym typeface="Open Sans"/>
              </a:defRPr>
            </a:lvl1pPr>
            <a:lvl2pPr marL="914400" lvl="1" indent="-228600" algn="l">
              <a:lnSpc>
                <a:spcPct val="140000"/>
              </a:lnSpc>
              <a:spcBef>
                <a:spcPts val="3599"/>
              </a:spcBef>
              <a:spcAft>
                <a:spcPts val="0"/>
              </a:spcAft>
              <a:buClr>
                <a:schemeClr val="dk1"/>
              </a:buClr>
              <a:buSzPts val="1800"/>
              <a:buNone/>
              <a:defRPr/>
            </a:lvl2pPr>
            <a:lvl3pPr marL="1371600" lvl="2" indent="-228600" algn="l">
              <a:lnSpc>
                <a:spcPct val="140000"/>
              </a:lnSpc>
              <a:spcBef>
                <a:spcPts val="3599"/>
              </a:spcBef>
              <a:spcAft>
                <a:spcPts val="0"/>
              </a:spcAft>
              <a:buClr>
                <a:schemeClr val="dk1"/>
              </a:buClr>
              <a:buSzPts val="1800"/>
              <a:buNone/>
              <a:defRPr/>
            </a:lvl3pPr>
            <a:lvl4pPr marL="1828800" lvl="3" indent="-228600" algn="l">
              <a:lnSpc>
                <a:spcPct val="140000"/>
              </a:lnSpc>
              <a:spcBef>
                <a:spcPts val="3599"/>
              </a:spcBef>
              <a:spcAft>
                <a:spcPts val="0"/>
              </a:spcAft>
              <a:buClr>
                <a:schemeClr val="dk1"/>
              </a:buClr>
              <a:buSzPts val="1800"/>
              <a:buNone/>
              <a:defRPr/>
            </a:lvl4pPr>
            <a:lvl5pPr marL="2286000" lvl="4" indent="-228600" algn="l">
              <a:lnSpc>
                <a:spcPct val="140000"/>
              </a:lnSpc>
              <a:spcBef>
                <a:spcPts val="3599"/>
              </a:spcBef>
              <a:spcAft>
                <a:spcPts val="0"/>
              </a:spcAft>
              <a:buClr>
                <a:schemeClr val="dk1"/>
              </a:buClr>
              <a:buSzPts val="1800"/>
              <a:buNone/>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ervices slide - 4 text blocks">
  <p:cSld name="Services slide - 4 text blocks">
    <p:bg>
      <p:bgPr>
        <a:solidFill>
          <a:schemeClr val="lt1"/>
        </a:solidFill>
        <a:effectLst/>
      </p:bgPr>
    </p:bg>
    <p:spTree>
      <p:nvGrpSpPr>
        <p:cNvPr id="1" name="Shape 256"/>
        <p:cNvGrpSpPr/>
        <p:nvPr/>
      </p:nvGrpSpPr>
      <p:grpSpPr>
        <a:xfrm>
          <a:off x="0" y="0"/>
          <a:ext cx="0" cy="0"/>
          <a:chOff x="0" y="0"/>
          <a:chExt cx="0" cy="0"/>
        </a:xfrm>
      </p:grpSpPr>
      <p:pic>
        <p:nvPicPr>
          <p:cNvPr id="257" name="Google Shape;257;p35" descr="A picture containing sky, star&#10;&#10;Description automatically generated"/>
          <p:cNvPicPr preferRelativeResize="0"/>
          <p:nvPr/>
        </p:nvPicPr>
        <p:blipFill rotWithShape="1">
          <a:blip r:embed="rId2">
            <a:alphaModFix/>
          </a:blip>
          <a:srcRect t="64331" b="19265"/>
          <a:stretch/>
        </p:blipFill>
        <p:spPr>
          <a:xfrm>
            <a:off x="0" y="4237460"/>
            <a:ext cx="24377650" cy="2645234"/>
          </a:xfrm>
          <a:prstGeom prst="rect">
            <a:avLst/>
          </a:prstGeom>
          <a:noFill/>
          <a:ln>
            <a:noFill/>
          </a:ln>
        </p:spPr>
      </p:pic>
      <p:sp>
        <p:nvSpPr>
          <p:cNvPr id="258" name="Google Shape;258;p35"/>
          <p:cNvSpPr txBox="1">
            <a:spLocks noGrp="1"/>
          </p:cNvSpPr>
          <p:nvPr>
            <p:ph type="dt" idx="10"/>
          </p:nvPr>
        </p:nvSpPr>
        <p:spPr>
          <a:xfrm>
            <a:off x="1675964" y="12748531"/>
            <a:ext cx="5484971" cy="65859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599">
                <a:solidFill>
                  <a:schemeClr val="dk1"/>
                </a:solidFill>
                <a:latin typeface="Calibri"/>
                <a:ea typeface="Calibri"/>
                <a:cs typeface="Calibri"/>
                <a:sym typeface="Calibri"/>
              </a:defRPr>
            </a:lvl1pPr>
            <a:lvl2pPr marR="0" lvl="1" algn="l" rtl="0">
              <a:spcBef>
                <a:spcPts val="0"/>
              </a:spcBef>
              <a:spcAft>
                <a:spcPts val="0"/>
              </a:spcAft>
              <a:buSzPts val="1400"/>
              <a:buNone/>
              <a:defRPr sz="3599"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599"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599"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599"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599"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599"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599"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599" b="0" i="0" u="none" strike="noStrike" cap="none">
                <a:solidFill>
                  <a:schemeClr val="dk1"/>
                </a:solidFill>
                <a:latin typeface="Calibri"/>
                <a:ea typeface="Calibri"/>
                <a:cs typeface="Calibri"/>
                <a:sym typeface="Calibri"/>
              </a:defRPr>
            </a:lvl9pPr>
          </a:lstStyle>
          <a:p>
            <a:endParaRPr/>
          </a:p>
        </p:txBody>
      </p:sp>
      <p:sp>
        <p:nvSpPr>
          <p:cNvPr id="259" name="Google Shape;259;p35"/>
          <p:cNvSpPr txBox="1">
            <a:spLocks noGrp="1"/>
          </p:cNvSpPr>
          <p:nvPr>
            <p:ph type="ftr" idx="11"/>
          </p:nvPr>
        </p:nvSpPr>
        <p:spPr>
          <a:xfrm>
            <a:off x="13178041" y="12748531"/>
            <a:ext cx="8227457" cy="65859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599">
                <a:solidFill>
                  <a:schemeClr val="dk1"/>
                </a:solidFill>
                <a:latin typeface="Calibri"/>
                <a:ea typeface="Calibri"/>
                <a:cs typeface="Calibri"/>
                <a:sym typeface="Calibri"/>
              </a:defRPr>
            </a:lvl1pPr>
            <a:lvl2pPr marR="0" lvl="1" algn="l" rtl="0">
              <a:spcBef>
                <a:spcPts val="0"/>
              </a:spcBef>
              <a:spcAft>
                <a:spcPts val="0"/>
              </a:spcAft>
              <a:buSzPts val="1400"/>
              <a:buNone/>
              <a:defRPr sz="3599"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599"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599"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599"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599"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599"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599"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599" b="0" i="0" u="none" strike="noStrike" cap="none">
                <a:solidFill>
                  <a:schemeClr val="dk1"/>
                </a:solidFill>
                <a:latin typeface="Calibri"/>
                <a:ea typeface="Calibri"/>
                <a:cs typeface="Calibri"/>
                <a:sym typeface="Calibri"/>
              </a:defRPr>
            </a:lvl9pPr>
          </a:lstStyle>
          <a:p>
            <a:endParaRPr/>
          </a:p>
        </p:txBody>
      </p:sp>
      <p:sp>
        <p:nvSpPr>
          <p:cNvPr id="260" name="Google Shape;260;p35"/>
          <p:cNvSpPr txBox="1">
            <a:spLocks noGrp="1"/>
          </p:cNvSpPr>
          <p:nvPr>
            <p:ph type="sldNum" idx="12"/>
          </p:nvPr>
        </p:nvSpPr>
        <p:spPr>
          <a:xfrm>
            <a:off x="21604408" y="12748531"/>
            <a:ext cx="1097280" cy="658593"/>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3599">
                <a:solidFill>
                  <a:schemeClr val="dk1"/>
                </a:solidFill>
                <a:latin typeface="Calibri"/>
                <a:ea typeface="Calibri"/>
                <a:cs typeface="Calibri"/>
                <a:sym typeface="Calibri"/>
              </a:defRPr>
            </a:lvl1pPr>
            <a:lvl2pPr marL="0" marR="0" lvl="1" indent="0" algn="l" rtl="0">
              <a:spcBef>
                <a:spcPts val="0"/>
              </a:spcBef>
              <a:buNone/>
              <a:defRPr sz="3599">
                <a:solidFill>
                  <a:schemeClr val="dk1"/>
                </a:solidFill>
                <a:latin typeface="Calibri"/>
                <a:ea typeface="Calibri"/>
                <a:cs typeface="Calibri"/>
                <a:sym typeface="Calibri"/>
              </a:defRPr>
            </a:lvl2pPr>
            <a:lvl3pPr marL="0" marR="0" lvl="2" indent="0" algn="l" rtl="0">
              <a:spcBef>
                <a:spcPts val="0"/>
              </a:spcBef>
              <a:buNone/>
              <a:defRPr sz="3599">
                <a:solidFill>
                  <a:schemeClr val="dk1"/>
                </a:solidFill>
                <a:latin typeface="Calibri"/>
                <a:ea typeface="Calibri"/>
                <a:cs typeface="Calibri"/>
                <a:sym typeface="Calibri"/>
              </a:defRPr>
            </a:lvl3pPr>
            <a:lvl4pPr marL="0" marR="0" lvl="3" indent="0" algn="l" rtl="0">
              <a:spcBef>
                <a:spcPts val="0"/>
              </a:spcBef>
              <a:buNone/>
              <a:defRPr sz="3599">
                <a:solidFill>
                  <a:schemeClr val="dk1"/>
                </a:solidFill>
                <a:latin typeface="Calibri"/>
                <a:ea typeface="Calibri"/>
                <a:cs typeface="Calibri"/>
                <a:sym typeface="Calibri"/>
              </a:defRPr>
            </a:lvl4pPr>
            <a:lvl5pPr marL="0" marR="0" lvl="4" indent="0" algn="l" rtl="0">
              <a:spcBef>
                <a:spcPts val="0"/>
              </a:spcBef>
              <a:buNone/>
              <a:defRPr sz="3599">
                <a:solidFill>
                  <a:schemeClr val="dk1"/>
                </a:solidFill>
                <a:latin typeface="Calibri"/>
                <a:ea typeface="Calibri"/>
                <a:cs typeface="Calibri"/>
                <a:sym typeface="Calibri"/>
              </a:defRPr>
            </a:lvl5pPr>
            <a:lvl6pPr marL="0" marR="0" lvl="5" indent="0" algn="l" rtl="0">
              <a:spcBef>
                <a:spcPts val="0"/>
              </a:spcBef>
              <a:buNone/>
              <a:defRPr sz="3599">
                <a:solidFill>
                  <a:schemeClr val="dk1"/>
                </a:solidFill>
                <a:latin typeface="Calibri"/>
                <a:ea typeface="Calibri"/>
                <a:cs typeface="Calibri"/>
                <a:sym typeface="Calibri"/>
              </a:defRPr>
            </a:lvl6pPr>
            <a:lvl7pPr marL="0" marR="0" lvl="6" indent="0" algn="l" rtl="0">
              <a:spcBef>
                <a:spcPts val="0"/>
              </a:spcBef>
              <a:buNone/>
              <a:defRPr sz="3599">
                <a:solidFill>
                  <a:schemeClr val="dk1"/>
                </a:solidFill>
                <a:latin typeface="Calibri"/>
                <a:ea typeface="Calibri"/>
                <a:cs typeface="Calibri"/>
                <a:sym typeface="Calibri"/>
              </a:defRPr>
            </a:lvl7pPr>
            <a:lvl8pPr marL="0" marR="0" lvl="7" indent="0" algn="l" rtl="0">
              <a:spcBef>
                <a:spcPts val="0"/>
              </a:spcBef>
              <a:buNone/>
              <a:defRPr sz="3599">
                <a:solidFill>
                  <a:schemeClr val="dk1"/>
                </a:solidFill>
                <a:latin typeface="Calibri"/>
                <a:ea typeface="Calibri"/>
                <a:cs typeface="Calibri"/>
                <a:sym typeface="Calibri"/>
              </a:defRPr>
            </a:lvl8pPr>
            <a:lvl9pPr marL="0" marR="0" lvl="8" indent="0" algn="l" rtl="0">
              <a:spcBef>
                <a:spcPts val="0"/>
              </a:spcBef>
              <a:buNone/>
              <a:defRPr sz="3599">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
        <p:nvSpPr>
          <p:cNvPr id="261" name="Google Shape;261;p35"/>
          <p:cNvSpPr txBox="1">
            <a:spLocks noGrp="1"/>
          </p:cNvSpPr>
          <p:nvPr>
            <p:ph type="body" idx="1"/>
          </p:nvPr>
        </p:nvSpPr>
        <p:spPr>
          <a:xfrm>
            <a:off x="3422650" y="5061856"/>
            <a:ext cx="3600557" cy="914400"/>
          </a:xfrm>
          <a:prstGeom prst="rect">
            <a:avLst/>
          </a:prstGeom>
          <a:noFill/>
          <a:ln>
            <a:noFill/>
          </a:ln>
        </p:spPr>
        <p:txBody>
          <a:bodyPr spcFirstLastPara="1" wrap="square" lIns="91425" tIns="45700" rIns="91425" bIns="45700" anchor="ctr" anchorCtr="0">
            <a:normAutofit/>
          </a:bodyPr>
          <a:lstStyle>
            <a:lvl1pPr marL="457200" lvl="0" indent="-228600" algn="l">
              <a:lnSpc>
                <a:spcPct val="140000"/>
              </a:lnSpc>
              <a:spcBef>
                <a:spcPts val="0"/>
              </a:spcBef>
              <a:spcAft>
                <a:spcPts val="0"/>
              </a:spcAft>
              <a:buClr>
                <a:schemeClr val="lt1"/>
              </a:buClr>
              <a:buSzPts val="3599"/>
              <a:buFont typeface="Calibri"/>
              <a:buNone/>
              <a:defRPr sz="3599">
                <a:solidFill>
                  <a:schemeClr val="lt1"/>
                </a:solidFill>
                <a:latin typeface="Calibri"/>
                <a:ea typeface="Calibri"/>
                <a:cs typeface="Calibri"/>
                <a:sym typeface="Calibri"/>
              </a:defRPr>
            </a:lvl1pPr>
            <a:lvl2pPr marL="914400" lvl="1" indent="-228600" algn="l">
              <a:lnSpc>
                <a:spcPct val="140000"/>
              </a:lnSpc>
              <a:spcBef>
                <a:spcPts val="3599"/>
              </a:spcBef>
              <a:spcAft>
                <a:spcPts val="0"/>
              </a:spcAft>
              <a:buClr>
                <a:schemeClr val="dk1"/>
              </a:buClr>
              <a:buSzPts val="1800"/>
              <a:buNone/>
              <a:defRPr/>
            </a:lvl2pPr>
            <a:lvl3pPr marL="1371600" lvl="2" indent="-228600" algn="l">
              <a:lnSpc>
                <a:spcPct val="140000"/>
              </a:lnSpc>
              <a:spcBef>
                <a:spcPts val="3599"/>
              </a:spcBef>
              <a:spcAft>
                <a:spcPts val="0"/>
              </a:spcAft>
              <a:buClr>
                <a:schemeClr val="dk1"/>
              </a:buClr>
              <a:buSzPts val="1800"/>
              <a:buNone/>
              <a:defRPr/>
            </a:lvl3pPr>
            <a:lvl4pPr marL="1828800" lvl="3" indent="-228600" algn="l">
              <a:lnSpc>
                <a:spcPct val="140000"/>
              </a:lnSpc>
              <a:spcBef>
                <a:spcPts val="3599"/>
              </a:spcBef>
              <a:spcAft>
                <a:spcPts val="0"/>
              </a:spcAft>
              <a:buClr>
                <a:schemeClr val="dk1"/>
              </a:buClr>
              <a:buSzPts val="1800"/>
              <a:buNone/>
              <a:defRPr/>
            </a:lvl4pPr>
            <a:lvl5pPr marL="2286000" lvl="4" indent="-228600" algn="l">
              <a:lnSpc>
                <a:spcPct val="140000"/>
              </a:lnSpc>
              <a:spcBef>
                <a:spcPts val="3599"/>
              </a:spcBef>
              <a:spcAft>
                <a:spcPts val="0"/>
              </a:spcAft>
              <a:buClr>
                <a:schemeClr val="dk1"/>
              </a:buClr>
              <a:buSzPts val="1800"/>
              <a:buNone/>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262" name="Google Shape;262;p35"/>
          <p:cNvSpPr txBox="1">
            <a:spLocks noGrp="1"/>
          </p:cNvSpPr>
          <p:nvPr>
            <p:ph type="body" idx="2"/>
          </p:nvPr>
        </p:nvSpPr>
        <p:spPr>
          <a:xfrm>
            <a:off x="1990165" y="7368023"/>
            <a:ext cx="4274403" cy="4384298"/>
          </a:xfrm>
          <a:prstGeom prst="rect">
            <a:avLst/>
          </a:prstGeom>
          <a:noFill/>
          <a:ln>
            <a:noFill/>
          </a:ln>
        </p:spPr>
        <p:txBody>
          <a:bodyPr spcFirstLastPara="1" wrap="square" lIns="91425" tIns="45700" rIns="91425" bIns="45700" anchor="t" anchorCtr="0">
            <a:normAutofit/>
          </a:bodyPr>
          <a:lstStyle>
            <a:lvl1pPr marL="457200" lvl="0" indent="-228600" algn="l">
              <a:lnSpc>
                <a:spcPct val="140000"/>
              </a:lnSpc>
              <a:spcBef>
                <a:spcPts val="0"/>
              </a:spcBef>
              <a:spcAft>
                <a:spcPts val="0"/>
              </a:spcAft>
              <a:buClr>
                <a:schemeClr val="dk1"/>
              </a:buClr>
              <a:buSzPts val="2200"/>
              <a:buFont typeface="Calibri"/>
              <a:buNone/>
              <a:defRPr sz="2200">
                <a:latin typeface="Calibri"/>
                <a:ea typeface="Calibri"/>
                <a:cs typeface="Calibri"/>
                <a:sym typeface="Calibri"/>
              </a:defRPr>
            </a:lvl1pPr>
            <a:lvl2pPr marL="914400" lvl="1" indent="-228600" algn="l">
              <a:lnSpc>
                <a:spcPct val="140000"/>
              </a:lnSpc>
              <a:spcBef>
                <a:spcPts val="3599"/>
              </a:spcBef>
              <a:spcAft>
                <a:spcPts val="0"/>
              </a:spcAft>
              <a:buClr>
                <a:schemeClr val="dk1"/>
              </a:buClr>
              <a:buSzPts val="2799"/>
              <a:buFont typeface="Calibri"/>
              <a:buNone/>
              <a:defRPr sz="2799"/>
            </a:lvl2pPr>
            <a:lvl3pPr marL="1371600" lvl="2" indent="-228600" algn="l">
              <a:lnSpc>
                <a:spcPct val="140000"/>
              </a:lnSpc>
              <a:spcBef>
                <a:spcPts val="3599"/>
              </a:spcBef>
              <a:spcAft>
                <a:spcPts val="0"/>
              </a:spcAft>
              <a:buClr>
                <a:schemeClr val="dk1"/>
              </a:buClr>
              <a:buSzPts val="2799"/>
              <a:buFont typeface="Calibri"/>
              <a:buNone/>
              <a:defRPr sz="2799"/>
            </a:lvl3pPr>
            <a:lvl4pPr marL="1828800" lvl="3" indent="-228600" algn="l">
              <a:lnSpc>
                <a:spcPct val="140000"/>
              </a:lnSpc>
              <a:spcBef>
                <a:spcPts val="3599"/>
              </a:spcBef>
              <a:spcAft>
                <a:spcPts val="0"/>
              </a:spcAft>
              <a:buClr>
                <a:schemeClr val="dk1"/>
              </a:buClr>
              <a:buSzPts val="2799"/>
              <a:buFont typeface="Calibri"/>
              <a:buNone/>
              <a:defRPr sz="2799"/>
            </a:lvl4pPr>
            <a:lvl5pPr marL="2286000" lvl="4" indent="-228600" algn="l">
              <a:lnSpc>
                <a:spcPct val="140000"/>
              </a:lnSpc>
              <a:spcBef>
                <a:spcPts val="3599"/>
              </a:spcBef>
              <a:spcAft>
                <a:spcPts val="0"/>
              </a:spcAft>
              <a:buClr>
                <a:schemeClr val="dk1"/>
              </a:buClr>
              <a:buSzPts val="2799"/>
              <a:buFont typeface="Calibri"/>
              <a:buNone/>
              <a:defRPr sz="2799"/>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263" name="Google Shape;263;p35"/>
          <p:cNvSpPr txBox="1">
            <a:spLocks noGrp="1"/>
          </p:cNvSpPr>
          <p:nvPr>
            <p:ph type="body" idx="3"/>
          </p:nvPr>
        </p:nvSpPr>
        <p:spPr>
          <a:xfrm>
            <a:off x="8787389" y="5061856"/>
            <a:ext cx="3600557" cy="914400"/>
          </a:xfrm>
          <a:prstGeom prst="rect">
            <a:avLst/>
          </a:prstGeom>
          <a:noFill/>
          <a:ln>
            <a:noFill/>
          </a:ln>
        </p:spPr>
        <p:txBody>
          <a:bodyPr spcFirstLastPara="1" wrap="square" lIns="91425" tIns="45700" rIns="91425" bIns="45700" anchor="ctr" anchorCtr="0">
            <a:normAutofit/>
          </a:bodyPr>
          <a:lstStyle>
            <a:lvl1pPr marL="457200" lvl="0" indent="-228600" algn="l">
              <a:lnSpc>
                <a:spcPct val="140000"/>
              </a:lnSpc>
              <a:spcBef>
                <a:spcPts val="0"/>
              </a:spcBef>
              <a:spcAft>
                <a:spcPts val="0"/>
              </a:spcAft>
              <a:buClr>
                <a:schemeClr val="lt1"/>
              </a:buClr>
              <a:buSzPts val="3599"/>
              <a:buFont typeface="Calibri"/>
              <a:buNone/>
              <a:defRPr sz="3599">
                <a:solidFill>
                  <a:schemeClr val="lt1"/>
                </a:solidFill>
                <a:latin typeface="Calibri"/>
                <a:ea typeface="Calibri"/>
                <a:cs typeface="Calibri"/>
                <a:sym typeface="Calibri"/>
              </a:defRPr>
            </a:lvl1pPr>
            <a:lvl2pPr marL="914400" lvl="1" indent="-228600" algn="l">
              <a:lnSpc>
                <a:spcPct val="140000"/>
              </a:lnSpc>
              <a:spcBef>
                <a:spcPts val="3599"/>
              </a:spcBef>
              <a:spcAft>
                <a:spcPts val="0"/>
              </a:spcAft>
              <a:buClr>
                <a:schemeClr val="dk1"/>
              </a:buClr>
              <a:buSzPts val="1800"/>
              <a:buNone/>
              <a:defRPr/>
            </a:lvl2pPr>
            <a:lvl3pPr marL="1371600" lvl="2" indent="-228600" algn="l">
              <a:lnSpc>
                <a:spcPct val="140000"/>
              </a:lnSpc>
              <a:spcBef>
                <a:spcPts val="3599"/>
              </a:spcBef>
              <a:spcAft>
                <a:spcPts val="0"/>
              </a:spcAft>
              <a:buClr>
                <a:schemeClr val="dk1"/>
              </a:buClr>
              <a:buSzPts val="1800"/>
              <a:buNone/>
              <a:defRPr/>
            </a:lvl3pPr>
            <a:lvl4pPr marL="1828800" lvl="3" indent="-228600" algn="l">
              <a:lnSpc>
                <a:spcPct val="140000"/>
              </a:lnSpc>
              <a:spcBef>
                <a:spcPts val="3599"/>
              </a:spcBef>
              <a:spcAft>
                <a:spcPts val="0"/>
              </a:spcAft>
              <a:buClr>
                <a:schemeClr val="dk1"/>
              </a:buClr>
              <a:buSzPts val="1800"/>
              <a:buNone/>
              <a:defRPr/>
            </a:lvl4pPr>
            <a:lvl5pPr marL="2286000" lvl="4" indent="-228600" algn="l">
              <a:lnSpc>
                <a:spcPct val="140000"/>
              </a:lnSpc>
              <a:spcBef>
                <a:spcPts val="3599"/>
              </a:spcBef>
              <a:spcAft>
                <a:spcPts val="0"/>
              </a:spcAft>
              <a:buClr>
                <a:schemeClr val="dk1"/>
              </a:buClr>
              <a:buSzPts val="1800"/>
              <a:buNone/>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264" name="Google Shape;264;p35"/>
          <p:cNvSpPr txBox="1">
            <a:spLocks noGrp="1"/>
          </p:cNvSpPr>
          <p:nvPr>
            <p:ph type="body" idx="4"/>
          </p:nvPr>
        </p:nvSpPr>
        <p:spPr>
          <a:xfrm>
            <a:off x="7354904" y="7368023"/>
            <a:ext cx="4274403" cy="4384298"/>
          </a:xfrm>
          <a:prstGeom prst="rect">
            <a:avLst/>
          </a:prstGeom>
          <a:noFill/>
          <a:ln>
            <a:noFill/>
          </a:ln>
        </p:spPr>
        <p:txBody>
          <a:bodyPr spcFirstLastPara="1" wrap="square" lIns="91425" tIns="45700" rIns="91425" bIns="45700" anchor="t" anchorCtr="0">
            <a:normAutofit/>
          </a:bodyPr>
          <a:lstStyle>
            <a:lvl1pPr marL="457200" lvl="0" indent="-228600" algn="l">
              <a:lnSpc>
                <a:spcPct val="140000"/>
              </a:lnSpc>
              <a:spcBef>
                <a:spcPts val="0"/>
              </a:spcBef>
              <a:spcAft>
                <a:spcPts val="0"/>
              </a:spcAft>
              <a:buClr>
                <a:schemeClr val="dk1"/>
              </a:buClr>
              <a:buSzPts val="2200"/>
              <a:buFont typeface="Calibri"/>
              <a:buNone/>
              <a:defRPr sz="2200">
                <a:latin typeface="Calibri"/>
                <a:ea typeface="Calibri"/>
                <a:cs typeface="Calibri"/>
                <a:sym typeface="Calibri"/>
              </a:defRPr>
            </a:lvl1pPr>
            <a:lvl2pPr marL="914400" lvl="1" indent="-228600" algn="l">
              <a:lnSpc>
                <a:spcPct val="140000"/>
              </a:lnSpc>
              <a:spcBef>
                <a:spcPts val="3599"/>
              </a:spcBef>
              <a:spcAft>
                <a:spcPts val="0"/>
              </a:spcAft>
              <a:buClr>
                <a:schemeClr val="dk1"/>
              </a:buClr>
              <a:buSzPts val="2799"/>
              <a:buFont typeface="Calibri"/>
              <a:buNone/>
              <a:defRPr sz="2799"/>
            </a:lvl2pPr>
            <a:lvl3pPr marL="1371600" lvl="2" indent="-228600" algn="l">
              <a:lnSpc>
                <a:spcPct val="140000"/>
              </a:lnSpc>
              <a:spcBef>
                <a:spcPts val="3599"/>
              </a:spcBef>
              <a:spcAft>
                <a:spcPts val="0"/>
              </a:spcAft>
              <a:buClr>
                <a:schemeClr val="dk1"/>
              </a:buClr>
              <a:buSzPts val="2799"/>
              <a:buFont typeface="Calibri"/>
              <a:buNone/>
              <a:defRPr sz="2799"/>
            </a:lvl3pPr>
            <a:lvl4pPr marL="1828800" lvl="3" indent="-228600" algn="l">
              <a:lnSpc>
                <a:spcPct val="140000"/>
              </a:lnSpc>
              <a:spcBef>
                <a:spcPts val="3599"/>
              </a:spcBef>
              <a:spcAft>
                <a:spcPts val="0"/>
              </a:spcAft>
              <a:buClr>
                <a:schemeClr val="dk1"/>
              </a:buClr>
              <a:buSzPts val="2799"/>
              <a:buFont typeface="Calibri"/>
              <a:buNone/>
              <a:defRPr sz="2799"/>
            </a:lvl4pPr>
            <a:lvl5pPr marL="2286000" lvl="4" indent="-228600" algn="l">
              <a:lnSpc>
                <a:spcPct val="140000"/>
              </a:lnSpc>
              <a:spcBef>
                <a:spcPts val="3599"/>
              </a:spcBef>
              <a:spcAft>
                <a:spcPts val="0"/>
              </a:spcAft>
              <a:buClr>
                <a:schemeClr val="dk1"/>
              </a:buClr>
              <a:buSzPts val="2799"/>
              <a:buFont typeface="Calibri"/>
              <a:buNone/>
              <a:defRPr sz="2799"/>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265" name="Google Shape;265;p35"/>
          <p:cNvSpPr txBox="1">
            <a:spLocks noGrp="1"/>
          </p:cNvSpPr>
          <p:nvPr>
            <p:ph type="body" idx="5"/>
          </p:nvPr>
        </p:nvSpPr>
        <p:spPr>
          <a:xfrm>
            <a:off x="14152128" y="5061856"/>
            <a:ext cx="3600557" cy="914400"/>
          </a:xfrm>
          <a:prstGeom prst="rect">
            <a:avLst/>
          </a:prstGeom>
          <a:noFill/>
          <a:ln>
            <a:noFill/>
          </a:ln>
        </p:spPr>
        <p:txBody>
          <a:bodyPr spcFirstLastPara="1" wrap="square" lIns="91425" tIns="45700" rIns="91425" bIns="45700" anchor="ctr" anchorCtr="0">
            <a:normAutofit/>
          </a:bodyPr>
          <a:lstStyle>
            <a:lvl1pPr marL="457200" lvl="0" indent="-228600" algn="l">
              <a:lnSpc>
                <a:spcPct val="140000"/>
              </a:lnSpc>
              <a:spcBef>
                <a:spcPts val="0"/>
              </a:spcBef>
              <a:spcAft>
                <a:spcPts val="0"/>
              </a:spcAft>
              <a:buClr>
                <a:schemeClr val="lt1"/>
              </a:buClr>
              <a:buSzPts val="3599"/>
              <a:buFont typeface="Calibri"/>
              <a:buNone/>
              <a:defRPr sz="3599">
                <a:solidFill>
                  <a:schemeClr val="lt1"/>
                </a:solidFill>
                <a:latin typeface="Calibri"/>
                <a:ea typeface="Calibri"/>
                <a:cs typeface="Calibri"/>
                <a:sym typeface="Calibri"/>
              </a:defRPr>
            </a:lvl1pPr>
            <a:lvl2pPr marL="914400" lvl="1" indent="-228600" algn="l">
              <a:lnSpc>
                <a:spcPct val="140000"/>
              </a:lnSpc>
              <a:spcBef>
                <a:spcPts val="3599"/>
              </a:spcBef>
              <a:spcAft>
                <a:spcPts val="0"/>
              </a:spcAft>
              <a:buClr>
                <a:schemeClr val="dk1"/>
              </a:buClr>
              <a:buSzPts val="1800"/>
              <a:buNone/>
              <a:defRPr/>
            </a:lvl2pPr>
            <a:lvl3pPr marL="1371600" lvl="2" indent="-228600" algn="l">
              <a:lnSpc>
                <a:spcPct val="140000"/>
              </a:lnSpc>
              <a:spcBef>
                <a:spcPts val="3599"/>
              </a:spcBef>
              <a:spcAft>
                <a:spcPts val="0"/>
              </a:spcAft>
              <a:buClr>
                <a:schemeClr val="dk1"/>
              </a:buClr>
              <a:buSzPts val="1800"/>
              <a:buNone/>
              <a:defRPr/>
            </a:lvl3pPr>
            <a:lvl4pPr marL="1828800" lvl="3" indent="-228600" algn="l">
              <a:lnSpc>
                <a:spcPct val="140000"/>
              </a:lnSpc>
              <a:spcBef>
                <a:spcPts val="3599"/>
              </a:spcBef>
              <a:spcAft>
                <a:spcPts val="0"/>
              </a:spcAft>
              <a:buClr>
                <a:schemeClr val="dk1"/>
              </a:buClr>
              <a:buSzPts val="1800"/>
              <a:buNone/>
              <a:defRPr/>
            </a:lvl4pPr>
            <a:lvl5pPr marL="2286000" lvl="4" indent="-228600" algn="l">
              <a:lnSpc>
                <a:spcPct val="140000"/>
              </a:lnSpc>
              <a:spcBef>
                <a:spcPts val="3599"/>
              </a:spcBef>
              <a:spcAft>
                <a:spcPts val="0"/>
              </a:spcAft>
              <a:buClr>
                <a:schemeClr val="dk1"/>
              </a:buClr>
              <a:buSzPts val="1800"/>
              <a:buNone/>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266" name="Google Shape;266;p35"/>
          <p:cNvSpPr txBox="1">
            <a:spLocks noGrp="1"/>
          </p:cNvSpPr>
          <p:nvPr>
            <p:ph type="body" idx="6"/>
          </p:nvPr>
        </p:nvSpPr>
        <p:spPr>
          <a:xfrm>
            <a:off x="18084383" y="7368023"/>
            <a:ext cx="4274403" cy="4384298"/>
          </a:xfrm>
          <a:prstGeom prst="rect">
            <a:avLst/>
          </a:prstGeom>
          <a:noFill/>
          <a:ln>
            <a:noFill/>
          </a:ln>
        </p:spPr>
        <p:txBody>
          <a:bodyPr spcFirstLastPara="1" wrap="square" lIns="91425" tIns="45700" rIns="91425" bIns="45700" anchor="t" anchorCtr="0">
            <a:normAutofit/>
          </a:bodyPr>
          <a:lstStyle>
            <a:lvl1pPr marL="457200" lvl="0" indent="-228600" algn="l">
              <a:lnSpc>
                <a:spcPct val="140000"/>
              </a:lnSpc>
              <a:spcBef>
                <a:spcPts val="0"/>
              </a:spcBef>
              <a:spcAft>
                <a:spcPts val="0"/>
              </a:spcAft>
              <a:buClr>
                <a:schemeClr val="dk1"/>
              </a:buClr>
              <a:buSzPts val="2200"/>
              <a:buFont typeface="Calibri"/>
              <a:buNone/>
              <a:defRPr sz="2200">
                <a:latin typeface="Calibri"/>
                <a:ea typeface="Calibri"/>
                <a:cs typeface="Calibri"/>
                <a:sym typeface="Calibri"/>
              </a:defRPr>
            </a:lvl1pPr>
            <a:lvl2pPr marL="914400" lvl="1" indent="-228600" algn="l">
              <a:lnSpc>
                <a:spcPct val="140000"/>
              </a:lnSpc>
              <a:spcBef>
                <a:spcPts val="3599"/>
              </a:spcBef>
              <a:spcAft>
                <a:spcPts val="0"/>
              </a:spcAft>
              <a:buClr>
                <a:schemeClr val="dk1"/>
              </a:buClr>
              <a:buSzPts val="2799"/>
              <a:buFont typeface="Calibri"/>
              <a:buNone/>
              <a:defRPr sz="2799"/>
            </a:lvl2pPr>
            <a:lvl3pPr marL="1371600" lvl="2" indent="-228600" algn="l">
              <a:lnSpc>
                <a:spcPct val="140000"/>
              </a:lnSpc>
              <a:spcBef>
                <a:spcPts val="3599"/>
              </a:spcBef>
              <a:spcAft>
                <a:spcPts val="0"/>
              </a:spcAft>
              <a:buClr>
                <a:schemeClr val="dk1"/>
              </a:buClr>
              <a:buSzPts val="2799"/>
              <a:buFont typeface="Calibri"/>
              <a:buNone/>
              <a:defRPr sz="2799"/>
            </a:lvl3pPr>
            <a:lvl4pPr marL="1828800" lvl="3" indent="-228600" algn="l">
              <a:lnSpc>
                <a:spcPct val="140000"/>
              </a:lnSpc>
              <a:spcBef>
                <a:spcPts val="3599"/>
              </a:spcBef>
              <a:spcAft>
                <a:spcPts val="0"/>
              </a:spcAft>
              <a:buClr>
                <a:schemeClr val="dk1"/>
              </a:buClr>
              <a:buSzPts val="2799"/>
              <a:buFont typeface="Calibri"/>
              <a:buNone/>
              <a:defRPr sz="2799"/>
            </a:lvl4pPr>
            <a:lvl5pPr marL="2286000" lvl="4" indent="-228600" algn="l">
              <a:lnSpc>
                <a:spcPct val="140000"/>
              </a:lnSpc>
              <a:spcBef>
                <a:spcPts val="3599"/>
              </a:spcBef>
              <a:spcAft>
                <a:spcPts val="0"/>
              </a:spcAft>
              <a:buClr>
                <a:schemeClr val="dk1"/>
              </a:buClr>
              <a:buSzPts val="2799"/>
              <a:buFont typeface="Calibri"/>
              <a:buNone/>
              <a:defRPr sz="2799"/>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267" name="Google Shape;267;p35"/>
          <p:cNvSpPr txBox="1">
            <a:spLocks noGrp="1"/>
          </p:cNvSpPr>
          <p:nvPr>
            <p:ph type="body" idx="7"/>
          </p:nvPr>
        </p:nvSpPr>
        <p:spPr>
          <a:xfrm>
            <a:off x="12719643" y="7368023"/>
            <a:ext cx="4274403" cy="4384298"/>
          </a:xfrm>
          <a:prstGeom prst="rect">
            <a:avLst/>
          </a:prstGeom>
          <a:noFill/>
          <a:ln>
            <a:noFill/>
          </a:ln>
        </p:spPr>
        <p:txBody>
          <a:bodyPr spcFirstLastPara="1" wrap="square" lIns="91425" tIns="45700" rIns="91425" bIns="45700" anchor="t" anchorCtr="0">
            <a:normAutofit/>
          </a:bodyPr>
          <a:lstStyle>
            <a:lvl1pPr marL="457200" lvl="0" indent="-228600" algn="l">
              <a:lnSpc>
                <a:spcPct val="140000"/>
              </a:lnSpc>
              <a:spcBef>
                <a:spcPts val="0"/>
              </a:spcBef>
              <a:spcAft>
                <a:spcPts val="0"/>
              </a:spcAft>
              <a:buClr>
                <a:schemeClr val="dk1"/>
              </a:buClr>
              <a:buSzPts val="2200"/>
              <a:buFont typeface="Calibri"/>
              <a:buNone/>
              <a:defRPr sz="2200">
                <a:latin typeface="Calibri"/>
                <a:ea typeface="Calibri"/>
                <a:cs typeface="Calibri"/>
                <a:sym typeface="Calibri"/>
              </a:defRPr>
            </a:lvl1pPr>
            <a:lvl2pPr marL="914400" lvl="1" indent="-228600" algn="l">
              <a:lnSpc>
                <a:spcPct val="140000"/>
              </a:lnSpc>
              <a:spcBef>
                <a:spcPts val="3599"/>
              </a:spcBef>
              <a:spcAft>
                <a:spcPts val="0"/>
              </a:spcAft>
              <a:buClr>
                <a:schemeClr val="dk1"/>
              </a:buClr>
              <a:buSzPts val="2799"/>
              <a:buFont typeface="Calibri"/>
              <a:buNone/>
              <a:defRPr sz="2799"/>
            </a:lvl2pPr>
            <a:lvl3pPr marL="1371600" lvl="2" indent="-228600" algn="l">
              <a:lnSpc>
                <a:spcPct val="140000"/>
              </a:lnSpc>
              <a:spcBef>
                <a:spcPts val="3599"/>
              </a:spcBef>
              <a:spcAft>
                <a:spcPts val="0"/>
              </a:spcAft>
              <a:buClr>
                <a:schemeClr val="dk1"/>
              </a:buClr>
              <a:buSzPts val="2799"/>
              <a:buFont typeface="Calibri"/>
              <a:buNone/>
              <a:defRPr sz="2799"/>
            </a:lvl3pPr>
            <a:lvl4pPr marL="1828800" lvl="3" indent="-228600" algn="l">
              <a:lnSpc>
                <a:spcPct val="140000"/>
              </a:lnSpc>
              <a:spcBef>
                <a:spcPts val="3599"/>
              </a:spcBef>
              <a:spcAft>
                <a:spcPts val="0"/>
              </a:spcAft>
              <a:buClr>
                <a:schemeClr val="dk1"/>
              </a:buClr>
              <a:buSzPts val="2799"/>
              <a:buFont typeface="Calibri"/>
              <a:buNone/>
              <a:defRPr sz="2799"/>
            </a:lvl4pPr>
            <a:lvl5pPr marL="2286000" lvl="4" indent="-228600" algn="l">
              <a:lnSpc>
                <a:spcPct val="140000"/>
              </a:lnSpc>
              <a:spcBef>
                <a:spcPts val="3599"/>
              </a:spcBef>
              <a:spcAft>
                <a:spcPts val="0"/>
              </a:spcAft>
              <a:buClr>
                <a:schemeClr val="dk1"/>
              </a:buClr>
              <a:buSzPts val="2799"/>
              <a:buFont typeface="Calibri"/>
              <a:buNone/>
              <a:defRPr sz="2799"/>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268" name="Google Shape;268;p35"/>
          <p:cNvSpPr txBox="1">
            <a:spLocks noGrp="1"/>
          </p:cNvSpPr>
          <p:nvPr>
            <p:ph type="body" idx="8"/>
          </p:nvPr>
        </p:nvSpPr>
        <p:spPr>
          <a:xfrm>
            <a:off x="19516868" y="5061856"/>
            <a:ext cx="3600557" cy="914400"/>
          </a:xfrm>
          <a:prstGeom prst="rect">
            <a:avLst/>
          </a:prstGeom>
          <a:noFill/>
          <a:ln>
            <a:noFill/>
          </a:ln>
        </p:spPr>
        <p:txBody>
          <a:bodyPr spcFirstLastPara="1" wrap="square" lIns="91425" tIns="45700" rIns="91425" bIns="45700" anchor="ctr" anchorCtr="0">
            <a:normAutofit/>
          </a:bodyPr>
          <a:lstStyle>
            <a:lvl1pPr marL="457200" lvl="0" indent="-228600" algn="l">
              <a:lnSpc>
                <a:spcPct val="140000"/>
              </a:lnSpc>
              <a:spcBef>
                <a:spcPts val="0"/>
              </a:spcBef>
              <a:spcAft>
                <a:spcPts val="0"/>
              </a:spcAft>
              <a:buClr>
                <a:schemeClr val="lt1"/>
              </a:buClr>
              <a:buSzPts val="3599"/>
              <a:buFont typeface="Calibri"/>
              <a:buNone/>
              <a:defRPr sz="3599">
                <a:solidFill>
                  <a:schemeClr val="lt1"/>
                </a:solidFill>
                <a:latin typeface="Calibri"/>
                <a:ea typeface="Calibri"/>
                <a:cs typeface="Calibri"/>
                <a:sym typeface="Calibri"/>
              </a:defRPr>
            </a:lvl1pPr>
            <a:lvl2pPr marL="914400" lvl="1" indent="-228600" algn="l">
              <a:lnSpc>
                <a:spcPct val="140000"/>
              </a:lnSpc>
              <a:spcBef>
                <a:spcPts val="3599"/>
              </a:spcBef>
              <a:spcAft>
                <a:spcPts val="0"/>
              </a:spcAft>
              <a:buClr>
                <a:schemeClr val="dk1"/>
              </a:buClr>
              <a:buSzPts val="1800"/>
              <a:buNone/>
              <a:defRPr/>
            </a:lvl2pPr>
            <a:lvl3pPr marL="1371600" lvl="2" indent="-228600" algn="l">
              <a:lnSpc>
                <a:spcPct val="140000"/>
              </a:lnSpc>
              <a:spcBef>
                <a:spcPts val="3599"/>
              </a:spcBef>
              <a:spcAft>
                <a:spcPts val="0"/>
              </a:spcAft>
              <a:buClr>
                <a:schemeClr val="dk1"/>
              </a:buClr>
              <a:buSzPts val="1800"/>
              <a:buNone/>
              <a:defRPr/>
            </a:lvl3pPr>
            <a:lvl4pPr marL="1828800" lvl="3" indent="-228600" algn="l">
              <a:lnSpc>
                <a:spcPct val="140000"/>
              </a:lnSpc>
              <a:spcBef>
                <a:spcPts val="3599"/>
              </a:spcBef>
              <a:spcAft>
                <a:spcPts val="0"/>
              </a:spcAft>
              <a:buClr>
                <a:schemeClr val="dk1"/>
              </a:buClr>
              <a:buSzPts val="1800"/>
              <a:buNone/>
              <a:defRPr/>
            </a:lvl4pPr>
            <a:lvl5pPr marL="2286000" lvl="4" indent="-228600" algn="l">
              <a:lnSpc>
                <a:spcPct val="140000"/>
              </a:lnSpc>
              <a:spcBef>
                <a:spcPts val="3599"/>
              </a:spcBef>
              <a:spcAft>
                <a:spcPts val="0"/>
              </a:spcAft>
              <a:buClr>
                <a:schemeClr val="dk1"/>
              </a:buClr>
              <a:buSzPts val="1800"/>
              <a:buNone/>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269" name="Google Shape;269;p35"/>
          <p:cNvSpPr txBox="1">
            <a:spLocks noGrp="1"/>
          </p:cNvSpPr>
          <p:nvPr>
            <p:ph type="title"/>
          </p:nvPr>
        </p:nvSpPr>
        <p:spPr>
          <a:xfrm>
            <a:off x="1990165" y="1417928"/>
            <a:ext cx="20520357" cy="118872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2"/>
              </a:buClr>
              <a:buSzPts val="6600"/>
              <a:buFont typeface="Open Sans"/>
              <a:buNone/>
              <a:defRPr sz="6600">
                <a:solidFill>
                  <a:schemeClr val="accent2"/>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0" name="Google Shape;270;p35"/>
          <p:cNvSpPr txBox="1">
            <a:spLocks noGrp="1"/>
          </p:cNvSpPr>
          <p:nvPr>
            <p:ph type="body" idx="9"/>
          </p:nvPr>
        </p:nvSpPr>
        <p:spPr>
          <a:xfrm>
            <a:off x="1990165" y="2515610"/>
            <a:ext cx="20520212" cy="882648"/>
          </a:xfrm>
          <a:prstGeom prst="rect">
            <a:avLst/>
          </a:prstGeom>
          <a:noFill/>
          <a:ln>
            <a:noFill/>
          </a:ln>
        </p:spPr>
        <p:txBody>
          <a:bodyPr spcFirstLastPara="1" wrap="square" lIns="91425" tIns="45700" rIns="91425" bIns="45700" anchor="t" anchorCtr="0">
            <a:normAutofit/>
          </a:bodyPr>
          <a:lstStyle>
            <a:lvl1pPr marL="457200" lvl="0" indent="-228600" algn="l">
              <a:lnSpc>
                <a:spcPct val="140000"/>
              </a:lnSpc>
              <a:spcBef>
                <a:spcPts val="0"/>
              </a:spcBef>
              <a:spcAft>
                <a:spcPts val="0"/>
              </a:spcAft>
              <a:buClr>
                <a:srgbClr val="3A3838"/>
              </a:buClr>
              <a:buSzPts val="3600"/>
              <a:buFont typeface="Open Sans"/>
              <a:buNone/>
              <a:defRPr sz="3600" b="1">
                <a:solidFill>
                  <a:srgbClr val="3A3838"/>
                </a:solidFill>
                <a:latin typeface="Open Sans"/>
                <a:ea typeface="Open Sans"/>
                <a:cs typeface="Open Sans"/>
                <a:sym typeface="Open Sans"/>
              </a:defRPr>
            </a:lvl1pPr>
            <a:lvl2pPr marL="914400" lvl="1" indent="-228600" algn="l">
              <a:lnSpc>
                <a:spcPct val="140000"/>
              </a:lnSpc>
              <a:spcBef>
                <a:spcPts val="3599"/>
              </a:spcBef>
              <a:spcAft>
                <a:spcPts val="0"/>
              </a:spcAft>
              <a:buClr>
                <a:schemeClr val="dk1"/>
              </a:buClr>
              <a:buSzPts val="1800"/>
              <a:buNone/>
              <a:defRPr/>
            </a:lvl2pPr>
            <a:lvl3pPr marL="1371600" lvl="2" indent="-228600" algn="l">
              <a:lnSpc>
                <a:spcPct val="140000"/>
              </a:lnSpc>
              <a:spcBef>
                <a:spcPts val="3599"/>
              </a:spcBef>
              <a:spcAft>
                <a:spcPts val="0"/>
              </a:spcAft>
              <a:buClr>
                <a:schemeClr val="dk1"/>
              </a:buClr>
              <a:buSzPts val="1800"/>
              <a:buNone/>
              <a:defRPr/>
            </a:lvl3pPr>
            <a:lvl4pPr marL="1828800" lvl="3" indent="-228600" algn="l">
              <a:lnSpc>
                <a:spcPct val="140000"/>
              </a:lnSpc>
              <a:spcBef>
                <a:spcPts val="3599"/>
              </a:spcBef>
              <a:spcAft>
                <a:spcPts val="0"/>
              </a:spcAft>
              <a:buClr>
                <a:schemeClr val="dk1"/>
              </a:buClr>
              <a:buSzPts val="1800"/>
              <a:buNone/>
              <a:defRPr/>
            </a:lvl4pPr>
            <a:lvl5pPr marL="2286000" lvl="4" indent="-228600" algn="l">
              <a:lnSpc>
                <a:spcPct val="140000"/>
              </a:lnSpc>
              <a:spcBef>
                <a:spcPts val="3599"/>
              </a:spcBef>
              <a:spcAft>
                <a:spcPts val="0"/>
              </a:spcAft>
              <a:buClr>
                <a:schemeClr val="dk1"/>
              </a:buClr>
              <a:buSzPts val="1800"/>
              <a:buNone/>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1_Title slide design">
  <p:cSld name="1_Title slide design">
    <p:bg>
      <p:bgPr>
        <a:solidFill>
          <a:schemeClr val="lt1"/>
        </a:solidFill>
        <a:effectLst/>
      </p:bgPr>
    </p:bg>
    <p:spTree>
      <p:nvGrpSpPr>
        <p:cNvPr id="1" name="Shape 31"/>
        <p:cNvGrpSpPr/>
        <p:nvPr/>
      </p:nvGrpSpPr>
      <p:grpSpPr>
        <a:xfrm>
          <a:off x="0" y="0"/>
          <a:ext cx="0" cy="0"/>
          <a:chOff x="0" y="0"/>
          <a:chExt cx="0" cy="0"/>
        </a:xfrm>
      </p:grpSpPr>
      <p:pic>
        <p:nvPicPr>
          <p:cNvPr id="32" name="Google Shape;32;p9"/>
          <p:cNvPicPr preferRelativeResize="0"/>
          <p:nvPr/>
        </p:nvPicPr>
        <p:blipFill rotWithShape="1">
          <a:blip r:embed="rId2">
            <a:alphaModFix/>
          </a:blip>
          <a:srcRect/>
          <a:stretch/>
        </p:blipFill>
        <p:spPr>
          <a:xfrm flipH="1">
            <a:off x="436" y="0"/>
            <a:ext cx="24376777" cy="13715999"/>
          </a:xfrm>
          <a:prstGeom prst="rect">
            <a:avLst/>
          </a:prstGeom>
          <a:noFill/>
          <a:ln>
            <a:noFill/>
          </a:ln>
        </p:spPr>
      </p:pic>
      <p:sp>
        <p:nvSpPr>
          <p:cNvPr id="33" name="Google Shape;33;p9"/>
          <p:cNvSpPr txBox="1">
            <a:spLocks noGrp="1"/>
          </p:cNvSpPr>
          <p:nvPr>
            <p:ph type="ctrTitle"/>
          </p:nvPr>
        </p:nvSpPr>
        <p:spPr>
          <a:xfrm>
            <a:off x="13669495" y="6687217"/>
            <a:ext cx="9182731" cy="3461446"/>
          </a:xfrm>
          <a:prstGeom prst="rect">
            <a:avLst/>
          </a:prstGeom>
          <a:noFill/>
          <a:ln>
            <a:noFill/>
          </a:ln>
        </p:spPr>
        <p:txBody>
          <a:bodyPr spcFirstLastPara="1" wrap="square" lIns="182825" tIns="91400" rIns="182825" bIns="91400" anchor="b" anchorCtr="0">
            <a:noAutofit/>
          </a:bodyPr>
          <a:lstStyle>
            <a:lvl1pPr lvl="0" algn="l">
              <a:lnSpc>
                <a:spcPct val="110000"/>
              </a:lnSpc>
              <a:spcBef>
                <a:spcPts val="0"/>
              </a:spcBef>
              <a:spcAft>
                <a:spcPts val="0"/>
              </a:spcAft>
              <a:buClr>
                <a:schemeClr val="accent2"/>
              </a:buClr>
              <a:buSzPts val="6600"/>
              <a:buFont typeface="Open Sans"/>
              <a:buNone/>
              <a:defRPr>
                <a:solidFill>
                  <a:schemeClr val="accent2"/>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9"/>
          <p:cNvSpPr txBox="1">
            <a:spLocks noGrp="1"/>
          </p:cNvSpPr>
          <p:nvPr>
            <p:ph type="body" idx="1"/>
          </p:nvPr>
        </p:nvSpPr>
        <p:spPr>
          <a:xfrm>
            <a:off x="13669494" y="10550374"/>
            <a:ext cx="9182731" cy="885450"/>
          </a:xfrm>
          <a:prstGeom prst="rect">
            <a:avLst/>
          </a:prstGeom>
          <a:noFill/>
          <a:ln>
            <a:noFill/>
          </a:ln>
        </p:spPr>
        <p:txBody>
          <a:bodyPr spcFirstLastPara="1" wrap="square" lIns="182825" tIns="91400" rIns="182825" bIns="91400" anchor="ctr" anchorCtr="0">
            <a:spAutoFit/>
          </a:bodyPr>
          <a:lstStyle>
            <a:lvl1pPr marL="457200" lvl="0" indent="-228600" algn="l">
              <a:lnSpc>
                <a:spcPct val="140000"/>
              </a:lnSpc>
              <a:spcBef>
                <a:spcPts val="0"/>
              </a:spcBef>
              <a:spcAft>
                <a:spcPts val="0"/>
              </a:spcAft>
              <a:buClr>
                <a:srgbClr val="D7D7D7"/>
              </a:buClr>
              <a:buSzPts val="3600"/>
              <a:buFont typeface="Open Sans"/>
              <a:buNone/>
              <a:defRPr sz="3600" b="1" i="0">
                <a:solidFill>
                  <a:srgbClr val="D7D7D7"/>
                </a:solidFill>
              </a:defRPr>
            </a:lvl1pPr>
            <a:lvl2pPr marL="914400" lvl="1" indent="-228600" algn="l">
              <a:lnSpc>
                <a:spcPct val="140000"/>
              </a:lnSpc>
              <a:spcBef>
                <a:spcPts val="3599"/>
              </a:spcBef>
              <a:spcAft>
                <a:spcPts val="0"/>
              </a:spcAft>
              <a:buClr>
                <a:schemeClr val="dk1"/>
              </a:buClr>
              <a:buSzPts val="1800"/>
              <a:buNone/>
              <a:defRPr/>
            </a:lvl2pPr>
            <a:lvl3pPr marL="1371600" lvl="2" indent="-228600" algn="l">
              <a:lnSpc>
                <a:spcPct val="140000"/>
              </a:lnSpc>
              <a:spcBef>
                <a:spcPts val="3599"/>
              </a:spcBef>
              <a:spcAft>
                <a:spcPts val="0"/>
              </a:spcAft>
              <a:buClr>
                <a:schemeClr val="dk1"/>
              </a:buClr>
              <a:buSzPts val="1800"/>
              <a:buNone/>
              <a:defRPr/>
            </a:lvl3pPr>
            <a:lvl4pPr marL="1828800" lvl="3" indent="-228600" algn="l">
              <a:lnSpc>
                <a:spcPct val="140000"/>
              </a:lnSpc>
              <a:spcBef>
                <a:spcPts val="3599"/>
              </a:spcBef>
              <a:spcAft>
                <a:spcPts val="0"/>
              </a:spcAft>
              <a:buClr>
                <a:schemeClr val="dk1"/>
              </a:buClr>
              <a:buSzPts val="1800"/>
              <a:buNone/>
              <a:defRPr/>
            </a:lvl4pPr>
            <a:lvl5pPr marL="2286000" lvl="4" indent="-228600" algn="l">
              <a:lnSpc>
                <a:spcPct val="140000"/>
              </a:lnSpc>
              <a:spcBef>
                <a:spcPts val="3599"/>
              </a:spcBef>
              <a:spcAft>
                <a:spcPts val="0"/>
              </a:spcAft>
              <a:buClr>
                <a:schemeClr val="dk1"/>
              </a:buClr>
              <a:buSzPts val="1800"/>
              <a:buNone/>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35" name="Google Shape;35;p9"/>
          <p:cNvSpPr txBox="1">
            <a:spLocks noGrp="1"/>
          </p:cNvSpPr>
          <p:nvPr>
            <p:ph type="body" idx="2"/>
          </p:nvPr>
        </p:nvSpPr>
        <p:spPr>
          <a:xfrm>
            <a:off x="16284601" y="12125830"/>
            <a:ext cx="6567624" cy="627816"/>
          </a:xfrm>
          <a:prstGeom prst="rect">
            <a:avLst/>
          </a:prstGeom>
          <a:noFill/>
          <a:ln>
            <a:noFill/>
          </a:ln>
        </p:spPr>
        <p:txBody>
          <a:bodyPr spcFirstLastPara="1" wrap="square" lIns="182825" tIns="91400" rIns="182825" bIns="91400" anchor="ctr" anchorCtr="0">
            <a:spAutoFit/>
          </a:bodyPr>
          <a:lstStyle>
            <a:lvl1pPr marL="457200" lvl="0" indent="-228600" algn="l">
              <a:lnSpc>
                <a:spcPct val="140000"/>
              </a:lnSpc>
              <a:spcBef>
                <a:spcPts val="0"/>
              </a:spcBef>
              <a:spcAft>
                <a:spcPts val="0"/>
              </a:spcAft>
              <a:buClr>
                <a:srgbClr val="BFBFBF"/>
              </a:buClr>
              <a:buSzPts val="3200"/>
              <a:buFont typeface="Open Sans"/>
              <a:buNone/>
              <a:defRPr sz="3200" b="0" i="0">
                <a:solidFill>
                  <a:srgbClr val="BFBFBF"/>
                </a:solidFill>
              </a:defRPr>
            </a:lvl1pPr>
            <a:lvl2pPr marL="914400" lvl="1" indent="-228600" algn="l">
              <a:lnSpc>
                <a:spcPct val="140000"/>
              </a:lnSpc>
              <a:spcBef>
                <a:spcPts val="3599"/>
              </a:spcBef>
              <a:spcAft>
                <a:spcPts val="0"/>
              </a:spcAft>
              <a:buClr>
                <a:schemeClr val="dk1"/>
              </a:buClr>
              <a:buSzPts val="1800"/>
              <a:buNone/>
              <a:defRPr/>
            </a:lvl2pPr>
            <a:lvl3pPr marL="1371600" lvl="2" indent="-228600" algn="l">
              <a:lnSpc>
                <a:spcPct val="140000"/>
              </a:lnSpc>
              <a:spcBef>
                <a:spcPts val="3599"/>
              </a:spcBef>
              <a:spcAft>
                <a:spcPts val="0"/>
              </a:spcAft>
              <a:buClr>
                <a:schemeClr val="dk1"/>
              </a:buClr>
              <a:buSzPts val="1800"/>
              <a:buNone/>
              <a:defRPr/>
            </a:lvl3pPr>
            <a:lvl4pPr marL="1828800" lvl="3" indent="-228600" algn="l">
              <a:lnSpc>
                <a:spcPct val="140000"/>
              </a:lnSpc>
              <a:spcBef>
                <a:spcPts val="3599"/>
              </a:spcBef>
              <a:spcAft>
                <a:spcPts val="0"/>
              </a:spcAft>
              <a:buClr>
                <a:schemeClr val="dk1"/>
              </a:buClr>
              <a:buSzPts val="1800"/>
              <a:buNone/>
              <a:defRPr/>
            </a:lvl4pPr>
            <a:lvl5pPr marL="2286000" lvl="4" indent="-228600" algn="l">
              <a:lnSpc>
                <a:spcPct val="140000"/>
              </a:lnSpc>
              <a:spcBef>
                <a:spcPts val="3599"/>
              </a:spcBef>
              <a:spcAft>
                <a:spcPts val="0"/>
              </a:spcAft>
              <a:buClr>
                <a:schemeClr val="dk1"/>
              </a:buClr>
              <a:buSzPts val="1800"/>
              <a:buNone/>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36" name="Google Shape;36;p9"/>
          <p:cNvSpPr txBox="1"/>
          <p:nvPr/>
        </p:nvSpPr>
        <p:spPr>
          <a:xfrm>
            <a:off x="34747200" y="6858000"/>
            <a:ext cx="184731"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3599">
              <a:solidFill>
                <a:schemeClr val="dk1"/>
              </a:solidFill>
              <a:latin typeface="Calibri"/>
              <a:ea typeface="Calibri"/>
              <a:cs typeface="Calibri"/>
              <a:sym typeface="Calibri"/>
            </a:endParaRPr>
          </a:p>
        </p:txBody>
      </p:sp>
      <p:sp>
        <p:nvSpPr>
          <p:cNvPr id="37" name="Google Shape;37;p9"/>
          <p:cNvSpPr txBox="1"/>
          <p:nvPr/>
        </p:nvSpPr>
        <p:spPr>
          <a:xfrm>
            <a:off x="28868914" y="14401800"/>
            <a:ext cx="184731"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3599">
              <a:solidFill>
                <a:schemeClr val="dk1"/>
              </a:solidFill>
              <a:latin typeface="Calibri"/>
              <a:ea typeface="Calibri"/>
              <a:cs typeface="Calibri"/>
              <a:sym typeface="Calibri"/>
            </a:endParaRPr>
          </a:p>
        </p:txBody>
      </p:sp>
      <p:sp>
        <p:nvSpPr>
          <p:cNvPr id="38" name="Google Shape;38;p9"/>
          <p:cNvSpPr txBox="1"/>
          <p:nvPr/>
        </p:nvSpPr>
        <p:spPr>
          <a:xfrm>
            <a:off x="21259800" y="-5519057"/>
            <a:ext cx="184731"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3599">
              <a:solidFill>
                <a:schemeClr val="dk1"/>
              </a:solidFill>
              <a:latin typeface="Calibri"/>
              <a:ea typeface="Calibri"/>
              <a:cs typeface="Calibri"/>
              <a:sym typeface="Calibri"/>
            </a:endParaRPr>
          </a:p>
        </p:txBody>
      </p:sp>
      <p:pic>
        <p:nvPicPr>
          <p:cNvPr id="39" name="Google Shape;39;p9"/>
          <p:cNvPicPr preferRelativeResize="0"/>
          <p:nvPr/>
        </p:nvPicPr>
        <p:blipFill rotWithShape="1">
          <a:blip r:embed="rId3">
            <a:alphaModFix/>
          </a:blip>
          <a:srcRect t="66811" r="55568" b="-1923"/>
          <a:stretch/>
        </p:blipFill>
        <p:spPr>
          <a:xfrm rot="10800000">
            <a:off x="0" y="3567339"/>
            <a:ext cx="11245862" cy="10148661"/>
          </a:xfrm>
          <a:prstGeom prst="rect">
            <a:avLst/>
          </a:prstGeom>
          <a:noFill/>
          <a:ln>
            <a:noFill/>
          </a:ln>
        </p:spPr>
      </p:pic>
      <p:pic>
        <p:nvPicPr>
          <p:cNvPr id="40" name="Google Shape;40;p9"/>
          <p:cNvPicPr preferRelativeResize="0"/>
          <p:nvPr/>
        </p:nvPicPr>
        <p:blipFill rotWithShape="1">
          <a:blip r:embed="rId3">
            <a:alphaModFix/>
          </a:blip>
          <a:srcRect l="19264" t="-341" r="22385" b="79068"/>
          <a:stretch/>
        </p:blipFill>
        <p:spPr>
          <a:xfrm rot="10800000">
            <a:off x="0" y="-170783"/>
            <a:ext cx="24377651" cy="1014866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5">
                                            <p:txEl>
                                              <p:pRg st="0" end="0"/>
                                            </p:txEl>
                                          </p:spTgt>
                                        </p:tgtEl>
                                        <p:attrNameLst>
                                          <p:attrName>style.visibility</p:attrName>
                                        </p:attrNameLst>
                                      </p:cBhvr>
                                      <p:to>
                                        <p:strVal val="visible"/>
                                      </p:to>
                                    </p:set>
                                    <p:anim calcmode="lin" valueType="num">
                                      <p:cBhvr additive="base">
                                        <p:cTn id="7" dur="500"/>
                                        <p:tgtEl>
                                          <p:spTgt spid="35">
                                            <p:txEl>
                                              <p:pRg st="0" end="0"/>
                                            </p:txEl>
                                          </p:spTgt>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35">
                                            <p:txEl>
                                              <p:pRg st="1" end="1"/>
                                            </p:txEl>
                                          </p:spTgt>
                                        </p:tgtEl>
                                        <p:attrNameLst>
                                          <p:attrName>style.visibility</p:attrName>
                                        </p:attrNameLst>
                                      </p:cBhvr>
                                      <p:to>
                                        <p:strVal val="visible"/>
                                      </p:to>
                                    </p:set>
                                    <p:anim calcmode="lin" valueType="num">
                                      <p:cBhvr additive="base">
                                        <p:cTn id="10" dur="500"/>
                                        <p:tgtEl>
                                          <p:spTgt spid="35">
                                            <p:txEl>
                                              <p:pRg st="1" end="1"/>
                                            </p:txEl>
                                          </p:spTgt>
                                        </p:tgtEl>
                                        <p:attrNameLst>
                                          <p:attrName>ppt_x</p:attrName>
                                        </p:attrNameLst>
                                      </p:cBhvr>
                                      <p:tavLst>
                                        <p:tav tm="0">
                                          <p:val>
                                            <p:strVal val="#ppt_x+1"/>
                                          </p:val>
                                        </p:tav>
                                        <p:tav tm="100000">
                                          <p:val>
                                            <p:strVal val="#ppt_x"/>
                                          </p:val>
                                        </p:tav>
                                      </p:tavLst>
                                    </p:anim>
                                  </p:childTnLst>
                                </p:cTn>
                              </p:par>
                              <p:par>
                                <p:cTn id="11" presetID="2" presetClass="entr" presetSubtype="2" fill="hold" nodeType="withEffect">
                                  <p:stCondLst>
                                    <p:cond delay="0"/>
                                  </p:stCondLst>
                                  <p:childTnLst>
                                    <p:set>
                                      <p:cBhvr>
                                        <p:cTn id="12" dur="1" fill="hold">
                                          <p:stCondLst>
                                            <p:cond delay="0"/>
                                          </p:stCondLst>
                                        </p:cTn>
                                        <p:tgtEl>
                                          <p:spTgt spid="35">
                                            <p:txEl>
                                              <p:pRg st="2" end="2"/>
                                            </p:txEl>
                                          </p:spTgt>
                                        </p:tgtEl>
                                        <p:attrNameLst>
                                          <p:attrName>style.visibility</p:attrName>
                                        </p:attrNameLst>
                                      </p:cBhvr>
                                      <p:to>
                                        <p:strVal val="visible"/>
                                      </p:to>
                                    </p:set>
                                    <p:anim calcmode="lin" valueType="num">
                                      <p:cBhvr additive="base">
                                        <p:cTn id="13" dur="500"/>
                                        <p:tgtEl>
                                          <p:spTgt spid="35">
                                            <p:txEl>
                                              <p:pRg st="2" end="2"/>
                                            </p:txEl>
                                          </p:spTgt>
                                        </p:tgtEl>
                                        <p:attrNameLst>
                                          <p:attrName>ppt_x</p:attrName>
                                        </p:attrNameLst>
                                      </p:cBhvr>
                                      <p:tavLst>
                                        <p:tav tm="0">
                                          <p:val>
                                            <p:strVal val="#ppt_x+1"/>
                                          </p:val>
                                        </p:tav>
                                        <p:tav tm="100000">
                                          <p:val>
                                            <p:strVal val="#ppt_x"/>
                                          </p:val>
                                        </p:tav>
                                      </p:tavLst>
                                    </p:anim>
                                  </p:childTnLst>
                                </p:cTn>
                              </p:par>
                              <p:par>
                                <p:cTn id="14" presetID="2" presetClass="entr" presetSubtype="2" fill="hold" nodeType="withEffect">
                                  <p:stCondLst>
                                    <p:cond delay="0"/>
                                  </p:stCondLst>
                                  <p:childTnLst>
                                    <p:set>
                                      <p:cBhvr>
                                        <p:cTn id="15" dur="1" fill="hold">
                                          <p:stCondLst>
                                            <p:cond delay="0"/>
                                          </p:stCondLst>
                                        </p:cTn>
                                        <p:tgtEl>
                                          <p:spTgt spid="35">
                                            <p:txEl>
                                              <p:pRg st="3" end="3"/>
                                            </p:txEl>
                                          </p:spTgt>
                                        </p:tgtEl>
                                        <p:attrNameLst>
                                          <p:attrName>style.visibility</p:attrName>
                                        </p:attrNameLst>
                                      </p:cBhvr>
                                      <p:to>
                                        <p:strVal val="visible"/>
                                      </p:to>
                                    </p:set>
                                    <p:anim calcmode="lin" valueType="num">
                                      <p:cBhvr additive="base">
                                        <p:cTn id="16" dur="500"/>
                                        <p:tgtEl>
                                          <p:spTgt spid="35">
                                            <p:txEl>
                                              <p:pRg st="3" end="3"/>
                                            </p:txEl>
                                          </p:spTgt>
                                        </p:tgtEl>
                                        <p:attrNameLst>
                                          <p:attrName>ppt_x</p:attrName>
                                        </p:attrNameLst>
                                      </p:cBhvr>
                                      <p:tavLst>
                                        <p:tav tm="0">
                                          <p:val>
                                            <p:strVal val="#ppt_x+1"/>
                                          </p:val>
                                        </p:tav>
                                        <p:tav tm="100000">
                                          <p:val>
                                            <p:strVal val="#ppt_x"/>
                                          </p:val>
                                        </p:tav>
                                      </p:tavLst>
                                    </p:anim>
                                  </p:childTnLst>
                                </p:cTn>
                              </p:par>
                              <p:par>
                                <p:cTn id="17" presetID="2" presetClass="entr" presetSubtype="2" fill="hold" nodeType="withEffect">
                                  <p:stCondLst>
                                    <p:cond delay="0"/>
                                  </p:stCondLst>
                                  <p:childTnLst>
                                    <p:set>
                                      <p:cBhvr>
                                        <p:cTn id="18" dur="1" fill="hold">
                                          <p:stCondLst>
                                            <p:cond delay="0"/>
                                          </p:stCondLst>
                                        </p:cTn>
                                        <p:tgtEl>
                                          <p:spTgt spid="35">
                                            <p:txEl>
                                              <p:pRg st="4" end="4"/>
                                            </p:txEl>
                                          </p:spTgt>
                                        </p:tgtEl>
                                        <p:attrNameLst>
                                          <p:attrName>style.visibility</p:attrName>
                                        </p:attrNameLst>
                                      </p:cBhvr>
                                      <p:to>
                                        <p:strVal val="visible"/>
                                      </p:to>
                                    </p:set>
                                    <p:anim calcmode="lin" valueType="num">
                                      <p:cBhvr additive="base">
                                        <p:cTn id="19" dur="500"/>
                                        <p:tgtEl>
                                          <p:spTgt spid="35">
                                            <p:txEl>
                                              <p:pRg st="4" end="4"/>
                                            </p:txEl>
                                          </p:spTgt>
                                        </p:tgtEl>
                                        <p:attrNameLst>
                                          <p:attrName>ppt_x</p:attrName>
                                        </p:attrNameLst>
                                      </p:cBhvr>
                                      <p:tavLst>
                                        <p:tav tm="0">
                                          <p:val>
                                            <p:strVal val="#ppt_x+1"/>
                                          </p:val>
                                        </p:tav>
                                        <p:tav tm="100000">
                                          <p:val>
                                            <p:strVal val="#ppt_x"/>
                                          </p:val>
                                        </p:tav>
                                      </p:tavLst>
                                    </p:anim>
                                  </p:childTnLst>
                                </p:cTn>
                              </p:par>
                              <p:par>
                                <p:cTn id="20" presetID="2" presetClass="entr" presetSubtype="2" fill="hold" nodeType="withEffect">
                                  <p:stCondLst>
                                    <p:cond delay="0"/>
                                  </p:stCondLst>
                                  <p:childTnLst>
                                    <p:set>
                                      <p:cBhvr>
                                        <p:cTn id="21" dur="1" fill="hold">
                                          <p:stCondLst>
                                            <p:cond delay="0"/>
                                          </p:stCondLst>
                                        </p:cTn>
                                        <p:tgtEl>
                                          <p:spTgt spid="35">
                                            <p:txEl>
                                              <p:pRg st="5" end="5"/>
                                            </p:txEl>
                                          </p:spTgt>
                                        </p:tgtEl>
                                        <p:attrNameLst>
                                          <p:attrName>style.visibility</p:attrName>
                                        </p:attrNameLst>
                                      </p:cBhvr>
                                      <p:to>
                                        <p:strVal val="visible"/>
                                      </p:to>
                                    </p:set>
                                    <p:anim calcmode="lin" valueType="num">
                                      <p:cBhvr additive="base">
                                        <p:cTn id="22" dur="500"/>
                                        <p:tgtEl>
                                          <p:spTgt spid="35">
                                            <p:txEl>
                                              <p:pRg st="5" end="5"/>
                                            </p:txEl>
                                          </p:spTgt>
                                        </p:tgtEl>
                                        <p:attrNameLst>
                                          <p:attrName>ppt_x</p:attrName>
                                        </p:attrNameLst>
                                      </p:cBhvr>
                                      <p:tavLst>
                                        <p:tav tm="0">
                                          <p:val>
                                            <p:strVal val="#ppt_x+1"/>
                                          </p:val>
                                        </p:tav>
                                        <p:tav tm="100000">
                                          <p:val>
                                            <p:strVal val="#ppt_x"/>
                                          </p:val>
                                        </p:tav>
                                      </p:tavLst>
                                    </p:anim>
                                  </p:childTnLst>
                                </p:cTn>
                              </p:par>
                              <p:par>
                                <p:cTn id="23" presetID="2" presetClass="entr" presetSubtype="2" fill="hold" nodeType="withEffect">
                                  <p:stCondLst>
                                    <p:cond delay="0"/>
                                  </p:stCondLst>
                                  <p:childTnLst>
                                    <p:set>
                                      <p:cBhvr>
                                        <p:cTn id="24" dur="1" fill="hold">
                                          <p:stCondLst>
                                            <p:cond delay="0"/>
                                          </p:stCondLst>
                                        </p:cTn>
                                        <p:tgtEl>
                                          <p:spTgt spid="35">
                                            <p:txEl>
                                              <p:pRg st="6" end="6"/>
                                            </p:txEl>
                                          </p:spTgt>
                                        </p:tgtEl>
                                        <p:attrNameLst>
                                          <p:attrName>style.visibility</p:attrName>
                                        </p:attrNameLst>
                                      </p:cBhvr>
                                      <p:to>
                                        <p:strVal val="visible"/>
                                      </p:to>
                                    </p:set>
                                    <p:anim calcmode="lin" valueType="num">
                                      <p:cBhvr additive="base">
                                        <p:cTn id="25" dur="500"/>
                                        <p:tgtEl>
                                          <p:spTgt spid="35">
                                            <p:txEl>
                                              <p:pRg st="6" end="6"/>
                                            </p:txEl>
                                          </p:spTgt>
                                        </p:tgtEl>
                                        <p:attrNameLst>
                                          <p:attrName>ppt_x</p:attrName>
                                        </p:attrNameLst>
                                      </p:cBhvr>
                                      <p:tavLst>
                                        <p:tav tm="0">
                                          <p:val>
                                            <p:strVal val="#ppt_x+1"/>
                                          </p:val>
                                        </p:tav>
                                        <p:tav tm="100000">
                                          <p:val>
                                            <p:strVal val="#ppt_x"/>
                                          </p:val>
                                        </p:tav>
                                      </p:tavLst>
                                    </p:anim>
                                  </p:childTnLst>
                                </p:cTn>
                              </p:par>
                              <p:par>
                                <p:cTn id="26" presetID="2" presetClass="entr" presetSubtype="2" fill="hold" nodeType="withEffect">
                                  <p:stCondLst>
                                    <p:cond delay="0"/>
                                  </p:stCondLst>
                                  <p:childTnLst>
                                    <p:set>
                                      <p:cBhvr>
                                        <p:cTn id="27" dur="1" fill="hold">
                                          <p:stCondLst>
                                            <p:cond delay="0"/>
                                          </p:stCondLst>
                                        </p:cTn>
                                        <p:tgtEl>
                                          <p:spTgt spid="35">
                                            <p:txEl>
                                              <p:pRg st="7" end="7"/>
                                            </p:txEl>
                                          </p:spTgt>
                                        </p:tgtEl>
                                        <p:attrNameLst>
                                          <p:attrName>style.visibility</p:attrName>
                                        </p:attrNameLst>
                                      </p:cBhvr>
                                      <p:to>
                                        <p:strVal val="visible"/>
                                      </p:to>
                                    </p:set>
                                    <p:anim calcmode="lin" valueType="num">
                                      <p:cBhvr additive="base">
                                        <p:cTn id="28" dur="500"/>
                                        <p:tgtEl>
                                          <p:spTgt spid="35">
                                            <p:txEl>
                                              <p:pRg st="7" end="7"/>
                                            </p:txEl>
                                          </p:spTgt>
                                        </p:tgtEl>
                                        <p:attrNameLst>
                                          <p:attrName>ppt_x</p:attrName>
                                        </p:attrNameLst>
                                      </p:cBhvr>
                                      <p:tavLst>
                                        <p:tav tm="0">
                                          <p:val>
                                            <p:strVal val="#ppt_x+1"/>
                                          </p:val>
                                        </p:tav>
                                        <p:tav tm="100000">
                                          <p:val>
                                            <p:strVal val="#ppt_x"/>
                                          </p:val>
                                        </p:tav>
                                      </p:tavLst>
                                    </p:anim>
                                  </p:childTnLst>
                                </p:cTn>
                              </p:par>
                              <p:par>
                                <p:cTn id="29" presetID="2" presetClass="entr" presetSubtype="2" fill="hold" nodeType="withEffect">
                                  <p:stCondLst>
                                    <p:cond delay="0"/>
                                  </p:stCondLst>
                                  <p:childTnLst>
                                    <p:set>
                                      <p:cBhvr>
                                        <p:cTn id="30" dur="1" fill="hold">
                                          <p:stCondLst>
                                            <p:cond delay="0"/>
                                          </p:stCondLst>
                                        </p:cTn>
                                        <p:tgtEl>
                                          <p:spTgt spid="35">
                                            <p:txEl>
                                              <p:pRg st="8" end="8"/>
                                            </p:txEl>
                                          </p:spTgt>
                                        </p:tgtEl>
                                        <p:attrNameLst>
                                          <p:attrName>style.visibility</p:attrName>
                                        </p:attrNameLst>
                                      </p:cBhvr>
                                      <p:to>
                                        <p:strVal val="visible"/>
                                      </p:to>
                                    </p:set>
                                    <p:anim calcmode="lin" valueType="num">
                                      <p:cBhvr additive="base">
                                        <p:cTn id="31" dur="500"/>
                                        <p:tgtEl>
                                          <p:spTgt spid="35">
                                            <p:txEl>
                                              <p:pRg st="8" end="8"/>
                                            </p:txEl>
                                          </p:spTgt>
                                        </p:tgtEl>
                                        <p:attrNameLst>
                                          <p:attrName>ppt_x</p:attrName>
                                        </p:attrNameLst>
                                      </p:cBhvr>
                                      <p:tavLst>
                                        <p:tav tm="0">
                                          <p:val>
                                            <p:strVal val="#ppt_x+1"/>
                                          </p:val>
                                        </p:tav>
                                        <p:tav tm="100000">
                                          <p:val>
                                            <p:strVal val="#ppt_x"/>
                                          </p:val>
                                        </p:tav>
                                      </p:tavLst>
                                    </p:anim>
                                  </p:childTnLst>
                                </p:cTn>
                              </p:par>
                              <p:par>
                                <p:cTn id="32" presetID="2" presetClass="entr" presetSubtype="2" fill="hold" nodeType="withEffect">
                                  <p:stCondLst>
                                    <p:cond delay="0"/>
                                  </p:stCondLst>
                                  <p:childTnLst>
                                    <p:set>
                                      <p:cBhvr>
                                        <p:cTn id="33" dur="1" fill="hold">
                                          <p:stCondLst>
                                            <p:cond delay="0"/>
                                          </p:stCondLst>
                                        </p:cTn>
                                        <p:tgtEl>
                                          <p:spTgt spid="34">
                                            <p:txEl>
                                              <p:pRg st="0" end="0"/>
                                            </p:txEl>
                                          </p:spTgt>
                                        </p:tgtEl>
                                        <p:attrNameLst>
                                          <p:attrName>style.visibility</p:attrName>
                                        </p:attrNameLst>
                                      </p:cBhvr>
                                      <p:to>
                                        <p:strVal val="visible"/>
                                      </p:to>
                                    </p:set>
                                    <p:anim calcmode="lin" valueType="num">
                                      <p:cBhvr additive="base">
                                        <p:cTn id="34" dur="500"/>
                                        <p:tgtEl>
                                          <p:spTgt spid="34">
                                            <p:txEl>
                                              <p:pRg st="0" end="0"/>
                                            </p:txEl>
                                          </p:spTgt>
                                        </p:tgtEl>
                                        <p:attrNameLst>
                                          <p:attrName>ppt_x</p:attrName>
                                        </p:attrNameLst>
                                      </p:cBhvr>
                                      <p:tavLst>
                                        <p:tav tm="0">
                                          <p:val>
                                            <p:strVal val="#ppt_x+1"/>
                                          </p:val>
                                        </p:tav>
                                        <p:tav tm="100000">
                                          <p:val>
                                            <p:strVal val="#ppt_x"/>
                                          </p:val>
                                        </p:tav>
                                      </p:tavLst>
                                    </p:anim>
                                  </p:childTnLst>
                                </p:cTn>
                              </p:par>
                              <p:par>
                                <p:cTn id="35" presetID="2" presetClass="entr" presetSubtype="2" fill="hold" nodeType="withEffect">
                                  <p:stCondLst>
                                    <p:cond delay="0"/>
                                  </p:stCondLst>
                                  <p:childTnLst>
                                    <p:set>
                                      <p:cBhvr>
                                        <p:cTn id="36" dur="1" fill="hold">
                                          <p:stCondLst>
                                            <p:cond delay="0"/>
                                          </p:stCondLst>
                                        </p:cTn>
                                        <p:tgtEl>
                                          <p:spTgt spid="34">
                                            <p:txEl>
                                              <p:pRg st="1" end="1"/>
                                            </p:txEl>
                                          </p:spTgt>
                                        </p:tgtEl>
                                        <p:attrNameLst>
                                          <p:attrName>style.visibility</p:attrName>
                                        </p:attrNameLst>
                                      </p:cBhvr>
                                      <p:to>
                                        <p:strVal val="visible"/>
                                      </p:to>
                                    </p:set>
                                    <p:anim calcmode="lin" valueType="num">
                                      <p:cBhvr additive="base">
                                        <p:cTn id="37" dur="500"/>
                                        <p:tgtEl>
                                          <p:spTgt spid="34">
                                            <p:txEl>
                                              <p:pRg st="1" end="1"/>
                                            </p:txEl>
                                          </p:spTgt>
                                        </p:tgtEl>
                                        <p:attrNameLst>
                                          <p:attrName>ppt_x</p:attrName>
                                        </p:attrNameLst>
                                      </p:cBhvr>
                                      <p:tavLst>
                                        <p:tav tm="0">
                                          <p:val>
                                            <p:strVal val="#ppt_x+1"/>
                                          </p:val>
                                        </p:tav>
                                        <p:tav tm="100000">
                                          <p:val>
                                            <p:strVal val="#ppt_x"/>
                                          </p:val>
                                        </p:tav>
                                      </p:tavLst>
                                    </p:anim>
                                  </p:childTnLst>
                                </p:cTn>
                              </p:par>
                              <p:par>
                                <p:cTn id="38" presetID="2" presetClass="entr" presetSubtype="2" fill="hold" nodeType="withEffect">
                                  <p:stCondLst>
                                    <p:cond delay="0"/>
                                  </p:stCondLst>
                                  <p:childTnLst>
                                    <p:set>
                                      <p:cBhvr>
                                        <p:cTn id="39" dur="1" fill="hold">
                                          <p:stCondLst>
                                            <p:cond delay="0"/>
                                          </p:stCondLst>
                                        </p:cTn>
                                        <p:tgtEl>
                                          <p:spTgt spid="34">
                                            <p:txEl>
                                              <p:pRg st="2" end="2"/>
                                            </p:txEl>
                                          </p:spTgt>
                                        </p:tgtEl>
                                        <p:attrNameLst>
                                          <p:attrName>style.visibility</p:attrName>
                                        </p:attrNameLst>
                                      </p:cBhvr>
                                      <p:to>
                                        <p:strVal val="visible"/>
                                      </p:to>
                                    </p:set>
                                    <p:anim calcmode="lin" valueType="num">
                                      <p:cBhvr additive="base">
                                        <p:cTn id="40" dur="500"/>
                                        <p:tgtEl>
                                          <p:spTgt spid="34">
                                            <p:txEl>
                                              <p:pRg st="2" end="2"/>
                                            </p:txEl>
                                          </p:spTgt>
                                        </p:tgtEl>
                                        <p:attrNameLst>
                                          <p:attrName>ppt_x</p:attrName>
                                        </p:attrNameLst>
                                      </p:cBhvr>
                                      <p:tavLst>
                                        <p:tav tm="0">
                                          <p:val>
                                            <p:strVal val="#ppt_x+1"/>
                                          </p:val>
                                        </p:tav>
                                        <p:tav tm="100000">
                                          <p:val>
                                            <p:strVal val="#ppt_x"/>
                                          </p:val>
                                        </p:tav>
                                      </p:tavLst>
                                    </p:anim>
                                  </p:childTnLst>
                                </p:cTn>
                              </p:par>
                              <p:par>
                                <p:cTn id="41" presetID="2" presetClass="entr" presetSubtype="2" fill="hold" nodeType="withEffect">
                                  <p:stCondLst>
                                    <p:cond delay="0"/>
                                  </p:stCondLst>
                                  <p:childTnLst>
                                    <p:set>
                                      <p:cBhvr>
                                        <p:cTn id="42" dur="1" fill="hold">
                                          <p:stCondLst>
                                            <p:cond delay="0"/>
                                          </p:stCondLst>
                                        </p:cTn>
                                        <p:tgtEl>
                                          <p:spTgt spid="34">
                                            <p:txEl>
                                              <p:pRg st="3" end="3"/>
                                            </p:txEl>
                                          </p:spTgt>
                                        </p:tgtEl>
                                        <p:attrNameLst>
                                          <p:attrName>style.visibility</p:attrName>
                                        </p:attrNameLst>
                                      </p:cBhvr>
                                      <p:to>
                                        <p:strVal val="visible"/>
                                      </p:to>
                                    </p:set>
                                    <p:anim calcmode="lin" valueType="num">
                                      <p:cBhvr additive="base">
                                        <p:cTn id="43" dur="500"/>
                                        <p:tgtEl>
                                          <p:spTgt spid="34">
                                            <p:txEl>
                                              <p:pRg st="3" end="3"/>
                                            </p:txEl>
                                          </p:spTgt>
                                        </p:tgtEl>
                                        <p:attrNameLst>
                                          <p:attrName>ppt_x</p:attrName>
                                        </p:attrNameLst>
                                      </p:cBhvr>
                                      <p:tavLst>
                                        <p:tav tm="0">
                                          <p:val>
                                            <p:strVal val="#ppt_x+1"/>
                                          </p:val>
                                        </p:tav>
                                        <p:tav tm="100000">
                                          <p:val>
                                            <p:strVal val="#ppt_x"/>
                                          </p:val>
                                        </p:tav>
                                      </p:tavLst>
                                    </p:anim>
                                  </p:childTnLst>
                                </p:cTn>
                              </p:par>
                              <p:par>
                                <p:cTn id="44" presetID="2" presetClass="entr" presetSubtype="2" fill="hold" nodeType="withEffect">
                                  <p:stCondLst>
                                    <p:cond delay="0"/>
                                  </p:stCondLst>
                                  <p:childTnLst>
                                    <p:set>
                                      <p:cBhvr>
                                        <p:cTn id="45" dur="1" fill="hold">
                                          <p:stCondLst>
                                            <p:cond delay="0"/>
                                          </p:stCondLst>
                                        </p:cTn>
                                        <p:tgtEl>
                                          <p:spTgt spid="34">
                                            <p:txEl>
                                              <p:pRg st="4" end="4"/>
                                            </p:txEl>
                                          </p:spTgt>
                                        </p:tgtEl>
                                        <p:attrNameLst>
                                          <p:attrName>style.visibility</p:attrName>
                                        </p:attrNameLst>
                                      </p:cBhvr>
                                      <p:to>
                                        <p:strVal val="visible"/>
                                      </p:to>
                                    </p:set>
                                    <p:anim calcmode="lin" valueType="num">
                                      <p:cBhvr additive="base">
                                        <p:cTn id="46" dur="500"/>
                                        <p:tgtEl>
                                          <p:spTgt spid="34">
                                            <p:txEl>
                                              <p:pRg st="4" end="4"/>
                                            </p:txEl>
                                          </p:spTgt>
                                        </p:tgtEl>
                                        <p:attrNameLst>
                                          <p:attrName>ppt_x</p:attrName>
                                        </p:attrNameLst>
                                      </p:cBhvr>
                                      <p:tavLst>
                                        <p:tav tm="0">
                                          <p:val>
                                            <p:strVal val="#ppt_x+1"/>
                                          </p:val>
                                        </p:tav>
                                        <p:tav tm="100000">
                                          <p:val>
                                            <p:strVal val="#ppt_x"/>
                                          </p:val>
                                        </p:tav>
                                      </p:tavLst>
                                    </p:anim>
                                  </p:childTnLst>
                                </p:cTn>
                              </p:par>
                              <p:par>
                                <p:cTn id="47" presetID="2" presetClass="entr" presetSubtype="2" fill="hold" nodeType="withEffect">
                                  <p:stCondLst>
                                    <p:cond delay="0"/>
                                  </p:stCondLst>
                                  <p:childTnLst>
                                    <p:set>
                                      <p:cBhvr>
                                        <p:cTn id="48" dur="1" fill="hold">
                                          <p:stCondLst>
                                            <p:cond delay="0"/>
                                          </p:stCondLst>
                                        </p:cTn>
                                        <p:tgtEl>
                                          <p:spTgt spid="34">
                                            <p:txEl>
                                              <p:pRg st="5" end="5"/>
                                            </p:txEl>
                                          </p:spTgt>
                                        </p:tgtEl>
                                        <p:attrNameLst>
                                          <p:attrName>style.visibility</p:attrName>
                                        </p:attrNameLst>
                                      </p:cBhvr>
                                      <p:to>
                                        <p:strVal val="visible"/>
                                      </p:to>
                                    </p:set>
                                    <p:anim calcmode="lin" valueType="num">
                                      <p:cBhvr additive="base">
                                        <p:cTn id="49" dur="500"/>
                                        <p:tgtEl>
                                          <p:spTgt spid="34">
                                            <p:txEl>
                                              <p:pRg st="5" end="5"/>
                                            </p:txEl>
                                          </p:spTgt>
                                        </p:tgtEl>
                                        <p:attrNameLst>
                                          <p:attrName>ppt_x</p:attrName>
                                        </p:attrNameLst>
                                      </p:cBhvr>
                                      <p:tavLst>
                                        <p:tav tm="0">
                                          <p:val>
                                            <p:strVal val="#ppt_x+1"/>
                                          </p:val>
                                        </p:tav>
                                        <p:tav tm="100000">
                                          <p:val>
                                            <p:strVal val="#ppt_x"/>
                                          </p:val>
                                        </p:tav>
                                      </p:tavLst>
                                    </p:anim>
                                  </p:childTnLst>
                                </p:cTn>
                              </p:par>
                              <p:par>
                                <p:cTn id="50" presetID="2" presetClass="entr" presetSubtype="2" fill="hold" nodeType="withEffect">
                                  <p:stCondLst>
                                    <p:cond delay="0"/>
                                  </p:stCondLst>
                                  <p:childTnLst>
                                    <p:set>
                                      <p:cBhvr>
                                        <p:cTn id="51" dur="1" fill="hold">
                                          <p:stCondLst>
                                            <p:cond delay="0"/>
                                          </p:stCondLst>
                                        </p:cTn>
                                        <p:tgtEl>
                                          <p:spTgt spid="34">
                                            <p:txEl>
                                              <p:pRg st="6" end="6"/>
                                            </p:txEl>
                                          </p:spTgt>
                                        </p:tgtEl>
                                        <p:attrNameLst>
                                          <p:attrName>style.visibility</p:attrName>
                                        </p:attrNameLst>
                                      </p:cBhvr>
                                      <p:to>
                                        <p:strVal val="visible"/>
                                      </p:to>
                                    </p:set>
                                    <p:anim calcmode="lin" valueType="num">
                                      <p:cBhvr additive="base">
                                        <p:cTn id="52" dur="500"/>
                                        <p:tgtEl>
                                          <p:spTgt spid="34">
                                            <p:txEl>
                                              <p:pRg st="6" end="6"/>
                                            </p:txEl>
                                          </p:spTgt>
                                        </p:tgtEl>
                                        <p:attrNameLst>
                                          <p:attrName>ppt_x</p:attrName>
                                        </p:attrNameLst>
                                      </p:cBhvr>
                                      <p:tavLst>
                                        <p:tav tm="0">
                                          <p:val>
                                            <p:strVal val="#ppt_x+1"/>
                                          </p:val>
                                        </p:tav>
                                        <p:tav tm="100000">
                                          <p:val>
                                            <p:strVal val="#ppt_x"/>
                                          </p:val>
                                        </p:tav>
                                      </p:tavLst>
                                    </p:anim>
                                  </p:childTnLst>
                                </p:cTn>
                              </p:par>
                              <p:par>
                                <p:cTn id="53" presetID="2" presetClass="entr" presetSubtype="2" fill="hold" nodeType="withEffect">
                                  <p:stCondLst>
                                    <p:cond delay="0"/>
                                  </p:stCondLst>
                                  <p:childTnLst>
                                    <p:set>
                                      <p:cBhvr>
                                        <p:cTn id="54" dur="1" fill="hold">
                                          <p:stCondLst>
                                            <p:cond delay="0"/>
                                          </p:stCondLst>
                                        </p:cTn>
                                        <p:tgtEl>
                                          <p:spTgt spid="34">
                                            <p:txEl>
                                              <p:pRg st="7" end="7"/>
                                            </p:txEl>
                                          </p:spTgt>
                                        </p:tgtEl>
                                        <p:attrNameLst>
                                          <p:attrName>style.visibility</p:attrName>
                                        </p:attrNameLst>
                                      </p:cBhvr>
                                      <p:to>
                                        <p:strVal val="visible"/>
                                      </p:to>
                                    </p:set>
                                    <p:anim calcmode="lin" valueType="num">
                                      <p:cBhvr additive="base">
                                        <p:cTn id="55" dur="500"/>
                                        <p:tgtEl>
                                          <p:spTgt spid="34">
                                            <p:txEl>
                                              <p:pRg st="7" end="7"/>
                                            </p:txEl>
                                          </p:spTgt>
                                        </p:tgtEl>
                                        <p:attrNameLst>
                                          <p:attrName>ppt_x</p:attrName>
                                        </p:attrNameLst>
                                      </p:cBhvr>
                                      <p:tavLst>
                                        <p:tav tm="0">
                                          <p:val>
                                            <p:strVal val="#ppt_x+1"/>
                                          </p:val>
                                        </p:tav>
                                        <p:tav tm="100000">
                                          <p:val>
                                            <p:strVal val="#ppt_x"/>
                                          </p:val>
                                        </p:tav>
                                      </p:tavLst>
                                    </p:anim>
                                  </p:childTnLst>
                                </p:cTn>
                              </p:par>
                              <p:par>
                                <p:cTn id="56" presetID="2" presetClass="entr" presetSubtype="2" fill="hold" nodeType="withEffect">
                                  <p:stCondLst>
                                    <p:cond delay="0"/>
                                  </p:stCondLst>
                                  <p:childTnLst>
                                    <p:set>
                                      <p:cBhvr>
                                        <p:cTn id="57" dur="1" fill="hold">
                                          <p:stCondLst>
                                            <p:cond delay="0"/>
                                          </p:stCondLst>
                                        </p:cTn>
                                        <p:tgtEl>
                                          <p:spTgt spid="34">
                                            <p:txEl>
                                              <p:pRg st="8" end="8"/>
                                            </p:txEl>
                                          </p:spTgt>
                                        </p:tgtEl>
                                        <p:attrNameLst>
                                          <p:attrName>style.visibility</p:attrName>
                                        </p:attrNameLst>
                                      </p:cBhvr>
                                      <p:to>
                                        <p:strVal val="visible"/>
                                      </p:to>
                                    </p:set>
                                    <p:anim calcmode="lin" valueType="num">
                                      <p:cBhvr additive="base">
                                        <p:cTn id="58" dur="500"/>
                                        <p:tgtEl>
                                          <p:spTgt spid="34">
                                            <p:txEl>
                                              <p:pRg st="8" end="8"/>
                                            </p:txEl>
                                          </p:spTgt>
                                        </p:tgtEl>
                                        <p:attrNameLst>
                                          <p:attrName>ppt_x</p:attrName>
                                        </p:attrNameLst>
                                      </p:cBhvr>
                                      <p:tavLst>
                                        <p:tav tm="0">
                                          <p:val>
                                            <p:strVal val="#ppt_x+1"/>
                                          </p:val>
                                        </p:tav>
                                        <p:tav tm="100000">
                                          <p:val>
                                            <p:strVal val="#ppt_x"/>
                                          </p:val>
                                        </p:tav>
                                      </p:tavLst>
                                    </p:anim>
                                  </p:childTnLst>
                                </p:cTn>
                              </p:par>
                              <p:par>
                                <p:cTn id="59" presetID="2" presetClass="entr" presetSubtype="2" fill="hold" nodeType="withEffect">
                                  <p:stCondLst>
                                    <p:cond delay="0"/>
                                  </p:stCondLst>
                                  <p:childTnLst>
                                    <p:set>
                                      <p:cBhvr>
                                        <p:cTn id="60" dur="1" fill="hold">
                                          <p:stCondLst>
                                            <p:cond delay="0"/>
                                          </p:stCondLst>
                                        </p:cTn>
                                        <p:tgtEl>
                                          <p:spTgt spid="33"/>
                                        </p:tgtEl>
                                        <p:attrNameLst>
                                          <p:attrName>style.visibility</p:attrName>
                                        </p:attrNameLst>
                                      </p:cBhvr>
                                      <p:to>
                                        <p:strVal val="visible"/>
                                      </p:to>
                                    </p:set>
                                    <p:anim calcmode="lin" valueType="num">
                                      <p:cBhvr additive="base">
                                        <p:cTn id="61" dur="500"/>
                                        <p:tgtEl>
                                          <p:spTgt spid="3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4320">
          <p15:clr>
            <a:srgbClr val="FBAE40"/>
          </p15:clr>
        </p15:guide>
        <p15:guide id="2" pos="7582">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3 simple text boxes with headings">
  <p:cSld name="3 simple text boxes with headings">
    <p:spTree>
      <p:nvGrpSpPr>
        <p:cNvPr id="1" name="Shape 271"/>
        <p:cNvGrpSpPr/>
        <p:nvPr/>
      </p:nvGrpSpPr>
      <p:grpSpPr>
        <a:xfrm>
          <a:off x="0" y="0"/>
          <a:ext cx="0" cy="0"/>
          <a:chOff x="0" y="0"/>
          <a:chExt cx="0" cy="0"/>
        </a:xfrm>
      </p:grpSpPr>
      <p:sp>
        <p:nvSpPr>
          <p:cNvPr id="272" name="Google Shape;272;p36"/>
          <p:cNvSpPr txBox="1">
            <a:spLocks noGrp="1"/>
          </p:cNvSpPr>
          <p:nvPr>
            <p:ph type="body" idx="1"/>
          </p:nvPr>
        </p:nvSpPr>
        <p:spPr>
          <a:xfrm>
            <a:off x="9126790" y="5300268"/>
            <a:ext cx="6151712" cy="6620825"/>
          </a:xfrm>
          <a:prstGeom prst="rect">
            <a:avLst/>
          </a:prstGeom>
          <a:solidFill>
            <a:srgbClr val="F2F2F2"/>
          </a:solidFill>
          <a:ln>
            <a:noFill/>
          </a:ln>
        </p:spPr>
        <p:txBody>
          <a:bodyPr spcFirstLastPara="1" wrap="square" lIns="365750" tIns="182875" rIns="365750" bIns="45700" anchor="t" anchorCtr="0">
            <a:normAutofit/>
          </a:bodyPr>
          <a:lstStyle>
            <a:lvl1pPr marL="457200" lvl="0" indent="-228600" algn="l">
              <a:lnSpc>
                <a:spcPct val="140000"/>
              </a:lnSpc>
              <a:spcBef>
                <a:spcPts val="0"/>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1pPr>
            <a:lvl2pPr marL="914400" lvl="1" indent="-228600" algn="l">
              <a:lnSpc>
                <a:spcPct val="140000"/>
              </a:lnSpc>
              <a:spcBef>
                <a:spcPts val="3599"/>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2pPr>
            <a:lvl3pPr marL="1371600" lvl="2" indent="-228600" algn="l">
              <a:lnSpc>
                <a:spcPct val="140000"/>
              </a:lnSpc>
              <a:spcBef>
                <a:spcPts val="3599"/>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3pPr>
            <a:lvl4pPr marL="1828800" lvl="3" indent="-228600" algn="l">
              <a:lnSpc>
                <a:spcPct val="140000"/>
              </a:lnSpc>
              <a:spcBef>
                <a:spcPts val="3599"/>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4pPr>
            <a:lvl5pPr marL="2286000" lvl="4" indent="-228600" algn="l">
              <a:lnSpc>
                <a:spcPct val="140000"/>
              </a:lnSpc>
              <a:spcBef>
                <a:spcPts val="3599"/>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273" name="Google Shape;273;p36"/>
          <p:cNvSpPr txBox="1">
            <a:spLocks noGrp="1"/>
          </p:cNvSpPr>
          <p:nvPr>
            <p:ph type="body" idx="2"/>
          </p:nvPr>
        </p:nvSpPr>
        <p:spPr>
          <a:xfrm>
            <a:off x="16165363" y="5300268"/>
            <a:ext cx="6151712" cy="6620825"/>
          </a:xfrm>
          <a:prstGeom prst="rect">
            <a:avLst/>
          </a:prstGeom>
          <a:solidFill>
            <a:srgbClr val="F2F2F2"/>
          </a:solidFill>
          <a:ln>
            <a:noFill/>
          </a:ln>
        </p:spPr>
        <p:txBody>
          <a:bodyPr spcFirstLastPara="1" wrap="square" lIns="365750" tIns="182875" rIns="365750" bIns="45700" anchor="t" anchorCtr="0">
            <a:normAutofit/>
          </a:bodyPr>
          <a:lstStyle>
            <a:lvl1pPr marL="457200" lvl="0" indent="-228600" algn="l">
              <a:lnSpc>
                <a:spcPct val="140000"/>
              </a:lnSpc>
              <a:spcBef>
                <a:spcPts val="0"/>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1pPr>
            <a:lvl2pPr marL="914400" lvl="1" indent="-228600" algn="l">
              <a:lnSpc>
                <a:spcPct val="140000"/>
              </a:lnSpc>
              <a:spcBef>
                <a:spcPts val="3599"/>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2pPr>
            <a:lvl3pPr marL="1371600" lvl="2" indent="-228600" algn="l">
              <a:lnSpc>
                <a:spcPct val="140000"/>
              </a:lnSpc>
              <a:spcBef>
                <a:spcPts val="3599"/>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3pPr>
            <a:lvl4pPr marL="1828800" lvl="3" indent="-228600" algn="l">
              <a:lnSpc>
                <a:spcPct val="140000"/>
              </a:lnSpc>
              <a:spcBef>
                <a:spcPts val="3599"/>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4pPr>
            <a:lvl5pPr marL="2286000" lvl="4" indent="-228600" algn="l">
              <a:lnSpc>
                <a:spcPct val="140000"/>
              </a:lnSpc>
              <a:spcBef>
                <a:spcPts val="3599"/>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274" name="Google Shape;274;p36"/>
          <p:cNvSpPr txBox="1">
            <a:spLocks noGrp="1"/>
          </p:cNvSpPr>
          <p:nvPr>
            <p:ph type="body" idx="3"/>
          </p:nvPr>
        </p:nvSpPr>
        <p:spPr>
          <a:xfrm>
            <a:off x="2088216" y="5300268"/>
            <a:ext cx="6151712" cy="6620825"/>
          </a:xfrm>
          <a:prstGeom prst="rect">
            <a:avLst/>
          </a:prstGeom>
          <a:solidFill>
            <a:srgbClr val="F2F2F2"/>
          </a:solidFill>
          <a:ln>
            <a:noFill/>
          </a:ln>
        </p:spPr>
        <p:txBody>
          <a:bodyPr spcFirstLastPara="1" wrap="square" lIns="365750" tIns="182875" rIns="365750" bIns="45700" anchor="t" anchorCtr="0">
            <a:normAutofit/>
          </a:bodyPr>
          <a:lstStyle>
            <a:lvl1pPr marL="457200" lvl="0" indent="-228600" algn="l">
              <a:lnSpc>
                <a:spcPct val="140000"/>
              </a:lnSpc>
              <a:spcBef>
                <a:spcPts val="0"/>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1pPr>
            <a:lvl2pPr marL="914400" lvl="1" indent="-228600" algn="l">
              <a:lnSpc>
                <a:spcPct val="140000"/>
              </a:lnSpc>
              <a:spcBef>
                <a:spcPts val="3599"/>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2pPr>
            <a:lvl3pPr marL="1371600" lvl="2" indent="-228600" algn="l">
              <a:lnSpc>
                <a:spcPct val="140000"/>
              </a:lnSpc>
              <a:spcBef>
                <a:spcPts val="3599"/>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3pPr>
            <a:lvl4pPr marL="1828800" lvl="3" indent="-228600" algn="l">
              <a:lnSpc>
                <a:spcPct val="140000"/>
              </a:lnSpc>
              <a:spcBef>
                <a:spcPts val="3599"/>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4pPr>
            <a:lvl5pPr marL="2286000" lvl="4" indent="-228600" algn="l">
              <a:lnSpc>
                <a:spcPct val="140000"/>
              </a:lnSpc>
              <a:spcBef>
                <a:spcPts val="3599"/>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275" name="Google Shape;275;p36"/>
          <p:cNvSpPr txBox="1">
            <a:spLocks noGrp="1"/>
          </p:cNvSpPr>
          <p:nvPr>
            <p:ph type="body" idx="4"/>
          </p:nvPr>
        </p:nvSpPr>
        <p:spPr>
          <a:xfrm>
            <a:off x="2088219" y="4202402"/>
            <a:ext cx="6151710" cy="1097864"/>
          </a:xfrm>
          <a:prstGeom prst="rect">
            <a:avLst/>
          </a:prstGeom>
          <a:solidFill>
            <a:schemeClr val="accent1"/>
          </a:solidFill>
          <a:ln>
            <a:noFill/>
          </a:ln>
        </p:spPr>
        <p:txBody>
          <a:bodyPr spcFirstLastPara="1" wrap="square" lIns="365750" tIns="0" rIns="365750" bIns="0" anchor="ctr" anchorCtr="0">
            <a:normAutofit/>
          </a:bodyPr>
          <a:lstStyle>
            <a:lvl1pPr marL="457200" lvl="0" indent="-228600" algn="l">
              <a:lnSpc>
                <a:spcPct val="130000"/>
              </a:lnSpc>
              <a:spcBef>
                <a:spcPts val="0"/>
              </a:spcBef>
              <a:spcAft>
                <a:spcPts val="0"/>
              </a:spcAft>
              <a:buClr>
                <a:schemeClr val="lt1"/>
              </a:buClr>
              <a:buSzPts val="3199"/>
              <a:buFont typeface="Calibri"/>
              <a:buNone/>
              <a:defRPr sz="3199">
                <a:solidFill>
                  <a:schemeClr val="lt1"/>
                </a:solidFill>
                <a:latin typeface="Calibri"/>
                <a:ea typeface="Calibri"/>
                <a:cs typeface="Calibri"/>
                <a:sym typeface="Calibri"/>
              </a:defRPr>
            </a:lvl1pPr>
            <a:lvl2pPr marL="914400" lvl="1" indent="-228600" algn="l">
              <a:lnSpc>
                <a:spcPct val="140000"/>
              </a:lnSpc>
              <a:spcBef>
                <a:spcPts val="2399"/>
              </a:spcBef>
              <a:spcAft>
                <a:spcPts val="0"/>
              </a:spcAft>
              <a:buClr>
                <a:schemeClr val="dk1"/>
              </a:buClr>
              <a:buSzPts val="2799"/>
              <a:buFont typeface="Calibri"/>
              <a:buNone/>
              <a:defRPr sz="2799"/>
            </a:lvl2pPr>
            <a:lvl3pPr marL="1371600" lvl="2" indent="-228600" algn="l">
              <a:lnSpc>
                <a:spcPct val="140000"/>
              </a:lnSpc>
              <a:spcBef>
                <a:spcPts val="3599"/>
              </a:spcBef>
              <a:spcAft>
                <a:spcPts val="0"/>
              </a:spcAft>
              <a:buClr>
                <a:schemeClr val="dk1"/>
              </a:buClr>
              <a:buSzPts val="2799"/>
              <a:buFont typeface="Calibri"/>
              <a:buNone/>
              <a:defRPr sz="2799"/>
            </a:lvl3pPr>
            <a:lvl4pPr marL="1828800" lvl="3" indent="-228600" algn="l">
              <a:lnSpc>
                <a:spcPct val="140000"/>
              </a:lnSpc>
              <a:spcBef>
                <a:spcPts val="3599"/>
              </a:spcBef>
              <a:spcAft>
                <a:spcPts val="0"/>
              </a:spcAft>
              <a:buClr>
                <a:schemeClr val="dk1"/>
              </a:buClr>
              <a:buSzPts val="2799"/>
              <a:buFont typeface="Calibri"/>
              <a:buNone/>
              <a:defRPr sz="2799"/>
            </a:lvl4pPr>
            <a:lvl5pPr marL="2286000" lvl="4" indent="-228600" algn="l">
              <a:lnSpc>
                <a:spcPct val="140000"/>
              </a:lnSpc>
              <a:spcBef>
                <a:spcPts val="3599"/>
              </a:spcBef>
              <a:spcAft>
                <a:spcPts val="0"/>
              </a:spcAft>
              <a:buClr>
                <a:schemeClr val="dk1"/>
              </a:buClr>
              <a:buSzPts val="2799"/>
              <a:buFont typeface="Calibri"/>
              <a:buNone/>
              <a:defRPr sz="2799"/>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276" name="Google Shape;276;p36"/>
          <p:cNvSpPr txBox="1">
            <a:spLocks noGrp="1"/>
          </p:cNvSpPr>
          <p:nvPr>
            <p:ph type="body" idx="5"/>
          </p:nvPr>
        </p:nvSpPr>
        <p:spPr>
          <a:xfrm>
            <a:off x="9126792" y="4202402"/>
            <a:ext cx="6151710" cy="1097864"/>
          </a:xfrm>
          <a:prstGeom prst="rect">
            <a:avLst/>
          </a:prstGeom>
          <a:solidFill>
            <a:schemeClr val="accent2"/>
          </a:solidFill>
          <a:ln>
            <a:noFill/>
          </a:ln>
        </p:spPr>
        <p:txBody>
          <a:bodyPr spcFirstLastPara="1" wrap="square" lIns="365750" tIns="0" rIns="365750" bIns="0" anchor="ctr" anchorCtr="0">
            <a:normAutofit/>
          </a:bodyPr>
          <a:lstStyle>
            <a:lvl1pPr marL="457200" lvl="0" indent="-228600" algn="l">
              <a:lnSpc>
                <a:spcPct val="130000"/>
              </a:lnSpc>
              <a:spcBef>
                <a:spcPts val="0"/>
              </a:spcBef>
              <a:spcAft>
                <a:spcPts val="0"/>
              </a:spcAft>
              <a:buClr>
                <a:schemeClr val="lt1"/>
              </a:buClr>
              <a:buSzPts val="3199"/>
              <a:buFont typeface="Calibri"/>
              <a:buNone/>
              <a:defRPr sz="3199">
                <a:solidFill>
                  <a:schemeClr val="lt1"/>
                </a:solidFill>
                <a:latin typeface="Calibri"/>
                <a:ea typeface="Calibri"/>
                <a:cs typeface="Calibri"/>
                <a:sym typeface="Calibri"/>
              </a:defRPr>
            </a:lvl1pPr>
            <a:lvl2pPr marL="914400" lvl="1" indent="-228600" algn="l">
              <a:lnSpc>
                <a:spcPct val="140000"/>
              </a:lnSpc>
              <a:spcBef>
                <a:spcPts val="2399"/>
              </a:spcBef>
              <a:spcAft>
                <a:spcPts val="0"/>
              </a:spcAft>
              <a:buClr>
                <a:schemeClr val="dk1"/>
              </a:buClr>
              <a:buSzPts val="2799"/>
              <a:buFont typeface="Calibri"/>
              <a:buNone/>
              <a:defRPr sz="2799"/>
            </a:lvl2pPr>
            <a:lvl3pPr marL="1371600" lvl="2" indent="-228600" algn="l">
              <a:lnSpc>
                <a:spcPct val="140000"/>
              </a:lnSpc>
              <a:spcBef>
                <a:spcPts val="3599"/>
              </a:spcBef>
              <a:spcAft>
                <a:spcPts val="0"/>
              </a:spcAft>
              <a:buClr>
                <a:schemeClr val="dk1"/>
              </a:buClr>
              <a:buSzPts val="2799"/>
              <a:buFont typeface="Calibri"/>
              <a:buNone/>
              <a:defRPr sz="2799"/>
            </a:lvl3pPr>
            <a:lvl4pPr marL="1828800" lvl="3" indent="-228600" algn="l">
              <a:lnSpc>
                <a:spcPct val="140000"/>
              </a:lnSpc>
              <a:spcBef>
                <a:spcPts val="3599"/>
              </a:spcBef>
              <a:spcAft>
                <a:spcPts val="0"/>
              </a:spcAft>
              <a:buClr>
                <a:schemeClr val="dk1"/>
              </a:buClr>
              <a:buSzPts val="2799"/>
              <a:buFont typeface="Calibri"/>
              <a:buNone/>
              <a:defRPr sz="2799"/>
            </a:lvl4pPr>
            <a:lvl5pPr marL="2286000" lvl="4" indent="-228600" algn="l">
              <a:lnSpc>
                <a:spcPct val="140000"/>
              </a:lnSpc>
              <a:spcBef>
                <a:spcPts val="3599"/>
              </a:spcBef>
              <a:spcAft>
                <a:spcPts val="0"/>
              </a:spcAft>
              <a:buClr>
                <a:schemeClr val="dk1"/>
              </a:buClr>
              <a:buSzPts val="2799"/>
              <a:buFont typeface="Calibri"/>
              <a:buNone/>
              <a:defRPr sz="2799"/>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277" name="Google Shape;277;p36"/>
          <p:cNvSpPr txBox="1">
            <a:spLocks noGrp="1"/>
          </p:cNvSpPr>
          <p:nvPr>
            <p:ph type="body" idx="6"/>
          </p:nvPr>
        </p:nvSpPr>
        <p:spPr>
          <a:xfrm>
            <a:off x="16165364" y="4202402"/>
            <a:ext cx="6151710" cy="1097864"/>
          </a:xfrm>
          <a:prstGeom prst="rect">
            <a:avLst/>
          </a:prstGeom>
          <a:solidFill>
            <a:schemeClr val="accent3"/>
          </a:solidFill>
          <a:ln>
            <a:noFill/>
          </a:ln>
        </p:spPr>
        <p:txBody>
          <a:bodyPr spcFirstLastPara="1" wrap="square" lIns="365750" tIns="0" rIns="365750" bIns="0" anchor="ctr" anchorCtr="0">
            <a:normAutofit/>
          </a:bodyPr>
          <a:lstStyle>
            <a:lvl1pPr marL="457200" lvl="0" indent="-228600" algn="l">
              <a:lnSpc>
                <a:spcPct val="130000"/>
              </a:lnSpc>
              <a:spcBef>
                <a:spcPts val="0"/>
              </a:spcBef>
              <a:spcAft>
                <a:spcPts val="0"/>
              </a:spcAft>
              <a:buClr>
                <a:schemeClr val="lt1"/>
              </a:buClr>
              <a:buSzPts val="3199"/>
              <a:buFont typeface="Calibri"/>
              <a:buNone/>
              <a:defRPr sz="3199">
                <a:solidFill>
                  <a:schemeClr val="lt1"/>
                </a:solidFill>
                <a:latin typeface="Calibri"/>
                <a:ea typeface="Calibri"/>
                <a:cs typeface="Calibri"/>
                <a:sym typeface="Calibri"/>
              </a:defRPr>
            </a:lvl1pPr>
            <a:lvl2pPr marL="914400" lvl="1" indent="-228600" algn="l">
              <a:lnSpc>
                <a:spcPct val="140000"/>
              </a:lnSpc>
              <a:spcBef>
                <a:spcPts val="2399"/>
              </a:spcBef>
              <a:spcAft>
                <a:spcPts val="0"/>
              </a:spcAft>
              <a:buClr>
                <a:schemeClr val="dk1"/>
              </a:buClr>
              <a:buSzPts val="2799"/>
              <a:buFont typeface="Calibri"/>
              <a:buNone/>
              <a:defRPr sz="2799"/>
            </a:lvl2pPr>
            <a:lvl3pPr marL="1371600" lvl="2" indent="-228600" algn="l">
              <a:lnSpc>
                <a:spcPct val="140000"/>
              </a:lnSpc>
              <a:spcBef>
                <a:spcPts val="3599"/>
              </a:spcBef>
              <a:spcAft>
                <a:spcPts val="0"/>
              </a:spcAft>
              <a:buClr>
                <a:schemeClr val="dk1"/>
              </a:buClr>
              <a:buSzPts val="2799"/>
              <a:buFont typeface="Calibri"/>
              <a:buNone/>
              <a:defRPr sz="2799"/>
            </a:lvl3pPr>
            <a:lvl4pPr marL="1828800" lvl="3" indent="-228600" algn="l">
              <a:lnSpc>
                <a:spcPct val="140000"/>
              </a:lnSpc>
              <a:spcBef>
                <a:spcPts val="3599"/>
              </a:spcBef>
              <a:spcAft>
                <a:spcPts val="0"/>
              </a:spcAft>
              <a:buClr>
                <a:schemeClr val="dk1"/>
              </a:buClr>
              <a:buSzPts val="2799"/>
              <a:buFont typeface="Calibri"/>
              <a:buNone/>
              <a:defRPr sz="2799"/>
            </a:lvl4pPr>
            <a:lvl5pPr marL="2286000" lvl="4" indent="-228600" algn="l">
              <a:lnSpc>
                <a:spcPct val="140000"/>
              </a:lnSpc>
              <a:spcBef>
                <a:spcPts val="3599"/>
              </a:spcBef>
              <a:spcAft>
                <a:spcPts val="0"/>
              </a:spcAft>
              <a:buClr>
                <a:schemeClr val="dk1"/>
              </a:buClr>
              <a:buSzPts val="2799"/>
              <a:buFont typeface="Calibri"/>
              <a:buNone/>
              <a:defRPr sz="2799"/>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278" name="Google Shape;278;p36"/>
          <p:cNvSpPr txBox="1">
            <a:spLocks noGrp="1"/>
          </p:cNvSpPr>
          <p:nvPr>
            <p:ph type="title"/>
          </p:nvPr>
        </p:nvSpPr>
        <p:spPr>
          <a:xfrm>
            <a:off x="1990165" y="1417928"/>
            <a:ext cx="20520357" cy="118872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2"/>
              </a:buClr>
              <a:buSzPts val="6600"/>
              <a:buFont typeface="Open Sans"/>
              <a:buNone/>
              <a:defRPr sz="66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9" name="Google Shape;279;p36"/>
          <p:cNvSpPr txBox="1">
            <a:spLocks noGrp="1"/>
          </p:cNvSpPr>
          <p:nvPr>
            <p:ph type="body" idx="7"/>
          </p:nvPr>
        </p:nvSpPr>
        <p:spPr>
          <a:xfrm>
            <a:off x="1990165" y="2515610"/>
            <a:ext cx="20520212" cy="882648"/>
          </a:xfrm>
          <a:prstGeom prst="rect">
            <a:avLst/>
          </a:prstGeom>
          <a:noFill/>
          <a:ln>
            <a:noFill/>
          </a:ln>
        </p:spPr>
        <p:txBody>
          <a:bodyPr spcFirstLastPara="1" wrap="square" lIns="91425" tIns="45700" rIns="91425" bIns="45700" anchor="t" anchorCtr="0">
            <a:normAutofit/>
          </a:bodyPr>
          <a:lstStyle>
            <a:lvl1pPr marL="457200" lvl="0" indent="-228600" algn="l">
              <a:lnSpc>
                <a:spcPct val="140000"/>
              </a:lnSpc>
              <a:spcBef>
                <a:spcPts val="0"/>
              </a:spcBef>
              <a:spcAft>
                <a:spcPts val="0"/>
              </a:spcAft>
              <a:buClr>
                <a:srgbClr val="3A3838"/>
              </a:buClr>
              <a:buSzPts val="3600"/>
              <a:buFont typeface="Open Sans"/>
              <a:buNone/>
              <a:defRPr sz="3600">
                <a:solidFill>
                  <a:srgbClr val="3A3838"/>
                </a:solidFill>
                <a:latin typeface="Open Sans"/>
                <a:ea typeface="Open Sans"/>
                <a:cs typeface="Open Sans"/>
                <a:sym typeface="Open Sans"/>
              </a:defRPr>
            </a:lvl1pPr>
            <a:lvl2pPr marL="914400" lvl="1" indent="-228600" algn="l">
              <a:lnSpc>
                <a:spcPct val="140000"/>
              </a:lnSpc>
              <a:spcBef>
                <a:spcPts val="3599"/>
              </a:spcBef>
              <a:spcAft>
                <a:spcPts val="0"/>
              </a:spcAft>
              <a:buClr>
                <a:schemeClr val="dk1"/>
              </a:buClr>
              <a:buSzPts val="1800"/>
              <a:buNone/>
              <a:defRPr/>
            </a:lvl2pPr>
            <a:lvl3pPr marL="1371600" lvl="2" indent="-228600" algn="l">
              <a:lnSpc>
                <a:spcPct val="140000"/>
              </a:lnSpc>
              <a:spcBef>
                <a:spcPts val="3599"/>
              </a:spcBef>
              <a:spcAft>
                <a:spcPts val="0"/>
              </a:spcAft>
              <a:buClr>
                <a:schemeClr val="dk1"/>
              </a:buClr>
              <a:buSzPts val="1800"/>
              <a:buNone/>
              <a:defRPr/>
            </a:lvl3pPr>
            <a:lvl4pPr marL="1828800" lvl="3" indent="-228600" algn="l">
              <a:lnSpc>
                <a:spcPct val="140000"/>
              </a:lnSpc>
              <a:spcBef>
                <a:spcPts val="3599"/>
              </a:spcBef>
              <a:spcAft>
                <a:spcPts val="0"/>
              </a:spcAft>
              <a:buClr>
                <a:schemeClr val="dk1"/>
              </a:buClr>
              <a:buSzPts val="1800"/>
              <a:buNone/>
              <a:defRPr/>
            </a:lvl4pPr>
            <a:lvl5pPr marL="2286000" lvl="4" indent="-228600" algn="l">
              <a:lnSpc>
                <a:spcPct val="140000"/>
              </a:lnSpc>
              <a:spcBef>
                <a:spcPts val="3599"/>
              </a:spcBef>
              <a:spcAft>
                <a:spcPts val="0"/>
              </a:spcAft>
              <a:buClr>
                <a:schemeClr val="dk1"/>
              </a:buClr>
              <a:buSzPts val="1800"/>
              <a:buNone/>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6 text blocks - 3 columns">
  <p:cSld name="6 text blocks - 3 columns">
    <p:spTree>
      <p:nvGrpSpPr>
        <p:cNvPr id="1" name="Shape 280"/>
        <p:cNvGrpSpPr/>
        <p:nvPr/>
      </p:nvGrpSpPr>
      <p:grpSpPr>
        <a:xfrm>
          <a:off x="0" y="0"/>
          <a:ext cx="0" cy="0"/>
          <a:chOff x="0" y="0"/>
          <a:chExt cx="0" cy="0"/>
        </a:xfrm>
      </p:grpSpPr>
      <p:sp>
        <p:nvSpPr>
          <p:cNvPr id="281" name="Google Shape;281;p37"/>
          <p:cNvSpPr txBox="1">
            <a:spLocks noGrp="1"/>
          </p:cNvSpPr>
          <p:nvPr>
            <p:ph type="body" idx="1"/>
          </p:nvPr>
        </p:nvSpPr>
        <p:spPr>
          <a:xfrm>
            <a:off x="9061183" y="4130396"/>
            <a:ext cx="6213447" cy="3976003"/>
          </a:xfrm>
          <a:prstGeom prst="rect">
            <a:avLst/>
          </a:prstGeom>
          <a:noFill/>
          <a:ln>
            <a:noFill/>
          </a:ln>
        </p:spPr>
        <p:txBody>
          <a:bodyPr spcFirstLastPara="1" wrap="square" lIns="91425" tIns="45700" rIns="91425" bIns="45700" anchor="t" anchorCtr="0">
            <a:normAutofit/>
          </a:bodyPr>
          <a:lstStyle>
            <a:lvl1pPr marL="457200" lvl="0" indent="-228600" algn="l">
              <a:lnSpc>
                <a:spcPct val="140000"/>
              </a:lnSpc>
              <a:spcBef>
                <a:spcPts val="0"/>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1pPr>
            <a:lvl2pPr marL="914400" lvl="1" indent="-228600" algn="l">
              <a:lnSpc>
                <a:spcPct val="126000"/>
              </a:lnSpc>
              <a:spcBef>
                <a:spcPts val="3599"/>
              </a:spcBef>
              <a:spcAft>
                <a:spcPts val="0"/>
              </a:spcAft>
              <a:buClr>
                <a:schemeClr val="accent1"/>
              </a:buClr>
              <a:buSzPts val="2799"/>
              <a:buFont typeface="Noto Sans Symbols"/>
              <a:buNone/>
              <a:defRPr sz="2799">
                <a:solidFill>
                  <a:schemeClr val="dk1"/>
                </a:solidFill>
                <a:latin typeface="Raleway Light"/>
                <a:ea typeface="Raleway Light"/>
                <a:cs typeface="Raleway Light"/>
                <a:sym typeface="Raleway Light"/>
              </a:defRPr>
            </a:lvl2pPr>
            <a:lvl3pPr marL="1371600" lvl="2" indent="-228600" algn="l">
              <a:lnSpc>
                <a:spcPct val="126000"/>
              </a:lnSpc>
              <a:spcBef>
                <a:spcPts val="3599"/>
              </a:spcBef>
              <a:spcAft>
                <a:spcPts val="0"/>
              </a:spcAft>
              <a:buClr>
                <a:schemeClr val="accent1"/>
              </a:buClr>
              <a:buSzPts val="2799"/>
              <a:buFont typeface="Noto Sans Symbols"/>
              <a:buNone/>
              <a:defRPr sz="2799">
                <a:solidFill>
                  <a:schemeClr val="dk1"/>
                </a:solidFill>
                <a:latin typeface="Raleway Light"/>
                <a:ea typeface="Raleway Light"/>
                <a:cs typeface="Raleway Light"/>
                <a:sym typeface="Raleway Light"/>
              </a:defRPr>
            </a:lvl3pPr>
            <a:lvl4pPr marL="1828800" lvl="3" indent="-228600" algn="l">
              <a:lnSpc>
                <a:spcPct val="126000"/>
              </a:lnSpc>
              <a:spcBef>
                <a:spcPts val="3599"/>
              </a:spcBef>
              <a:spcAft>
                <a:spcPts val="0"/>
              </a:spcAft>
              <a:buClr>
                <a:schemeClr val="accent1"/>
              </a:buClr>
              <a:buSzPts val="2799"/>
              <a:buFont typeface="Noto Sans Symbols"/>
              <a:buNone/>
              <a:defRPr sz="2799">
                <a:solidFill>
                  <a:schemeClr val="dk1"/>
                </a:solidFill>
                <a:latin typeface="Raleway Light"/>
                <a:ea typeface="Raleway Light"/>
                <a:cs typeface="Raleway Light"/>
                <a:sym typeface="Raleway Light"/>
              </a:defRPr>
            </a:lvl4pPr>
            <a:lvl5pPr marL="2286000" lvl="4" indent="-228600" algn="l">
              <a:lnSpc>
                <a:spcPct val="126000"/>
              </a:lnSpc>
              <a:spcBef>
                <a:spcPts val="3599"/>
              </a:spcBef>
              <a:spcAft>
                <a:spcPts val="0"/>
              </a:spcAft>
              <a:buClr>
                <a:schemeClr val="accent1"/>
              </a:buClr>
              <a:buSzPts val="2799"/>
              <a:buFont typeface="Noto Sans Symbols"/>
              <a:buNone/>
              <a:defRPr sz="2799">
                <a:solidFill>
                  <a:schemeClr val="dk1"/>
                </a:solidFill>
                <a:latin typeface="Raleway Light"/>
                <a:ea typeface="Raleway Light"/>
                <a:cs typeface="Raleway Light"/>
                <a:sym typeface="Raleway Light"/>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282" name="Google Shape;282;p37"/>
          <p:cNvSpPr txBox="1">
            <a:spLocks noGrp="1"/>
          </p:cNvSpPr>
          <p:nvPr>
            <p:ph type="body" idx="2"/>
          </p:nvPr>
        </p:nvSpPr>
        <p:spPr>
          <a:xfrm>
            <a:off x="16132202" y="4130396"/>
            <a:ext cx="6213447" cy="3976003"/>
          </a:xfrm>
          <a:prstGeom prst="rect">
            <a:avLst/>
          </a:prstGeom>
          <a:noFill/>
          <a:ln>
            <a:noFill/>
          </a:ln>
        </p:spPr>
        <p:txBody>
          <a:bodyPr spcFirstLastPara="1" wrap="square" lIns="91425" tIns="45700" rIns="91425" bIns="45700" anchor="t" anchorCtr="0">
            <a:normAutofit/>
          </a:bodyPr>
          <a:lstStyle>
            <a:lvl1pPr marL="457200" lvl="0" indent="-228600" algn="l">
              <a:lnSpc>
                <a:spcPct val="140000"/>
              </a:lnSpc>
              <a:spcBef>
                <a:spcPts val="0"/>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1pPr>
            <a:lvl2pPr marL="914400" lvl="1" indent="-228600" algn="l">
              <a:lnSpc>
                <a:spcPct val="126000"/>
              </a:lnSpc>
              <a:spcBef>
                <a:spcPts val="3599"/>
              </a:spcBef>
              <a:spcAft>
                <a:spcPts val="0"/>
              </a:spcAft>
              <a:buClr>
                <a:schemeClr val="accent1"/>
              </a:buClr>
              <a:buSzPts val="2799"/>
              <a:buFont typeface="Noto Sans Symbols"/>
              <a:buNone/>
              <a:defRPr sz="2799">
                <a:solidFill>
                  <a:schemeClr val="dk1"/>
                </a:solidFill>
                <a:latin typeface="Raleway Light"/>
                <a:ea typeface="Raleway Light"/>
                <a:cs typeface="Raleway Light"/>
                <a:sym typeface="Raleway Light"/>
              </a:defRPr>
            </a:lvl2pPr>
            <a:lvl3pPr marL="1371600" lvl="2" indent="-228600" algn="l">
              <a:lnSpc>
                <a:spcPct val="126000"/>
              </a:lnSpc>
              <a:spcBef>
                <a:spcPts val="3599"/>
              </a:spcBef>
              <a:spcAft>
                <a:spcPts val="0"/>
              </a:spcAft>
              <a:buClr>
                <a:schemeClr val="accent1"/>
              </a:buClr>
              <a:buSzPts val="2799"/>
              <a:buFont typeface="Noto Sans Symbols"/>
              <a:buNone/>
              <a:defRPr sz="2799">
                <a:solidFill>
                  <a:schemeClr val="dk1"/>
                </a:solidFill>
                <a:latin typeface="Raleway Light"/>
                <a:ea typeface="Raleway Light"/>
                <a:cs typeface="Raleway Light"/>
                <a:sym typeface="Raleway Light"/>
              </a:defRPr>
            </a:lvl3pPr>
            <a:lvl4pPr marL="1828800" lvl="3" indent="-228600" algn="l">
              <a:lnSpc>
                <a:spcPct val="126000"/>
              </a:lnSpc>
              <a:spcBef>
                <a:spcPts val="3599"/>
              </a:spcBef>
              <a:spcAft>
                <a:spcPts val="0"/>
              </a:spcAft>
              <a:buClr>
                <a:schemeClr val="accent1"/>
              </a:buClr>
              <a:buSzPts val="2799"/>
              <a:buFont typeface="Noto Sans Symbols"/>
              <a:buNone/>
              <a:defRPr sz="2799">
                <a:solidFill>
                  <a:schemeClr val="dk1"/>
                </a:solidFill>
                <a:latin typeface="Raleway Light"/>
                <a:ea typeface="Raleway Light"/>
                <a:cs typeface="Raleway Light"/>
                <a:sym typeface="Raleway Light"/>
              </a:defRPr>
            </a:lvl4pPr>
            <a:lvl5pPr marL="2286000" lvl="4" indent="-228600" algn="l">
              <a:lnSpc>
                <a:spcPct val="126000"/>
              </a:lnSpc>
              <a:spcBef>
                <a:spcPts val="3599"/>
              </a:spcBef>
              <a:spcAft>
                <a:spcPts val="0"/>
              </a:spcAft>
              <a:buClr>
                <a:schemeClr val="accent1"/>
              </a:buClr>
              <a:buSzPts val="2799"/>
              <a:buFont typeface="Noto Sans Symbols"/>
              <a:buNone/>
              <a:defRPr sz="2799">
                <a:solidFill>
                  <a:schemeClr val="dk1"/>
                </a:solidFill>
                <a:latin typeface="Raleway Light"/>
                <a:ea typeface="Raleway Light"/>
                <a:cs typeface="Raleway Light"/>
                <a:sym typeface="Raleway Light"/>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283" name="Google Shape;283;p37"/>
          <p:cNvSpPr txBox="1">
            <a:spLocks noGrp="1"/>
          </p:cNvSpPr>
          <p:nvPr>
            <p:ph type="body" idx="3"/>
          </p:nvPr>
        </p:nvSpPr>
        <p:spPr>
          <a:xfrm>
            <a:off x="1990164" y="4130396"/>
            <a:ext cx="6213447" cy="3976003"/>
          </a:xfrm>
          <a:prstGeom prst="rect">
            <a:avLst/>
          </a:prstGeom>
          <a:noFill/>
          <a:ln>
            <a:noFill/>
          </a:ln>
        </p:spPr>
        <p:txBody>
          <a:bodyPr spcFirstLastPara="1" wrap="square" lIns="91425" tIns="45700" rIns="91425" bIns="45700" anchor="t" anchorCtr="0">
            <a:normAutofit/>
          </a:bodyPr>
          <a:lstStyle>
            <a:lvl1pPr marL="457200" lvl="0" indent="-228600" algn="l">
              <a:lnSpc>
                <a:spcPct val="140000"/>
              </a:lnSpc>
              <a:spcBef>
                <a:spcPts val="0"/>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1pPr>
            <a:lvl2pPr marL="914400" lvl="1" indent="-228600" algn="l">
              <a:lnSpc>
                <a:spcPct val="126000"/>
              </a:lnSpc>
              <a:spcBef>
                <a:spcPts val="3599"/>
              </a:spcBef>
              <a:spcAft>
                <a:spcPts val="0"/>
              </a:spcAft>
              <a:buClr>
                <a:schemeClr val="accent1"/>
              </a:buClr>
              <a:buSzPts val="2799"/>
              <a:buFont typeface="Noto Sans Symbols"/>
              <a:buNone/>
              <a:defRPr sz="2799">
                <a:solidFill>
                  <a:schemeClr val="dk1"/>
                </a:solidFill>
                <a:latin typeface="Raleway Light"/>
                <a:ea typeface="Raleway Light"/>
                <a:cs typeface="Raleway Light"/>
                <a:sym typeface="Raleway Light"/>
              </a:defRPr>
            </a:lvl2pPr>
            <a:lvl3pPr marL="1371600" lvl="2" indent="-228600" algn="l">
              <a:lnSpc>
                <a:spcPct val="126000"/>
              </a:lnSpc>
              <a:spcBef>
                <a:spcPts val="3599"/>
              </a:spcBef>
              <a:spcAft>
                <a:spcPts val="0"/>
              </a:spcAft>
              <a:buClr>
                <a:schemeClr val="accent1"/>
              </a:buClr>
              <a:buSzPts val="2799"/>
              <a:buFont typeface="Noto Sans Symbols"/>
              <a:buNone/>
              <a:defRPr sz="2799">
                <a:solidFill>
                  <a:schemeClr val="dk1"/>
                </a:solidFill>
                <a:latin typeface="Raleway Light"/>
                <a:ea typeface="Raleway Light"/>
                <a:cs typeface="Raleway Light"/>
                <a:sym typeface="Raleway Light"/>
              </a:defRPr>
            </a:lvl3pPr>
            <a:lvl4pPr marL="1828800" lvl="3" indent="-228600" algn="l">
              <a:lnSpc>
                <a:spcPct val="126000"/>
              </a:lnSpc>
              <a:spcBef>
                <a:spcPts val="3599"/>
              </a:spcBef>
              <a:spcAft>
                <a:spcPts val="0"/>
              </a:spcAft>
              <a:buClr>
                <a:schemeClr val="accent1"/>
              </a:buClr>
              <a:buSzPts val="2799"/>
              <a:buFont typeface="Noto Sans Symbols"/>
              <a:buNone/>
              <a:defRPr sz="2799">
                <a:solidFill>
                  <a:schemeClr val="dk1"/>
                </a:solidFill>
                <a:latin typeface="Raleway Light"/>
                <a:ea typeface="Raleway Light"/>
                <a:cs typeface="Raleway Light"/>
                <a:sym typeface="Raleway Light"/>
              </a:defRPr>
            </a:lvl4pPr>
            <a:lvl5pPr marL="2286000" lvl="4" indent="-228600" algn="l">
              <a:lnSpc>
                <a:spcPct val="126000"/>
              </a:lnSpc>
              <a:spcBef>
                <a:spcPts val="3599"/>
              </a:spcBef>
              <a:spcAft>
                <a:spcPts val="0"/>
              </a:spcAft>
              <a:buClr>
                <a:schemeClr val="accent1"/>
              </a:buClr>
              <a:buSzPts val="2799"/>
              <a:buFont typeface="Noto Sans Symbols"/>
              <a:buNone/>
              <a:defRPr sz="2799">
                <a:solidFill>
                  <a:schemeClr val="dk1"/>
                </a:solidFill>
                <a:latin typeface="Raleway Light"/>
                <a:ea typeface="Raleway Light"/>
                <a:cs typeface="Raleway Light"/>
                <a:sym typeface="Raleway Light"/>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284" name="Google Shape;284;p37"/>
          <p:cNvSpPr txBox="1">
            <a:spLocks noGrp="1"/>
          </p:cNvSpPr>
          <p:nvPr>
            <p:ph type="body" idx="4"/>
          </p:nvPr>
        </p:nvSpPr>
        <p:spPr>
          <a:xfrm>
            <a:off x="9061183" y="8357051"/>
            <a:ext cx="6213447" cy="3558723"/>
          </a:xfrm>
          <a:prstGeom prst="rect">
            <a:avLst/>
          </a:prstGeom>
          <a:noFill/>
          <a:ln>
            <a:noFill/>
          </a:ln>
        </p:spPr>
        <p:txBody>
          <a:bodyPr spcFirstLastPara="1" wrap="square" lIns="91425" tIns="45700" rIns="91425" bIns="45700" anchor="t" anchorCtr="0">
            <a:normAutofit/>
          </a:bodyPr>
          <a:lstStyle>
            <a:lvl1pPr marL="457200" lvl="0" indent="-228600" algn="l">
              <a:lnSpc>
                <a:spcPct val="140000"/>
              </a:lnSpc>
              <a:spcBef>
                <a:spcPts val="0"/>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1pPr>
            <a:lvl2pPr marL="914400" lvl="1" indent="-228600" algn="l">
              <a:lnSpc>
                <a:spcPct val="126000"/>
              </a:lnSpc>
              <a:spcBef>
                <a:spcPts val="3599"/>
              </a:spcBef>
              <a:spcAft>
                <a:spcPts val="0"/>
              </a:spcAft>
              <a:buClr>
                <a:schemeClr val="accent1"/>
              </a:buClr>
              <a:buSzPts val="2799"/>
              <a:buFont typeface="Noto Sans Symbols"/>
              <a:buNone/>
              <a:defRPr sz="2799">
                <a:solidFill>
                  <a:schemeClr val="dk1"/>
                </a:solidFill>
                <a:latin typeface="Raleway Light"/>
                <a:ea typeface="Raleway Light"/>
                <a:cs typeface="Raleway Light"/>
                <a:sym typeface="Raleway Light"/>
              </a:defRPr>
            </a:lvl2pPr>
            <a:lvl3pPr marL="1371600" lvl="2" indent="-228600" algn="l">
              <a:lnSpc>
                <a:spcPct val="126000"/>
              </a:lnSpc>
              <a:spcBef>
                <a:spcPts val="3599"/>
              </a:spcBef>
              <a:spcAft>
                <a:spcPts val="0"/>
              </a:spcAft>
              <a:buClr>
                <a:schemeClr val="accent1"/>
              </a:buClr>
              <a:buSzPts val="2799"/>
              <a:buFont typeface="Noto Sans Symbols"/>
              <a:buNone/>
              <a:defRPr sz="2799">
                <a:solidFill>
                  <a:schemeClr val="dk1"/>
                </a:solidFill>
                <a:latin typeface="Raleway Light"/>
                <a:ea typeface="Raleway Light"/>
                <a:cs typeface="Raleway Light"/>
                <a:sym typeface="Raleway Light"/>
              </a:defRPr>
            </a:lvl3pPr>
            <a:lvl4pPr marL="1828800" lvl="3" indent="-228600" algn="l">
              <a:lnSpc>
                <a:spcPct val="126000"/>
              </a:lnSpc>
              <a:spcBef>
                <a:spcPts val="3599"/>
              </a:spcBef>
              <a:spcAft>
                <a:spcPts val="0"/>
              </a:spcAft>
              <a:buClr>
                <a:schemeClr val="accent1"/>
              </a:buClr>
              <a:buSzPts val="2799"/>
              <a:buFont typeface="Noto Sans Symbols"/>
              <a:buNone/>
              <a:defRPr sz="2799">
                <a:solidFill>
                  <a:schemeClr val="dk1"/>
                </a:solidFill>
                <a:latin typeface="Raleway Light"/>
                <a:ea typeface="Raleway Light"/>
                <a:cs typeface="Raleway Light"/>
                <a:sym typeface="Raleway Light"/>
              </a:defRPr>
            </a:lvl4pPr>
            <a:lvl5pPr marL="2286000" lvl="4" indent="-228600" algn="l">
              <a:lnSpc>
                <a:spcPct val="126000"/>
              </a:lnSpc>
              <a:spcBef>
                <a:spcPts val="3599"/>
              </a:spcBef>
              <a:spcAft>
                <a:spcPts val="0"/>
              </a:spcAft>
              <a:buClr>
                <a:schemeClr val="accent1"/>
              </a:buClr>
              <a:buSzPts val="2799"/>
              <a:buFont typeface="Noto Sans Symbols"/>
              <a:buNone/>
              <a:defRPr sz="2799">
                <a:solidFill>
                  <a:schemeClr val="dk1"/>
                </a:solidFill>
                <a:latin typeface="Raleway Light"/>
                <a:ea typeface="Raleway Light"/>
                <a:cs typeface="Raleway Light"/>
                <a:sym typeface="Raleway Light"/>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285" name="Google Shape;285;p37"/>
          <p:cNvSpPr txBox="1">
            <a:spLocks noGrp="1"/>
          </p:cNvSpPr>
          <p:nvPr>
            <p:ph type="body" idx="5"/>
          </p:nvPr>
        </p:nvSpPr>
        <p:spPr>
          <a:xfrm>
            <a:off x="16132202" y="8357051"/>
            <a:ext cx="6213447" cy="3558723"/>
          </a:xfrm>
          <a:prstGeom prst="rect">
            <a:avLst/>
          </a:prstGeom>
          <a:noFill/>
          <a:ln>
            <a:noFill/>
          </a:ln>
        </p:spPr>
        <p:txBody>
          <a:bodyPr spcFirstLastPara="1" wrap="square" lIns="91425" tIns="45700" rIns="91425" bIns="45700" anchor="t" anchorCtr="0">
            <a:normAutofit/>
          </a:bodyPr>
          <a:lstStyle>
            <a:lvl1pPr marL="457200" lvl="0" indent="-228600" algn="l">
              <a:lnSpc>
                <a:spcPct val="140000"/>
              </a:lnSpc>
              <a:spcBef>
                <a:spcPts val="0"/>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1pPr>
            <a:lvl2pPr marL="914400" lvl="1" indent="-228600" algn="l">
              <a:lnSpc>
                <a:spcPct val="126000"/>
              </a:lnSpc>
              <a:spcBef>
                <a:spcPts val="3599"/>
              </a:spcBef>
              <a:spcAft>
                <a:spcPts val="0"/>
              </a:spcAft>
              <a:buClr>
                <a:schemeClr val="accent1"/>
              </a:buClr>
              <a:buSzPts val="2799"/>
              <a:buFont typeface="Noto Sans Symbols"/>
              <a:buNone/>
              <a:defRPr sz="2799">
                <a:solidFill>
                  <a:schemeClr val="dk1"/>
                </a:solidFill>
                <a:latin typeface="Raleway Light"/>
                <a:ea typeface="Raleway Light"/>
                <a:cs typeface="Raleway Light"/>
                <a:sym typeface="Raleway Light"/>
              </a:defRPr>
            </a:lvl2pPr>
            <a:lvl3pPr marL="1371600" lvl="2" indent="-228600" algn="l">
              <a:lnSpc>
                <a:spcPct val="126000"/>
              </a:lnSpc>
              <a:spcBef>
                <a:spcPts val="3599"/>
              </a:spcBef>
              <a:spcAft>
                <a:spcPts val="0"/>
              </a:spcAft>
              <a:buClr>
                <a:schemeClr val="accent1"/>
              </a:buClr>
              <a:buSzPts val="2799"/>
              <a:buFont typeface="Noto Sans Symbols"/>
              <a:buNone/>
              <a:defRPr sz="2799">
                <a:solidFill>
                  <a:schemeClr val="dk1"/>
                </a:solidFill>
                <a:latin typeface="Raleway Light"/>
                <a:ea typeface="Raleway Light"/>
                <a:cs typeface="Raleway Light"/>
                <a:sym typeface="Raleway Light"/>
              </a:defRPr>
            </a:lvl3pPr>
            <a:lvl4pPr marL="1828800" lvl="3" indent="-228600" algn="l">
              <a:lnSpc>
                <a:spcPct val="126000"/>
              </a:lnSpc>
              <a:spcBef>
                <a:spcPts val="3599"/>
              </a:spcBef>
              <a:spcAft>
                <a:spcPts val="0"/>
              </a:spcAft>
              <a:buClr>
                <a:schemeClr val="accent1"/>
              </a:buClr>
              <a:buSzPts val="2799"/>
              <a:buFont typeface="Noto Sans Symbols"/>
              <a:buNone/>
              <a:defRPr sz="2799">
                <a:solidFill>
                  <a:schemeClr val="dk1"/>
                </a:solidFill>
                <a:latin typeface="Raleway Light"/>
                <a:ea typeface="Raleway Light"/>
                <a:cs typeface="Raleway Light"/>
                <a:sym typeface="Raleway Light"/>
              </a:defRPr>
            </a:lvl4pPr>
            <a:lvl5pPr marL="2286000" lvl="4" indent="-228600" algn="l">
              <a:lnSpc>
                <a:spcPct val="126000"/>
              </a:lnSpc>
              <a:spcBef>
                <a:spcPts val="3599"/>
              </a:spcBef>
              <a:spcAft>
                <a:spcPts val="0"/>
              </a:spcAft>
              <a:buClr>
                <a:schemeClr val="accent1"/>
              </a:buClr>
              <a:buSzPts val="2799"/>
              <a:buFont typeface="Noto Sans Symbols"/>
              <a:buNone/>
              <a:defRPr sz="2799">
                <a:solidFill>
                  <a:schemeClr val="dk1"/>
                </a:solidFill>
                <a:latin typeface="Raleway Light"/>
                <a:ea typeface="Raleway Light"/>
                <a:cs typeface="Raleway Light"/>
                <a:sym typeface="Raleway Light"/>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286" name="Google Shape;286;p37"/>
          <p:cNvSpPr txBox="1">
            <a:spLocks noGrp="1"/>
          </p:cNvSpPr>
          <p:nvPr>
            <p:ph type="body" idx="6"/>
          </p:nvPr>
        </p:nvSpPr>
        <p:spPr>
          <a:xfrm>
            <a:off x="1990164" y="8357051"/>
            <a:ext cx="6213447" cy="3558723"/>
          </a:xfrm>
          <a:prstGeom prst="rect">
            <a:avLst/>
          </a:prstGeom>
          <a:noFill/>
          <a:ln>
            <a:noFill/>
          </a:ln>
        </p:spPr>
        <p:txBody>
          <a:bodyPr spcFirstLastPara="1" wrap="square" lIns="91425" tIns="45700" rIns="91425" bIns="45700" anchor="t" anchorCtr="0">
            <a:normAutofit/>
          </a:bodyPr>
          <a:lstStyle>
            <a:lvl1pPr marL="457200" lvl="0" indent="-228600" algn="l">
              <a:lnSpc>
                <a:spcPct val="140000"/>
              </a:lnSpc>
              <a:spcBef>
                <a:spcPts val="0"/>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1pPr>
            <a:lvl2pPr marL="914400" lvl="1" indent="-228600" algn="l">
              <a:lnSpc>
                <a:spcPct val="126000"/>
              </a:lnSpc>
              <a:spcBef>
                <a:spcPts val="3599"/>
              </a:spcBef>
              <a:spcAft>
                <a:spcPts val="0"/>
              </a:spcAft>
              <a:buClr>
                <a:schemeClr val="accent1"/>
              </a:buClr>
              <a:buSzPts val="2799"/>
              <a:buFont typeface="Noto Sans Symbols"/>
              <a:buNone/>
              <a:defRPr sz="2799">
                <a:solidFill>
                  <a:schemeClr val="dk1"/>
                </a:solidFill>
                <a:latin typeface="Raleway Light"/>
                <a:ea typeface="Raleway Light"/>
                <a:cs typeface="Raleway Light"/>
                <a:sym typeface="Raleway Light"/>
              </a:defRPr>
            </a:lvl2pPr>
            <a:lvl3pPr marL="1371600" lvl="2" indent="-228600" algn="l">
              <a:lnSpc>
                <a:spcPct val="126000"/>
              </a:lnSpc>
              <a:spcBef>
                <a:spcPts val="3599"/>
              </a:spcBef>
              <a:spcAft>
                <a:spcPts val="0"/>
              </a:spcAft>
              <a:buClr>
                <a:schemeClr val="accent1"/>
              </a:buClr>
              <a:buSzPts val="2799"/>
              <a:buFont typeface="Noto Sans Symbols"/>
              <a:buNone/>
              <a:defRPr sz="2799">
                <a:solidFill>
                  <a:schemeClr val="dk1"/>
                </a:solidFill>
                <a:latin typeface="Raleway Light"/>
                <a:ea typeface="Raleway Light"/>
                <a:cs typeface="Raleway Light"/>
                <a:sym typeface="Raleway Light"/>
              </a:defRPr>
            </a:lvl3pPr>
            <a:lvl4pPr marL="1828800" lvl="3" indent="-228600" algn="l">
              <a:lnSpc>
                <a:spcPct val="126000"/>
              </a:lnSpc>
              <a:spcBef>
                <a:spcPts val="3599"/>
              </a:spcBef>
              <a:spcAft>
                <a:spcPts val="0"/>
              </a:spcAft>
              <a:buClr>
                <a:schemeClr val="accent1"/>
              </a:buClr>
              <a:buSzPts val="2799"/>
              <a:buFont typeface="Noto Sans Symbols"/>
              <a:buNone/>
              <a:defRPr sz="2799">
                <a:solidFill>
                  <a:schemeClr val="dk1"/>
                </a:solidFill>
                <a:latin typeface="Raleway Light"/>
                <a:ea typeface="Raleway Light"/>
                <a:cs typeface="Raleway Light"/>
                <a:sym typeface="Raleway Light"/>
              </a:defRPr>
            </a:lvl4pPr>
            <a:lvl5pPr marL="2286000" lvl="4" indent="-228600" algn="l">
              <a:lnSpc>
                <a:spcPct val="126000"/>
              </a:lnSpc>
              <a:spcBef>
                <a:spcPts val="3599"/>
              </a:spcBef>
              <a:spcAft>
                <a:spcPts val="0"/>
              </a:spcAft>
              <a:buClr>
                <a:schemeClr val="accent1"/>
              </a:buClr>
              <a:buSzPts val="2799"/>
              <a:buFont typeface="Noto Sans Symbols"/>
              <a:buNone/>
              <a:defRPr sz="2799">
                <a:solidFill>
                  <a:schemeClr val="dk1"/>
                </a:solidFill>
                <a:latin typeface="Raleway Light"/>
                <a:ea typeface="Raleway Light"/>
                <a:cs typeface="Raleway Light"/>
                <a:sym typeface="Raleway Light"/>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287" name="Google Shape;287;p37"/>
          <p:cNvSpPr txBox="1">
            <a:spLocks noGrp="1"/>
          </p:cNvSpPr>
          <p:nvPr>
            <p:ph type="title"/>
          </p:nvPr>
        </p:nvSpPr>
        <p:spPr>
          <a:xfrm>
            <a:off x="1990165" y="1417928"/>
            <a:ext cx="20520357" cy="118872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2"/>
              </a:buClr>
              <a:buSzPts val="6600"/>
              <a:buFont typeface="Open Sans"/>
              <a:buNone/>
              <a:defRPr sz="66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8" name="Google Shape;288;p37"/>
          <p:cNvSpPr txBox="1">
            <a:spLocks noGrp="1"/>
          </p:cNvSpPr>
          <p:nvPr>
            <p:ph type="body" idx="7"/>
          </p:nvPr>
        </p:nvSpPr>
        <p:spPr>
          <a:xfrm>
            <a:off x="1990165" y="2515610"/>
            <a:ext cx="20520212" cy="882648"/>
          </a:xfrm>
          <a:prstGeom prst="rect">
            <a:avLst/>
          </a:prstGeom>
          <a:noFill/>
          <a:ln>
            <a:noFill/>
          </a:ln>
        </p:spPr>
        <p:txBody>
          <a:bodyPr spcFirstLastPara="1" wrap="square" lIns="91425" tIns="45700" rIns="91425" bIns="45700" anchor="t" anchorCtr="0">
            <a:normAutofit/>
          </a:bodyPr>
          <a:lstStyle>
            <a:lvl1pPr marL="457200" lvl="0" indent="-228600" algn="l">
              <a:lnSpc>
                <a:spcPct val="140000"/>
              </a:lnSpc>
              <a:spcBef>
                <a:spcPts val="0"/>
              </a:spcBef>
              <a:spcAft>
                <a:spcPts val="0"/>
              </a:spcAft>
              <a:buClr>
                <a:srgbClr val="3A3838"/>
              </a:buClr>
              <a:buSzPts val="3600"/>
              <a:buFont typeface="Open Sans"/>
              <a:buNone/>
              <a:defRPr sz="3600" b="1">
                <a:solidFill>
                  <a:srgbClr val="3A3838"/>
                </a:solidFill>
                <a:latin typeface="Open Sans"/>
                <a:ea typeface="Open Sans"/>
                <a:cs typeface="Open Sans"/>
                <a:sym typeface="Open Sans"/>
              </a:defRPr>
            </a:lvl1pPr>
            <a:lvl2pPr marL="914400" lvl="1" indent="-228600" algn="l">
              <a:lnSpc>
                <a:spcPct val="140000"/>
              </a:lnSpc>
              <a:spcBef>
                <a:spcPts val="3599"/>
              </a:spcBef>
              <a:spcAft>
                <a:spcPts val="0"/>
              </a:spcAft>
              <a:buClr>
                <a:schemeClr val="dk1"/>
              </a:buClr>
              <a:buSzPts val="1800"/>
              <a:buNone/>
              <a:defRPr/>
            </a:lvl2pPr>
            <a:lvl3pPr marL="1371600" lvl="2" indent="-228600" algn="l">
              <a:lnSpc>
                <a:spcPct val="140000"/>
              </a:lnSpc>
              <a:spcBef>
                <a:spcPts val="3599"/>
              </a:spcBef>
              <a:spcAft>
                <a:spcPts val="0"/>
              </a:spcAft>
              <a:buClr>
                <a:schemeClr val="dk1"/>
              </a:buClr>
              <a:buSzPts val="1800"/>
              <a:buNone/>
              <a:defRPr/>
            </a:lvl3pPr>
            <a:lvl4pPr marL="1828800" lvl="3" indent="-228600" algn="l">
              <a:lnSpc>
                <a:spcPct val="140000"/>
              </a:lnSpc>
              <a:spcBef>
                <a:spcPts val="3599"/>
              </a:spcBef>
              <a:spcAft>
                <a:spcPts val="0"/>
              </a:spcAft>
              <a:buClr>
                <a:schemeClr val="dk1"/>
              </a:buClr>
              <a:buSzPts val="1800"/>
              <a:buNone/>
              <a:defRPr/>
            </a:lvl4pPr>
            <a:lvl5pPr marL="2286000" lvl="4" indent="-228600" algn="l">
              <a:lnSpc>
                <a:spcPct val="140000"/>
              </a:lnSpc>
              <a:spcBef>
                <a:spcPts val="3599"/>
              </a:spcBef>
              <a:spcAft>
                <a:spcPts val="0"/>
              </a:spcAft>
              <a:buClr>
                <a:schemeClr val="dk1"/>
              </a:buClr>
              <a:buSzPts val="1800"/>
              <a:buNone/>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6 content boxes">
  <p:cSld name="6 content boxes">
    <p:spTree>
      <p:nvGrpSpPr>
        <p:cNvPr id="1" name="Shape 289"/>
        <p:cNvGrpSpPr/>
        <p:nvPr/>
      </p:nvGrpSpPr>
      <p:grpSpPr>
        <a:xfrm>
          <a:off x="0" y="0"/>
          <a:ext cx="0" cy="0"/>
          <a:chOff x="0" y="0"/>
          <a:chExt cx="0" cy="0"/>
        </a:xfrm>
      </p:grpSpPr>
      <p:sp>
        <p:nvSpPr>
          <p:cNvPr id="290" name="Google Shape;290;p38"/>
          <p:cNvSpPr txBox="1">
            <a:spLocks noGrp="1"/>
          </p:cNvSpPr>
          <p:nvPr>
            <p:ph type="body" idx="1"/>
          </p:nvPr>
        </p:nvSpPr>
        <p:spPr>
          <a:xfrm>
            <a:off x="8837168" y="4143375"/>
            <a:ext cx="6217920" cy="3857628"/>
          </a:xfrm>
          <a:prstGeom prst="rect">
            <a:avLst/>
          </a:prstGeom>
          <a:noFill/>
          <a:ln>
            <a:noFill/>
          </a:ln>
        </p:spPr>
        <p:txBody>
          <a:bodyPr spcFirstLastPara="1" wrap="square" lIns="91425" tIns="45700" rIns="91425" bIns="45700" anchor="t" anchorCtr="0">
            <a:normAutofit/>
          </a:bodyPr>
          <a:lstStyle>
            <a:lvl1pPr marL="457200" lvl="0" indent="-228600" algn="l">
              <a:lnSpc>
                <a:spcPct val="140000"/>
              </a:lnSpc>
              <a:spcBef>
                <a:spcPts val="0"/>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1pPr>
            <a:lvl2pPr marL="914400" lvl="1" indent="-228600" algn="l">
              <a:lnSpc>
                <a:spcPct val="126000"/>
              </a:lnSpc>
              <a:spcBef>
                <a:spcPts val="3599"/>
              </a:spcBef>
              <a:spcAft>
                <a:spcPts val="0"/>
              </a:spcAft>
              <a:buClr>
                <a:schemeClr val="accent1"/>
              </a:buClr>
              <a:buSzPts val="2799"/>
              <a:buFont typeface="Noto Sans Symbols"/>
              <a:buNone/>
              <a:defRPr sz="2799">
                <a:solidFill>
                  <a:schemeClr val="dk1"/>
                </a:solidFill>
                <a:latin typeface="Raleway Light"/>
                <a:ea typeface="Raleway Light"/>
                <a:cs typeface="Raleway Light"/>
                <a:sym typeface="Raleway Light"/>
              </a:defRPr>
            </a:lvl2pPr>
            <a:lvl3pPr marL="1371600" lvl="2" indent="-228600" algn="l">
              <a:lnSpc>
                <a:spcPct val="126000"/>
              </a:lnSpc>
              <a:spcBef>
                <a:spcPts val="3599"/>
              </a:spcBef>
              <a:spcAft>
                <a:spcPts val="0"/>
              </a:spcAft>
              <a:buClr>
                <a:schemeClr val="accent1"/>
              </a:buClr>
              <a:buSzPts val="2799"/>
              <a:buFont typeface="Noto Sans Symbols"/>
              <a:buNone/>
              <a:defRPr sz="2799">
                <a:solidFill>
                  <a:schemeClr val="dk1"/>
                </a:solidFill>
                <a:latin typeface="Raleway Light"/>
                <a:ea typeface="Raleway Light"/>
                <a:cs typeface="Raleway Light"/>
                <a:sym typeface="Raleway Light"/>
              </a:defRPr>
            </a:lvl3pPr>
            <a:lvl4pPr marL="1828800" lvl="3" indent="-228600" algn="l">
              <a:lnSpc>
                <a:spcPct val="126000"/>
              </a:lnSpc>
              <a:spcBef>
                <a:spcPts val="3599"/>
              </a:spcBef>
              <a:spcAft>
                <a:spcPts val="0"/>
              </a:spcAft>
              <a:buClr>
                <a:schemeClr val="accent1"/>
              </a:buClr>
              <a:buSzPts val="2799"/>
              <a:buFont typeface="Noto Sans Symbols"/>
              <a:buNone/>
              <a:defRPr sz="2799">
                <a:solidFill>
                  <a:schemeClr val="dk1"/>
                </a:solidFill>
                <a:latin typeface="Raleway Light"/>
                <a:ea typeface="Raleway Light"/>
                <a:cs typeface="Raleway Light"/>
                <a:sym typeface="Raleway Light"/>
              </a:defRPr>
            </a:lvl4pPr>
            <a:lvl5pPr marL="2286000" lvl="4" indent="-228600" algn="l">
              <a:lnSpc>
                <a:spcPct val="126000"/>
              </a:lnSpc>
              <a:spcBef>
                <a:spcPts val="3599"/>
              </a:spcBef>
              <a:spcAft>
                <a:spcPts val="0"/>
              </a:spcAft>
              <a:buClr>
                <a:schemeClr val="accent1"/>
              </a:buClr>
              <a:buSzPts val="2799"/>
              <a:buFont typeface="Noto Sans Symbols"/>
              <a:buNone/>
              <a:defRPr sz="2799">
                <a:solidFill>
                  <a:schemeClr val="dk1"/>
                </a:solidFill>
                <a:latin typeface="Raleway Light"/>
                <a:ea typeface="Raleway Light"/>
                <a:cs typeface="Raleway Light"/>
                <a:sym typeface="Raleway Light"/>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291" name="Google Shape;291;p38"/>
          <p:cNvSpPr txBox="1">
            <a:spLocks noGrp="1"/>
          </p:cNvSpPr>
          <p:nvPr>
            <p:ph type="body" idx="2"/>
          </p:nvPr>
        </p:nvSpPr>
        <p:spPr>
          <a:xfrm>
            <a:off x="16136788" y="4143375"/>
            <a:ext cx="6217920" cy="3857628"/>
          </a:xfrm>
          <a:prstGeom prst="rect">
            <a:avLst/>
          </a:prstGeom>
          <a:noFill/>
          <a:ln>
            <a:noFill/>
          </a:ln>
        </p:spPr>
        <p:txBody>
          <a:bodyPr spcFirstLastPara="1" wrap="square" lIns="91425" tIns="45700" rIns="91425" bIns="45700" anchor="t" anchorCtr="0">
            <a:normAutofit/>
          </a:bodyPr>
          <a:lstStyle>
            <a:lvl1pPr marL="457200" lvl="0" indent="-228600" algn="l">
              <a:lnSpc>
                <a:spcPct val="140000"/>
              </a:lnSpc>
              <a:spcBef>
                <a:spcPts val="0"/>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1pPr>
            <a:lvl2pPr marL="914400" lvl="1" indent="-228600" algn="l">
              <a:lnSpc>
                <a:spcPct val="126000"/>
              </a:lnSpc>
              <a:spcBef>
                <a:spcPts val="3599"/>
              </a:spcBef>
              <a:spcAft>
                <a:spcPts val="0"/>
              </a:spcAft>
              <a:buClr>
                <a:schemeClr val="accent1"/>
              </a:buClr>
              <a:buSzPts val="2799"/>
              <a:buFont typeface="Noto Sans Symbols"/>
              <a:buNone/>
              <a:defRPr sz="2799">
                <a:solidFill>
                  <a:schemeClr val="dk1"/>
                </a:solidFill>
                <a:latin typeface="Raleway Light"/>
                <a:ea typeface="Raleway Light"/>
                <a:cs typeface="Raleway Light"/>
                <a:sym typeface="Raleway Light"/>
              </a:defRPr>
            </a:lvl2pPr>
            <a:lvl3pPr marL="1371600" lvl="2" indent="-228600" algn="l">
              <a:lnSpc>
                <a:spcPct val="126000"/>
              </a:lnSpc>
              <a:spcBef>
                <a:spcPts val="3599"/>
              </a:spcBef>
              <a:spcAft>
                <a:spcPts val="0"/>
              </a:spcAft>
              <a:buClr>
                <a:schemeClr val="accent1"/>
              </a:buClr>
              <a:buSzPts val="2799"/>
              <a:buFont typeface="Noto Sans Symbols"/>
              <a:buNone/>
              <a:defRPr sz="2799">
                <a:solidFill>
                  <a:schemeClr val="dk1"/>
                </a:solidFill>
                <a:latin typeface="Raleway Light"/>
                <a:ea typeface="Raleway Light"/>
                <a:cs typeface="Raleway Light"/>
                <a:sym typeface="Raleway Light"/>
              </a:defRPr>
            </a:lvl3pPr>
            <a:lvl4pPr marL="1828800" lvl="3" indent="-228600" algn="l">
              <a:lnSpc>
                <a:spcPct val="126000"/>
              </a:lnSpc>
              <a:spcBef>
                <a:spcPts val="3599"/>
              </a:spcBef>
              <a:spcAft>
                <a:spcPts val="0"/>
              </a:spcAft>
              <a:buClr>
                <a:schemeClr val="accent1"/>
              </a:buClr>
              <a:buSzPts val="2799"/>
              <a:buFont typeface="Noto Sans Symbols"/>
              <a:buNone/>
              <a:defRPr sz="2799">
                <a:solidFill>
                  <a:schemeClr val="dk1"/>
                </a:solidFill>
                <a:latin typeface="Raleway Light"/>
                <a:ea typeface="Raleway Light"/>
                <a:cs typeface="Raleway Light"/>
                <a:sym typeface="Raleway Light"/>
              </a:defRPr>
            </a:lvl4pPr>
            <a:lvl5pPr marL="2286000" lvl="4" indent="-228600" algn="l">
              <a:lnSpc>
                <a:spcPct val="126000"/>
              </a:lnSpc>
              <a:spcBef>
                <a:spcPts val="3599"/>
              </a:spcBef>
              <a:spcAft>
                <a:spcPts val="0"/>
              </a:spcAft>
              <a:buClr>
                <a:schemeClr val="accent1"/>
              </a:buClr>
              <a:buSzPts val="2799"/>
              <a:buFont typeface="Noto Sans Symbols"/>
              <a:buNone/>
              <a:defRPr sz="2799">
                <a:solidFill>
                  <a:schemeClr val="dk1"/>
                </a:solidFill>
                <a:latin typeface="Raleway Light"/>
                <a:ea typeface="Raleway Light"/>
                <a:cs typeface="Raleway Light"/>
                <a:sym typeface="Raleway Light"/>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292" name="Google Shape;292;p38"/>
          <p:cNvSpPr txBox="1">
            <a:spLocks noGrp="1"/>
          </p:cNvSpPr>
          <p:nvPr>
            <p:ph type="body" idx="3"/>
          </p:nvPr>
        </p:nvSpPr>
        <p:spPr>
          <a:xfrm>
            <a:off x="1990165" y="4143375"/>
            <a:ext cx="6217920" cy="3857628"/>
          </a:xfrm>
          <a:prstGeom prst="rect">
            <a:avLst/>
          </a:prstGeom>
          <a:noFill/>
          <a:ln>
            <a:noFill/>
          </a:ln>
        </p:spPr>
        <p:txBody>
          <a:bodyPr spcFirstLastPara="1" wrap="square" lIns="91425" tIns="45700" rIns="91425" bIns="45700" anchor="t" anchorCtr="0">
            <a:normAutofit/>
          </a:bodyPr>
          <a:lstStyle>
            <a:lvl1pPr marL="457200" lvl="0" indent="-228600" algn="l">
              <a:lnSpc>
                <a:spcPct val="140000"/>
              </a:lnSpc>
              <a:spcBef>
                <a:spcPts val="0"/>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1pPr>
            <a:lvl2pPr marL="914400" lvl="1" indent="-228600" algn="l">
              <a:lnSpc>
                <a:spcPct val="126000"/>
              </a:lnSpc>
              <a:spcBef>
                <a:spcPts val="3599"/>
              </a:spcBef>
              <a:spcAft>
                <a:spcPts val="0"/>
              </a:spcAft>
              <a:buClr>
                <a:schemeClr val="accent1"/>
              </a:buClr>
              <a:buSzPts val="2799"/>
              <a:buFont typeface="Noto Sans Symbols"/>
              <a:buNone/>
              <a:defRPr sz="2799">
                <a:solidFill>
                  <a:schemeClr val="dk1"/>
                </a:solidFill>
                <a:latin typeface="Raleway Light"/>
                <a:ea typeface="Raleway Light"/>
                <a:cs typeface="Raleway Light"/>
                <a:sym typeface="Raleway Light"/>
              </a:defRPr>
            </a:lvl2pPr>
            <a:lvl3pPr marL="1371600" lvl="2" indent="-228600" algn="l">
              <a:lnSpc>
                <a:spcPct val="126000"/>
              </a:lnSpc>
              <a:spcBef>
                <a:spcPts val="3599"/>
              </a:spcBef>
              <a:spcAft>
                <a:spcPts val="0"/>
              </a:spcAft>
              <a:buClr>
                <a:schemeClr val="accent1"/>
              </a:buClr>
              <a:buSzPts val="2799"/>
              <a:buFont typeface="Noto Sans Symbols"/>
              <a:buNone/>
              <a:defRPr sz="2799">
                <a:solidFill>
                  <a:schemeClr val="dk1"/>
                </a:solidFill>
                <a:latin typeface="Raleway Light"/>
                <a:ea typeface="Raleway Light"/>
                <a:cs typeface="Raleway Light"/>
                <a:sym typeface="Raleway Light"/>
              </a:defRPr>
            </a:lvl3pPr>
            <a:lvl4pPr marL="1828800" lvl="3" indent="-228600" algn="l">
              <a:lnSpc>
                <a:spcPct val="126000"/>
              </a:lnSpc>
              <a:spcBef>
                <a:spcPts val="3599"/>
              </a:spcBef>
              <a:spcAft>
                <a:spcPts val="0"/>
              </a:spcAft>
              <a:buClr>
                <a:schemeClr val="accent1"/>
              </a:buClr>
              <a:buSzPts val="2799"/>
              <a:buFont typeface="Noto Sans Symbols"/>
              <a:buNone/>
              <a:defRPr sz="2799">
                <a:solidFill>
                  <a:schemeClr val="dk1"/>
                </a:solidFill>
                <a:latin typeface="Raleway Light"/>
                <a:ea typeface="Raleway Light"/>
                <a:cs typeface="Raleway Light"/>
                <a:sym typeface="Raleway Light"/>
              </a:defRPr>
            </a:lvl4pPr>
            <a:lvl5pPr marL="2286000" lvl="4" indent="-228600" algn="l">
              <a:lnSpc>
                <a:spcPct val="126000"/>
              </a:lnSpc>
              <a:spcBef>
                <a:spcPts val="3599"/>
              </a:spcBef>
              <a:spcAft>
                <a:spcPts val="0"/>
              </a:spcAft>
              <a:buClr>
                <a:schemeClr val="accent1"/>
              </a:buClr>
              <a:buSzPts val="2799"/>
              <a:buFont typeface="Noto Sans Symbols"/>
              <a:buNone/>
              <a:defRPr sz="2799">
                <a:solidFill>
                  <a:schemeClr val="dk1"/>
                </a:solidFill>
                <a:latin typeface="Raleway Light"/>
                <a:ea typeface="Raleway Light"/>
                <a:cs typeface="Raleway Light"/>
                <a:sym typeface="Raleway Light"/>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293" name="Google Shape;293;p38"/>
          <p:cNvSpPr txBox="1">
            <a:spLocks noGrp="1"/>
          </p:cNvSpPr>
          <p:nvPr>
            <p:ph type="body" idx="4"/>
          </p:nvPr>
        </p:nvSpPr>
        <p:spPr>
          <a:xfrm>
            <a:off x="8837168" y="9068009"/>
            <a:ext cx="6217920" cy="2853084"/>
          </a:xfrm>
          <a:prstGeom prst="rect">
            <a:avLst/>
          </a:prstGeom>
          <a:noFill/>
          <a:ln>
            <a:noFill/>
          </a:ln>
        </p:spPr>
        <p:txBody>
          <a:bodyPr spcFirstLastPara="1" wrap="square" lIns="91425" tIns="45700" rIns="91425" bIns="45700" anchor="t" anchorCtr="0">
            <a:normAutofit/>
          </a:bodyPr>
          <a:lstStyle>
            <a:lvl1pPr marL="457200" lvl="0" indent="-228600" algn="l">
              <a:lnSpc>
                <a:spcPct val="140000"/>
              </a:lnSpc>
              <a:spcBef>
                <a:spcPts val="0"/>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1pPr>
            <a:lvl2pPr marL="914400" lvl="1" indent="-228600" algn="l">
              <a:lnSpc>
                <a:spcPct val="126000"/>
              </a:lnSpc>
              <a:spcBef>
                <a:spcPts val="3599"/>
              </a:spcBef>
              <a:spcAft>
                <a:spcPts val="0"/>
              </a:spcAft>
              <a:buClr>
                <a:schemeClr val="accent1"/>
              </a:buClr>
              <a:buSzPts val="2799"/>
              <a:buFont typeface="Noto Sans Symbols"/>
              <a:buNone/>
              <a:defRPr sz="2799">
                <a:solidFill>
                  <a:schemeClr val="dk1"/>
                </a:solidFill>
                <a:latin typeface="Raleway Light"/>
                <a:ea typeface="Raleway Light"/>
                <a:cs typeface="Raleway Light"/>
                <a:sym typeface="Raleway Light"/>
              </a:defRPr>
            </a:lvl2pPr>
            <a:lvl3pPr marL="1371600" lvl="2" indent="-228600" algn="l">
              <a:lnSpc>
                <a:spcPct val="126000"/>
              </a:lnSpc>
              <a:spcBef>
                <a:spcPts val="3599"/>
              </a:spcBef>
              <a:spcAft>
                <a:spcPts val="0"/>
              </a:spcAft>
              <a:buClr>
                <a:schemeClr val="accent1"/>
              </a:buClr>
              <a:buSzPts val="2799"/>
              <a:buFont typeface="Noto Sans Symbols"/>
              <a:buNone/>
              <a:defRPr sz="2799">
                <a:solidFill>
                  <a:schemeClr val="dk1"/>
                </a:solidFill>
                <a:latin typeface="Raleway Light"/>
                <a:ea typeface="Raleway Light"/>
                <a:cs typeface="Raleway Light"/>
                <a:sym typeface="Raleway Light"/>
              </a:defRPr>
            </a:lvl3pPr>
            <a:lvl4pPr marL="1828800" lvl="3" indent="-228600" algn="l">
              <a:lnSpc>
                <a:spcPct val="126000"/>
              </a:lnSpc>
              <a:spcBef>
                <a:spcPts val="3599"/>
              </a:spcBef>
              <a:spcAft>
                <a:spcPts val="0"/>
              </a:spcAft>
              <a:buClr>
                <a:schemeClr val="accent1"/>
              </a:buClr>
              <a:buSzPts val="2799"/>
              <a:buFont typeface="Noto Sans Symbols"/>
              <a:buNone/>
              <a:defRPr sz="2799">
                <a:solidFill>
                  <a:schemeClr val="dk1"/>
                </a:solidFill>
                <a:latin typeface="Raleway Light"/>
                <a:ea typeface="Raleway Light"/>
                <a:cs typeface="Raleway Light"/>
                <a:sym typeface="Raleway Light"/>
              </a:defRPr>
            </a:lvl4pPr>
            <a:lvl5pPr marL="2286000" lvl="4" indent="-228600" algn="l">
              <a:lnSpc>
                <a:spcPct val="126000"/>
              </a:lnSpc>
              <a:spcBef>
                <a:spcPts val="3599"/>
              </a:spcBef>
              <a:spcAft>
                <a:spcPts val="0"/>
              </a:spcAft>
              <a:buClr>
                <a:schemeClr val="accent1"/>
              </a:buClr>
              <a:buSzPts val="2799"/>
              <a:buFont typeface="Noto Sans Symbols"/>
              <a:buNone/>
              <a:defRPr sz="2799">
                <a:solidFill>
                  <a:schemeClr val="dk1"/>
                </a:solidFill>
                <a:latin typeface="Raleway Light"/>
                <a:ea typeface="Raleway Light"/>
                <a:cs typeface="Raleway Light"/>
                <a:sym typeface="Raleway Light"/>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294" name="Google Shape;294;p38"/>
          <p:cNvSpPr txBox="1">
            <a:spLocks noGrp="1"/>
          </p:cNvSpPr>
          <p:nvPr>
            <p:ph type="body" idx="5"/>
          </p:nvPr>
        </p:nvSpPr>
        <p:spPr>
          <a:xfrm>
            <a:off x="16136788" y="9068009"/>
            <a:ext cx="6217920" cy="2853084"/>
          </a:xfrm>
          <a:prstGeom prst="rect">
            <a:avLst/>
          </a:prstGeom>
          <a:noFill/>
          <a:ln>
            <a:noFill/>
          </a:ln>
        </p:spPr>
        <p:txBody>
          <a:bodyPr spcFirstLastPara="1" wrap="square" lIns="91425" tIns="45700" rIns="91425" bIns="45700" anchor="t" anchorCtr="0">
            <a:normAutofit/>
          </a:bodyPr>
          <a:lstStyle>
            <a:lvl1pPr marL="457200" lvl="0" indent="-228600" algn="l">
              <a:lnSpc>
                <a:spcPct val="140000"/>
              </a:lnSpc>
              <a:spcBef>
                <a:spcPts val="0"/>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1pPr>
            <a:lvl2pPr marL="914400" lvl="1" indent="-228600" algn="l">
              <a:lnSpc>
                <a:spcPct val="126000"/>
              </a:lnSpc>
              <a:spcBef>
                <a:spcPts val="3599"/>
              </a:spcBef>
              <a:spcAft>
                <a:spcPts val="0"/>
              </a:spcAft>
              <a:buClr>
                <a:schemeClr val="accent1"/>
              </a:buClr>
              <a:buSzPts val="2799"/>
              <a:buFont typeface="Noto Sans Symbols"/>
              <a:buNone/>
              <a:defRPr sz="2799">
                <a:solidFill>
                  <a:schemeClr val="dk1"/>
                </a:solidFill>
                <a:latin typeface="Raleway Light"/>
                <a:ea typeface="Raleway Light"/>
                <a:cs typeface="Raleway Light"/>
                <a:sym typeface="Raleway Light"/>
              </a:defRPr>
            </a:lvl2pPr>
            <a:lvl3pPr marL="1371600" lvl="2" indent="-228600" algn="l">
              <a:lnSpc>
                <a:spcPct val="126000"/>
              </a:lnSpc>
              <a:spcBef>
                <a:spcPts val="3599"/>
              </a:spcBef>
              <a:spcAft>
                <a:spcPts val="0"/>
              </a:spcAft>
              <a:buClr>
                <a:schemeClr val="accent1"/>
              </a:buClr>
              <a:buSzPts val="2799"/>
              <a:buFont typeface="Noto Sans Symbols"/>
              <a:buNone/>
              <a:defRPr sz="2799">
                <a:solidFill>
                  <a:schemeClr val="dk1"/>
                </a:solidFill>
                <a:latin typeface="Raleway Light"/>
                <a:ea typeface="Raleway Light"/>
                <a:cs typeface="Raleway Light"/>
                <a:sym typeface="Raleway Light"/>
              </a:defRPr>
            </a:lvl3pPr>
            <a:lvl4pPr marL="1828800" lvl="3" indent="-228600" algn="l">
              <a:lnSpc>
                <a:spcPct val="126000"/>
              </a:lnSpc>
              <a:spcBef>
                <a:spcPts val="3599"/>
              </a:spcBef>
              <a:spcAft>
                <a:spcPts val="0"/>
              </a:spcAft>
              <a:buClr>
                <a:schemeClr val="accent1"/>
              </a:buClr>
              <a:buSzPts val="2799"/>
              <a:buFont typeface="Noto Sans Symbols"/>
              <a:buNone/>
              <a:defRPr sz="2799">
                <a:solidFill>
                  <a:schemeClr val="dk1"/>
                </a:solidFill>
                <a:latin typeface="Raleway Light"/>
                <a:ea typeface="Raleway Light"/>
                <a:cs typeface="Raleway Light"/>
                <a:sym typeface="Raleway Light"/>
              </a:defRPr>
            </a:lvl4pPr>
            <a:lvl5pPr marL="2286000" lvl="4" indent="-228600" algn="l">
              <a:lnSpc>
                <a:spcPct val="126000"/>
              </a:lnSpc>
              <a:spcBef>
                <a:spcPts val="3599"/>
              </a:spcBef>
              <a:spcAft>
                <a:spcPts val="0"/>
              </a:spcAft>
              <a:buClr>
                <a:schemeClr val="accent1"/>
              </a:buClr>
              <a:buSzPts val="2799"/>
              <a:buFont typeface="Noto Sans Symbols"/>
              <a:buNone/>
              <a:defRPr sz="2799">
                <a:solidFill>
                  <a:schemeClr val="dk1"/>
                </a:solidFill>
                <a:latin typeface="Raleway Light"/>
                <a:ea typeface="Raleway Light"/>
                <a:cs typeface="Raleway Light"/>
                <a:sym typeface="Raleway Light"/>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295" name="Google Shape;295;p38"/>
          <p:cNvSpPr txBox="1">
            <a:spLocks noGrp="1"/>
          </p:cNvSpPr>
          <p:nvPr>
            <p:ph type="body" idx="6"/>
          </p:nvPr>
        </p:nvSpPr>
        <p:spPr>
          <a:xfrm>
            <a:off x="1990165" y="9068009"/>
            <a:ext cx="6217920" cy="2853084"/>
          </a:xfrm>
          <a:prstGeom prst="rect">
            <a:avLst/>
          </a:prstGeom>
          <a:noFill/>
          <a:ln>
            <a:noFill/>
          </a:ln>
        </p:spPr>
        <p:txBody>
          <a:bodyPr spcFirstLastPara="1" wrap="square" lIns="91425" tIns="45700" rIns="91425" bIns="45700" anchor="t" anchorCtr="0">
            <a:normAutofit/>
          </a:bodyPr>
          <a:lstStyle>
            <a:lvl1pPr marL="457200" lvl="0" indent="-228600" algn="l">
              <a:lnSpc>
                <a:spcPct val="140000"/>
              </a:lnSpc>
              <a:spcBef>
                <a:spcPts val="0"/>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1pPr>
            <a:lvl2pPr marL="914400" lvl="1" indent="-228600" algn="l">
              <a:lnSpc>
                <a:spcPct val="126000"/>
              </a:lnSpc>
              <a:spcBef>
                <a:spcPts val="3599"/>
              </a:spcBef>
              <a:spcAft>
                <a:spcPts val="0"/>
              </a:spcAft>
              <a:buClr>
                <a:schemeClr val="accent1"/>
              </a:buClr>
              <a:buSzPts val="2799"/>
              <a:buFont typeface="Noto Sans Symbols"/>
              <a:buNone/>
              <a:defRPr sz="2799">
                <a:solidFill>
                  <a:schemeClr val="dk1"/>
                </a:solidFill>
                <a:latin typeface="Raleway Light"/>
                <a:ea typeface="Raleway Light"/>
                <a:cs typeface="Raleway Light"/>
                <a:sym typeface="Raleway Light"/>
              </a:defRPr>
            </a:lvl2pPr>
            <a:lvl3pPr marL="1371600" lvl="2" indent="-228600" algn="l">
              <a:lnSpc>
                <a:spcPct val="126000"/>
              </a:lnSpc>
              <a:spcBef>
                <a:spcPts val="3599"/>
              </a:spcBef>
              <a:spcAft>
                <a:spcPts val="0"/>
              </a:spcAft>
              <a:buClr>
                <a:schemeClr val="accent1"/>
              </a:buClr>
              <a:buSzPts val="2799"/>
              <a:buFont typeface="Noto Sans Symbols"/>
              <a:buNone/>
              <a:defRPr sz="2799">
                <a:solidFill>
                  <a:schemeClr val="dk1"/>
                </a:solidFill>
                <a:latin typeface="Raleway Light"/>
                <a:ea typeface="Raleway Light"/>
                <a:cs typeface="Raleway Light"/>
                <a:sym typeface="Raleway Light"/>
              </a:defRPr>
            </a:lvl3pPr>
            <a:lvl4pPr marL="1828800" lvl="3" indent="-228600" algn="l">
              <a:lnSpc>
                <a:spcPct val="126000"/>
              </a:lnSpc>
              <a:spcBef>
                <a:spcPts val="3599"/>
              </a:spcBef>
              <a:spcAft>
                <a:spcPts val="0"/>
              </a:spcAft>
              <a:buClr>
                <a:schemeClr val="accent1"/>
              </a:buClr>
              <a:buSzPts val="2799"/>
              <a:buFont typeface="Noto Sans Symbols"/>
              <a:buNone/>
              <a:defRPr sz="2799">
                <a:solidFill>
                  <a:schemeClr val="dk1"/>
                </a:solidFill>
                <a:latin typeface="Raleway Light"/>
                <a:ea typeface="Raleway Light"/>
                <a:cs typeface="Raleway Light"/>
                <a:sym typeface="Raleway Light"/>
              </a:defRPr>
            </a:lvl4pPr>
            <a:lvl5pPr marL="2286000" lvl="4" indent="-228600" algn="l">
              <a:lnSpc>
                <a:spcPct val="126000"/>
              </a:lnSpc>
              <a:spcBef>
                <a:spcPts val="3599"/>
              </a:spcBef>
              <a:spcAft>
                <a:spcPts val="0"/>
              </a:spcAft>
              <a:buClr>
                <a:schemeClr val="accent1"/>
              </a:buClr>
              <a:buSzPts val="2799"/>
              <a:buFont typeface="Noto Sans Symbols"/>
              <a:buNone/>
              <a:defRPr sz="2799">
                <a:solidFill>
                  <a:schemeClr val="dk1"/>
                </a:solidFill>
                <a:latin typeface="Raleway Light"/>
                <a:ea typeface="Raleway Light"/>
                <a:cs typeface="Raleway Light"/>
                <a:sym typeface="Raleway Light"/>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296" name="Google Shape;296;p38"/>
          <p:cNvSpPr txBox="1">
            <a:spLocks noGrp="1"/>
          </p:cNvSpPr>
          <p:nvPr>
            <p:ph type="body" idx="7"/>
          </p:nvPr>
        </p:nvSpPr>
        <p:spPr>
          <a:xfrm>
            <a:off x="1990165" y="8336486"/>
            <a:ext cx="6217920" cy="731520"/>
          </a:xfrm>
          <a:prstGeom prst="rect">
            <a:avLst/>
          </a:prstGeom>
          <a:noFill/>
          <a:ln>
            <a:noFill/>
          </a:ln>
        </p:spPr>
        <p:txBody>
          <a:bodyPr spcFirstLastPara="1" wrap="square" lIns="91425" tIns="45700" rIns="91425" bIns="45700" anchor="ctr" anchorCtr="0">
            <a:noAutofit/>
          </a:bodyPr>
          <a:lstStyle>
            <a:lvl1pPr marL="457200" lvl="0" indent="-228600" algn="ctr">
              <a:lnSpc>
                <a:spcPct val="140000"/>
              </a:lnSpc>
              <a:spcBef>
                <a:spcPts val="0"/>
              </a:spcBef>
              <a:spcAft>
                <a:spcPts val="0"/>
              </a:spcAft>
              <a:buClr>
                <a:srgbClr val="3A3838"/>
              </a:buClr>
              <a:buSzPts val="3199"/>
              <a:buFont typeface="Calibri"/>
              <a:buNone/>
              <a:defRPr sz="3199">
                <a:solidFill>
                  <a:srgbClr val="3A3838"/>
                </a:solidFill>
                <a:latin typeface="Calibri"/>
                <a:ea typeface="Calibri"/>
                <a:cs typeface="Calibri"/>
                <a:sym typeface="Calibri"/>
              </a:defRPr>
            </a:lvl1pPr>
            <a:lvl2pPr marL="914400" lvl="1" indent="-228600" algn="l">
              <a:lnSpc>
                <a:spcPct val="140000"/>
              </a:lnSpc>
              <a:spcBef>
                <a:spcPts val="3599"/>
              </a:spcBef>
              <a:spcAft>
                <a:spcPts val="0"/>
              </a:spcAft>
              <a:buClr>
                <a:schemeClr val="dk1"/>
              </a:buClr>
              <a:buSzPts val="1800"/>
              <a:buNone/>
              <a:defRPr/>
            </a:lvl2pPr>
            <a:lvl3pPr marL="1371600" lvl="2" indent="-228600" algn="l">
              <a:lnSpc>
                <a:spcPct val="140000"/>
              </a:lnSpc>
              <a:spcBef>
                <a:spcPts val="3599"/>
              </a:spcBef>
              <a:spcAft>
                <a:spcPts val="0"/>
              </a:spcAft>
              <a:buClr>
                <a:schemeClr val="dk1"/>
              </a:buClr>
              <a:buSzPts val="1800"/>
              <a:buNone/>
              <a:defRPr/>
            </a:lvl3pPr>
            <a:lvl4pPr marL="1828800" lvl="3" indent="-228600" algn="l">
              <a:lnSpc>
                <a:spcPct val="140000"/>
              </a:lnSpc>
              <a:spcBef>
                <a:spcPts val="3599"/>
              </a:spcBef>
              <a:spcAft>
                <a:spcPts val="0"/>
              </a:spcAft>
              <a:buClr>
                <a:schemeClr val="dk1"/>
              </a:buClr>
              <a:buSzPts val="1800"/>
              <a:buNone/>
              <a:defRPr/>
            </a:lvl4pPr>
            <a:lvl5pPr marL="2286000" lvl="4" indent="-228600" algn="l">
              <a:lnSpc>
                <a:spcPct val="140000"/>
              </a:lnSpc>
              <a:spcBef>
                <a:spcPts val="3599"/>
              </a:spcBef>
              <a:spcAft>
                <a:spcPts val="0"/>
              </a:spcAft>
              <a:buClr>
                <a:schemeClr val="dk1"/>
              </a:buClr>
              <a:buSzPts val="1800"/>
              <a:buNone/>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297" name="Google Shape;297;p38"/>
          <p:cNvSpPr txBox="1">
            <a:spLocks noGrp="1"/>
          </p:cNvSpPr>
          <p:nvPr>
            <p:ph type="body" idx="8"/>
          </p:nvPr>
        </p:nvSpPr>
        <p:spPr>
          <a:xfrm>
            <a:off x="8837168" y="8336486"/>
            <a:ext cx="6217920" cy="731520"/>
          </a:xfrm>
          <a:prstGeom prst="rect">
            <a:avLst/>
          </a:prstGeom>
          <a:noFill/>
          <a:ln>
            <a:noFill/>
          </a:ln>
        </p:spPr>
        <p:txBody>
          <a:bodyPr spcFirstLastPara="1" wrap="square" lIns="91425" tIns="45700" rIns="91425" bIns="45700" anchor="ctr" anchorCtr="0">
            <a:noAutofit/>
          </a:bodyPr>
          <a:lstStyle>
            <a:lvl1pPr marL="457200" lvl="0" indent="-228600" algn="ctr">
              <a:lnSpc>
                <a:spcPct val="140000"/>
              </a:lnSpc>
              <a:spcBef>
                <a:spcPts val="0"/>
              </a:spcBef>
              <a:spcAft>
                <a:spcPts val="0"/>
              </a:spcAft>
              <a:buClr>
                <a:srgbClr val="3A3838"/>
              </a:buClr>
              <a:buSzPts val="3199"/>
              <a:buFont typeface="Calibri"/>
              <a:buNone/>
              <a:defRPr sz="3199">
                <a:solidFill>
                  <a:srgbClr val="3A3838"/>
                </a:solidFill>
                <a:latin typeface="Calibri"/>
                <a:ea typeface="Calibri"/>
                <a:cs typeface="Calibri"/>
                <a:sym typeface="Calibri"/>
              </a:defRPr>
            </a:lvl1pPr>
            <a:lvl2pPr marL="914400" lvl="1" indent="-228600" algn="l">
              <a:lnSpc>
                <a:spcPct val="140000"/>
              </a:lnSpc>
              <a:spcBef>
                <a:spcPts val="3599"/>
              </a:spcBef>
              <a:spcAft>
                <a:spcPts val="0"/>
              </a:spcAft>
              <a:buClr>
                <a:schemeClr val="dk1"/>
              </a:buClr>
              <a:buSzPts val="1800"/>
              <a:buNone/>
              <a:defRPr/>
            </a:lvl2pPr>
            <a:lvl3pPr marL="1371600" lvl="2" indent="-228600" algn="l">
              <a:lnSpc>
                <a:spcPct val="140000"/>
              </a:lnSpc>
              <a:spcBef>
                <a:spcPts val="3599"/>
              </a:spcBef>
              <a:spcAft>
                <a:spcPts val="0"/>
              </a:spcAft>
              <a:buClr>
                <a:schemeClr val="dk1"/>
              </a:buClr>
              <a:buSzPts val="1800"/>
              <a:buNone/>
              <a:defRPr/>
            </a:lvl3pPr>
            <a:lvl4pPr marL="1828800" lvl="3" indent="-228600" algn="l">
              <a:lnSpc>
                <a:spcPct val="140000"/>
              </a:lnSpc>
              <a:spcBef>
                <a:spcPts val="3599"/>
              </a:spcBef>
              <a:spcAft>
                <a:spcPts val="0"/>
              </a:spcAft>
              <a:buClr>
                <a:schemeClr val="dk1"/>
              </a:buClr>
              <a:buSzPts val="1800"/>
              <a:buNone/>
              <a:defRPr/>
            </a:lvl4pPr>
            <a:lvl5pPr marL="2286000" lvl="4" indent="-228600" algn="l">
              <a:lnSpc>
                <a:spcPct val="140000"/>
              </a:lnSpc>
              <a:spcBef>
                <a:spcPts val="3599"/>
              </a:spcBef>
              <a:spcAft>
                <a:spcPts val="0"/>
              </a:spcAft>
              <a:buClr>
                <a:schemeClr val="dk1"/>
              </a:buClr>
              <a:buSzPts val="1800"/>
              <a:buNone/>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298" name="Google Shape;298;p38"/>
          <p:cNvSpPr txBox="1">
            <a:spLocks noGrp="1"/>
          </p:cNvSpPr>
          <p:nvPr>
            <p:ph type="body" idx="9"/>
          </p:nvPr>
        </p:nvSpPr>
        <p:spPr>
          <a:xfrm>
            <a:off x="16136788" y="8336486"/>
            <a:ext cx="6217920" cy="731520"/>
          </a:xfrm>
          <a:prstGeom prst="rect">
            <a:avLst/>
          </a:prstGeom>
          <a:noFill/>
          <a:ln>
            <a:noFill/>
          </a:ln>
        </p:spPr>
        <p:txBody>
          <a:bodyPr spcFirstLastPara="1" wrap="square" lIns="91425" tIns="45700" rIns="91425" bIns="45700" anchor="ctr" anchorCtr="0">
            <a:noAutofit/>
          </a:bodyPr>
          <a:lstStyle>
            <a:lvl1pPr marL="457200" lvl="0" indent="-228600" algn="ctr">
              <a:lnSpc>
                <a:spcPct val="140000"/>
              </a:lnSpc>
              <a:spcBef>
                <a:spcPts val="0"/>
              </a:spcBef>
              <a:spcAft>
                <a:spcPts val="0"/>
              </a:spcAft>
              <a:buClr>
                <a:srgbClr val="3A3838"/>
              </a:buClr>
              <a:buSzPts val="3199"/>
              <a:buFont typeface="Calibri"/>
              <a:buNone/>
              <a:defRPr sz="3199">
                <a:solidFill>
                  <a:srgbClr val="3A3838"/>
                </a:solidFill>
                <a:latin typeface="Calibri"/>
                <a:ea typeface="Calibri"/>
                <a:cs typeface="Calibri"/>
                <a:sym typeface="Calibri"/>
              </a:defRPr>
            </a:lvl1pPr>
            <a:lvl2pPr marL="914400" lvl="1" indent="-228600" algn="l">
              <a:lnSpc>
                <a:spcPct val="140000"/>
              </a:lnSpc>
              <a:spcBef>
                <a:spcPts val="3599"/>
              </a:spcBef>
              <a:spcAft>
                <a:spcPts val="0"/>
              </a:spcAft>
              <a:buClr>
                <a:schemeClr val="dk1"/>
              </a:buClr>
              <a:buSzPts val="1800"/>
              <a:buNone/>
              <a:defRPr/>
            </a:lvl2pPr>
            <a:lvl3pPr marL="1371600" lvl="2" indent="-228600" algn="l">
              <a:lnSpc>
                <a:spcPct val="140000"/>
              </a:lnSpc>
              <a:spcBef>
                <a:spcPts val="3599"/>
              </a:spcBef>
              <a:spcAft>
                <a:spcPts val="0"/>
              </a:spcAft>
              <a:buClr>
                <a:schemeClr val="dk1"/>
              </a:buClr>
              <a:buSzPts val="1800"/>
              <a:buNone/>
              <a:defRPr/>
            </a:lvl3pPr>
            <a:lvl4pPr marL="1828800" lvl="3" indent="-228600" algn="l">
              <a:lnSpc>
                <a:spcPct val="140000"/>
              </a:lnSpc>
              <a:spcBef>
                <a:spcPts val="3599"/>
              </a:spcBef>
              <a:spcAft>
                <a:spcPts val="0"/>
              </a:spcAft>
              <a:buClr>
                <a:schemeClr val="dk1"/>
              </a:buClr>
              <a:buSzPts val="1800"/>
              <a:buNone/>
              <a:defRPr/>
            </a:lvl4pPr>
            <a:lvl5pPr marL="2286000" lvl="4" indent="-228600" algn="l">
              <a:lnSpc>
                <a:spcPct val="140000"/>
              </a:lnSpc>
              <a:spcBef>
                <a:spcPts val="3599"/>
              </a:spcBef>
              <a:spcAft>
                <a:spcPts val="0"/>
              </a:spcAft>
              <a:buClr>
                <a:schemeClr val="dk1"/>
              </a:buClr>
              <a:buSzPts val="1800"/>
              <a:buNone/>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299" name="Google Shape;299;p38"/>
          <p:cNvSpPr txBox="1">
            <a:spLocks noGrp="1"/>
          </p:cNvSpPr>
          <p:nvPr>
            <p:ph type="title"/>
          </p:nvPr>
        </p:nvSpPr>
        <p:spPr>
          <a:xfrm>
            <a:off x="1990165" y="1417928"/>
            <a:ext cx="20520357" cy="118872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2"/>
              </a:buClr>
              <a:buSzPts val="6600"/>
              <a:buFont typeface="Open Sans"/>
              <a:buNone/>
              <a:defRPr sz="6600">
                <a:solidFill>
                  <a:schemeClr val="accent2"/>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0" name="Google Shape;300;p38"/>
          <p:cNvSpPr txBox="1">
            <a:spLocks noGrp="1"/>
          </p:cNvSpPr>
          <p:nvPr>
            <p:ph type="body" idx="13"/>
          </p:nvPr>
        </p:nvSpPr>
        <p:spPr>
          <a:xfrm>
            <a:off x="1990165" y="2515610"/>
            <a:ext cx="20520212" cy="882648"/>
          </a:xfrm>
          <a:prstGeom prst="rect">
            <a:avLst/>
          </a:prstGeom>
          <a:noFill/>
          <a:ln>
            <a:noFill/>
          </a:ln>
        </p:spPr>
        <p:txBody>
          <a:bodyPr spcFirstLastPara="1" wrap="square" lIns="91425" tIns="45700" rIns="91425" bIns="45700" anchor="t" anchorCtr="0">
            <a:normAutofit/>
          </a:bodyPr>
          <a:lstStyle>
            <a:lvl1pPr marL="457200" lvl="0" indent="-228600" algn="l">
              <a:lnSpc>
                <a:spcPct val="140000"/>
              </a:lnSpc>
              <a:spcBef>
                <a:spcPts val="0"/>
              </a:spcBef>
              <a:spcAft>
                <a:spcPts val="0"/>
              </a:spcAft>
              <a:buClr>
                <a:srgbClr val="3A3838"/>
              </a:buClr>
              <a:buSzPts val="3600"/>
              <a:buFont typeface="Open Sans"/>
              <a:buNone/>
              <a:defRPr sz="3600" b="1">
                <a:solidFill>
                  <a:srgbClr val="3A3838"/>
                </a:solidFill>
                <a:latin typeface="Open Sans"/>
                <a:ea typeface="Open Sans"/>
                <a:cs typeface="Open Sans"/>
                <a:sym typeface="Open Sans"/>
              </a:defRPr>
            </a:lvl1pPr>
            <a:lvl2pPr marL="914400" lvl="1" indent="-228600" algn="l">
              <a:lnSpc>
                <a:spcPct val="140000"/>
              </a:lnSpc>
              <a:spcBef>
                <a:spcPts val="3599"/>
              </a:spcBef>
              <a:spcAft>
                <a:spcPts val="0"/>
              </a:spcAft>
              <a:buClr>
                <a:schemeClr val="dk1"/>
              </a:buClr>
              <a:buSzPts val="1800"/>
              <a:buNone/>
              <a:defRPr/>
            </a:lvl2pPr>
            <a:lvl3pPr marL="1371600" lvl="2" indent="-228600" algn="l">
              <a:lnSpc>
                <a:spcPct val="140000"/>
              </a:lnSpc>
              <a:spcBef>
                <a:spcPts val="3599"/>
              </a:spcBef>
              <a:spcAft>
                <a:spcPts val="0"/>
              </a:spcAft>
              <a:buClr>
                <a:schemeClr val="dk1"/>
              </a:buClr>
              <a:buSzPts val="1800"/>
              <a:buNone/>
              <a:defRPr/>
            </a:lvl3pPr>
            <a:lvl4pPr marL="1828800" lvl="3" indent="-228600" algn="l">
              <a:lnSpc>
                <a:spcPct val="140000"/>
              </a:lnSpc>
              <a:spcBef>
                <a:spcPts val="3599"/>
              </a:spcBef>
              <a:spcAft>
                <a:spcPts val="0"/>
              </a:spcAft>
              <a:buClr>
                <a:schemeClr val="dk1"/>
              </a:buClr>
              <a:buSzPts val="1800"/>
              <a:buNone/>
              <a:defRPr/>
            </a:lvl4pPr>
            <a:lvl5pPr marL="2286000" lvl="4" indent="-228600" algn="l">
              <a:lnSpc>
                <a:spcPct val="140000"/>
              </a:lnSpc>
              <a:spcBef>
                <a:spcPts val="3599"/>
              </a:spcBef>
              <a:spcAft>
                <a:spcPts val="0"/>
              </a:spcAft>
              <a:buClr>
                <a:schemeClr val="dk1"/>
              </a:buClr>
              <a:buSzPts val="1800"/>
              <a:buNone/>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Numbered content slide">
  <p:cSld name="Numbered content slide">
    <p:spTree>
      <p:nvGrpSpPr>
        <p:cNvPr id="1" name="Shape 301"/>
        <p:cNvGrpSpPr/>
        <p:nvPr/>
      </p:nvGrpSpPr>
      <p:grpSpPr>
        <a:xfrm>
          <a:off x="0" y="0"/>
          <a:ext cx="0" cy="0"/>
          <a:chOff x="0" y="0"/>
          <a:chExt cx="0" cy="0"/>
        </a:xfrm>
      </p:grpSpPr>
      <p:sp>
        <p:nvSpPr>
          <p:cNvPr id="302" name="Google Shape;302;p39"/>
          <p:cNvSpPr txBox="1">
            <a:spLocks noGrp="1"/>
          </p:cNvSpPr>
          <p:nvPr>
            <p:ph type="body" idx="1"/>
          </p:nvPr>
        </p:nvSpPr>
        <p:spPr>
          <a:xfrm>
            <a:off x="1989496" y="7737476"/>
            <a:ext cx="1625177" cy="2286298"/>
          </a:xfrm>
          <a:prstGeom prst="rect">
            <a:avLst/>
          </a:prstGeom>
          <a:noFill/>
          <a:ln>
            <a:noFill/>
          </a:ln>
        </p:spPr>
        <p:txBody>
          <a:bodyPr spcFirstLastPara="1" wrap="square" lIns="91425" tIns="0" rIns="91425" bIns="0" anchor="t" anchorCtr="0">
            <a:noAutofit/>
          </a:bodyPr>
          <a:lstStyle>
            <a:lvl1pPr marL="457200" lvl="0" indent="-228600" algn="l">
              <a:lnSpc>
                <a:spcPct val="100000"/>
              </a:lnSpc>
              <a:spcBef>
                <a:spcPts val="0"/>
              </a:spcBef>
              <a:spcAft>
                <a:spcPts val="0"/>
              </a:spcAft>
              <a:buClr>
                <a:schemeClr val="accent3"/>
              </a:buClr>
              <a:buSzPts val="17596"/>
              <a:buFont typeface="Open Sans"/>
              <a:buNone/>
              <a:defRPr sz="17596" b="0" i="0">
                <a:solidFill>
                  <a:schemeClr val="accent3"/>
                </a:solidFill>
                <a:latin typeface="Open Sans"/>
                <a:ea typeface="Open Sans"/>
                <a:cs typeface="Open Sans"/>
                <a:sym typeface="Open Sans"/>
              </a:defRPr>
            </a:lvl1pPr>
            <a:lvl2pPr marL="914400" lvl="1" indent="-228600" algn="l">
              <a:lnSpc>
                <a:spcPct val="140000"/>
              </a:lnSpc>
              <a:spcBef>
                <a:spcPts val="0"/>
              </a:spcBef>
              <a:spcAft>
                <a:spcPts val="0"/>
              </a:spcAft>
              <a:buClr>
                <a:schemeClr val="dk1"/>
              </a:buClr>
              <a:buSzPts val="1800"/>
              <a:buNone/>
              <a:defRPr/>
            </a:lvl2pPr>
            <a:lvl3pPr marL="1371600" lvl="2" indent="-228600" algn="l">
              <a:lnSpc>
                <a:spcPct val="140000"/>
              </a:lnSpc>
              <a:spcBef>
                <a:spcPts val="3599"/>
              </a:spcBef>
              <a:spcAft>
                <a:spcPts val="0"/>
              </a:spcAft>
              <a:buClr>
                <a:schemeClr val="dk1"/>
              </a:buClr>
              <a:buSzPts val="1800"/>
              <a:buNone/>
              <a:defRPr/>
            </a:lvl3pPr>
            <a:lvl4pPr marL="1828800" lvl="3" indent="-228600" algn="l">
              <a:lnSpc>
                <a:spcPct val="140000"/>
              </a:lnSpc>
              <a:spcBef>
                <a:spcPts val="3599"/>
              </a:spcBef>
              <a:spcAft>
                <a:spcPts val="0"/>
              </a:spcAft>
              <a:buClr>
                <a:schemeClr val="dk1"/>
              </a:buClr>
              <a:buSzPts val="1800"/>
              <a:buNone/>
              <a:defRPr/>
            </a:lvl4pPr>
            <a:lvl5pPr marL="2286000" lvl="4" indent="-228600" algn="l">
              <a:lnSpc>
                <a:spcPct val="140000"/>
              </a:lnSpc>
              <a:spcBef>
                <a:spcPts val="3599"/>
              </a:spcBef>
              <a:spcAft>
                <a:spcPts val="0"/>
              </a:spcAft>
              <a:buClr>
                <a:schemeClr val="dk1"/>
              </a:buClr>
              <a:buSzPts val="1800"/>
              <a:buNone/>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303" name="Google Shape;303;p39"/>
          <p:cNvSpPr txBox="1">
            <a:spLocks noGrp="1"/>
          </p:cNvSpPr>
          <p:nvPr>
            <p:ph type="body" idx="2"/>
          </p:nvPr>
        </p:nvSpPr>
        <p:spPr>
          <a:xfrm>
            <a:off x="3660088" y="8130745"/>
            <a:ext cx="8664125" cy="914400"/>
          </a:xfrm>
          <a:prstGeom prst="rect">
            <a:avLst/>
          </a:prstGeom>
          <a:noFill/>
          <a:ln>
            <a:noFill/>
          </a:ln>
        </p:spPr>
        <p:txBody>
          <a:bodyPr spcFirstLastPara="1" wrap="square" lIns="91425" tIns="45700" rIns="91425" bIns="45700" anchor="ctr" anchorCtr="0">
            <a:normAutofit/>
          </a:bodyPr>
          <a:lstStyle>
            <a:lvl1pPr marL="457200" lvl="0" indent="-228600" algn="l">
              <a:lnSpc>
                <a:spcPct val="140000"/>
              </a:lnSpc>
              <a:spcBef>
                <a:spcPts val="0"/>
              </a:spcBef>
              <a:spcAft>
                <a:spcPts val="0"/>
              </a:spcAft>
              <a:buClr>
                <a:srgbClr val="3A3838"/>
              </a:buClr>
              <a:buSzPts val="3199"/>
              <a:buFont typeface="Calibri"/>
              <a:buNone/>
              <a:defRPr sz="3199">
                <a:solidFill>
                  <a:srgbClr val="3A3838"/>
                </a:solidFill>
                <a:latin typeface="Calibri"/>
                <a:ea typeface="Calibri"/>
                <a:cs typeface="Calibri"/>
                <a:sym typeface="Calibri"/>
              </a:defRPr>
            </a:lvl1pPr>
            <a:lvl2pPr marL="914400" lvl="1" indent="-228600" algn="l">
              <a:lnSpc>
                <a:spcPct val="140000"/>
              </a:lnSpc>
              <a:spcBef>
                <a:spcPts val="3599"/>
              </a:spcBef>
              <a:spcAft>
                <a:spcPts val="0"/>
              </a:spcAft>
              <a:buClr>
                <a:schemeClr val="dk1"/>
              </a:buClr>
              <a:buSzPts val="1800"/>
              <a:buNone/>
              <a:defRPr/>
            </a:lvl2pPr>
            <a:lvl3pPr marL="1371600" lvl="2" indent="-228600" algn="l">
              <a:lnSpc>
                <a:spcPct val="140000"/>
              </a:lnSpc>
              <a:spcBef>
                <a:spcPts val="3599"/>
              </a:spcBef>
              <a:spcAft>
                <a:spcPts val="0"/>
              </a:spcAft>
              <a:buClr>
                <a:schemeClr val="dk1"/>
              </a:buClr>
              <a:buSzPts val="1800"/>
              <a:buNone/>
              <a:defRPr/>
            </a:lvl3pPr>
            <a:lvl4pPr marL="1828800" lvl="3" indent="-228600" algn="l">
              <a:lnSpc>
                <a:spcPct val="140000"/>
              </a:lnSpc>
              <a:spcBef>
                <a:spcPts val="3599"/>
              </a:spcBef>
              <a:spcAft>
                <a:spcPts val="0"/>
              </a:spcAft>
              <a:buClr>
                <a:schemeClr val="dk1"/>
              </a:buClr>
              <a:buSzPts val="1800"/>
              <a:buNone/>
              <a:defRPr/>
            </a:lvl4pPr>
            <a:lvl5pPr marL="2286000" lvl="4" indent="-228600" algn="l">
              <a:lnSpc>
                <a:spcPct val="140000"/>
              </a:lnSpc>
              <a:spcBef>
                <a:spcPts val="3599"/>
              </a:spcBef>
              <a:spcAft>
                <a:spcPts val="0"/>
              </a:spcAft>
              <a:buClr>
                <a:schemeClr val="dk1"/>
              </a:buClr>
              <a:buSzPts val="1800"/>
              <a:buNone/>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304" name="Google Shape;304;p39"/>
          <p:cNvSpPr txBox="1">
            <a:spLocks noGrp="1"/>
          </p:cNvSpPr>
          <p:nvPr>
            <p:ph type="body" idx="3"/>
          </p:nvPr>
        </p:nvSpPr>
        <p:spPr>
          <a:xfrm>
            <a:off x="3660088" y="8983154"/>
            <a:ext cx="8664125" cy="3391330"/>
          </a:xfrm>
          <a:prstGeom prst="rect">
            <a:avLst/>
          </a:prstGeom>
          <a:noFill/>
          <a:ln>
            <a:noFill/>
          </a:ln>
        </p:spPr>
        <p:txBody>
          <a:bodyPr spcFirstLastPara="1" wrap="square" lIns="91425" tIns="45700" rIns="91425" bIns="45700" anchor="t" anchorCtr="0">
            <a:normAutofit/>
          </a:bodyPr>
          <a:lstStyle>
            <a:lvl1pPr marL="457200" lvl="0" indent="-228600" algn="l">
              <a:lnSpc>
                <a:spcPct val="140000"/>
              </a:lnSpc>
              <a:spcBef>
                <a:spcPts val="0"/>
              </a:spcBef>
              <a:spcAft>
                <a:spcPts val="0"/>
              </a:spcAft>
              <a:buClr>
                <a:schemeClr val="dk1"/>
              </a:buClr>
              <a:buSzPts val="2200"/>
              <a:buFont typeface="Calibri"/>
              <a:buNone/>
              <a:defRPr sz="2200">
                <a:latin typeface="Calibri"/>
                <a:ea typeface="Calibri"/>
                <a:cs typeface="Calibri"/>
                <a:sym typeface="Calibri"/>
              </a:defRPr>
            </a:lvl1pPr>
            <a:lvl2pPr marL="914400" lvl="1" indent="-228600" algn="l">
              <a:lnSpc>
                <a:spcPct val="140000"/>
              </a:lnSpc>
              <a:spcBef>
                <a:spcPts val="3599"/>
              </a:spcBef>
              <a:spcAft>
                <a:spcPts val="0"/>
              </a:spcAft>
              <a:buClr>
                <a:schemeClr val="dk1"/>
              </a:buClr>
              <a:buSzPts val="1800"/>
              <a:buNone/>
              <a:defRPr/>
            </a:lvl2pPr>
            <a:lvl3pPr marL="1371600" lvl="2" indent="-228600" algn="l">
              <a:lnSpc>
                <a:spcPct val="140000"/>
              </a:lnSpc>
              <a:spcBef>
                <a:spcPts val="3599"/>
              </a:spcBef>
              <a:spcAft>
                <a:spcPts val="0"/>
              </a:spcAft>
              <a:buClr>
                <a:schemeClr val="dk1"/>
              </a:buClr>
              <a:buSzPts val="1800"/>
              <a:buNone/>
              <a:defRPr/>
            </a:lvl3pPr>
            <a:lvl4pPr marL="1828800" lvl="3" indent="-228600" algn="l">
              <a:lnSpc>
                <a:spcPct val="140000"/>
              </a:lnSpc>
              <a:spcBef>
                <a:spcPts val="3599"/>
              </a:spcBef>
              <a:spcAft>
                <a:spcPts val="0"/>
              </a:spcAft>
              <a:buClr>
                <a:schemeClr val="dk1"/>
              </a:buClr>
              <a:buSzPts val="1800"/>
              <a:buNone/>
              <a:defRPr/>
            </a:lvl4pPr>
            <a:lvl5pPr marL="2286000" lvl="4" indent="-228600" algn="l">
              <a:lnSpc>
                <a:spcPct val="140000"/>
              </a:lnSpc>
              <a:spcBef>
                <a:spcPts val="3599"/>
              </a:spcBef>
              <a:spcAft>
                <a:spcPts val="0"/>
              </a:spcAft>
              <a:buClr>
                <a:schemeClr val="dk1"/>
              </a:buClr>
              <a:buSzPts val="1800"/>
              <a:buNone/>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305" name="Google Shape;305;p39"/>
          <p:cNvSpPr txBox="1">
            <a:spLocks noGrp="1"/>
          </p:cNvSpPr>
          <p:nvPr>
            <p:ph type="body" idx="4"/>
          </p:nvPr>
        </p:nvSpPr>
        <p:spPr>
          <a:xfrm>
            <a:off x="12794877" y="7745842"/>
            <a:ext cx="1625177" cy="2286298"/>
          </a:xfrm>
          <a:prstGeom prst="rect">
            <a:avLst/>
          </a:prstGeom>
          <a:noFill/>
          <a:ln>
            <a:noFill/>
          </a:ln>
        </p:spPr>
        <p:txBody>
          <a:bodyPr spcFirstLastPara="1" wrap="square" lIns="91425" tIns="0" rIns="91425" bIns="0" anchor="t" anchorCtr="0">
            <a:noAutofit/>
          </a:bodyPr>
          <a:lstStyle>
            <a:lvl1pPr marL="457200" lvl="0" indent="-228600" algn="l">
              <a:lnSpc>
                <a:spcPct val="100000"/>
              </a:lnSpc>
              <a:spcBef>
                <a:spcPts val="0"/>
              </a:spcBef>
              <a:spcAft>
                <a:spcPts val="0"/>
              </a:spcAft>
              <a:buClr>
                <a:schemeClr val="accent4"/>
              </a:buClr>
              <a:buSzPts val="17596"/>
              <a:buFont typeface="Open Sans"/>
              <a:buNone/>
              <a:defRPr sz="17596" b="0" i="0">
                <a:solidFill>
                  <a:schemeClr val="accent4"/>
                </a:solidFill>
                <a:latin typeface="Open Sans"/>
                <a:ea typeface="Open Sans"/>
                <a:cs typeface="Open Sans"/>
                <a:sym typeface="Open Sans"/>
              </a:defRPr>
            </a:lvl1pPr>
            <a:lvl2pPr marL="914400" lvl="1" indent="-228600" algn="l">
              <a:lnSpc>
                <a:spcPct val="140000"/>
              </a:lnSpc>
              <a:spcBef>
                <a:spcPts val="0"/>
              </a:spcBef>
              <a:spcAft>
                <a:spcPts val="0"/>
              </a:spcAft>
              <a:buClr>
                <a:schemeClr val="dk1"/>
              </a:buClr>
              <a:buSzPts val="1800"/>
              <a:buNone/>
              <a:defRPr/>
            </a:lvl2pPr>
            <a:lvl3pPr marL="1371600" lvl="2" indent="-228600" algn="l">
              <a:lnSpc>
                <a:spcPct val="140000"/>
              </a:lnSpc>
              <a:spcBef>
                <a:spcPts val="3599"/>
              </a:spcBef>
              <a:spcAft>
                <a:spcPts val="0"/>
              </a:spcAft>
              <a:buClr>
                <a:schemeClr val="dk1"/>
              </a:buClr>
              <a:buSzPts val="1800"/>
              <a:buNone/>
              <a:defRPr/>
            </a:lvl3pPr>
            <a:lvl4pPr marL="1828800" lvl="3" indent="-228600" algn="l">
              <a:lnSpc>
                <a:spcPct val="140000"/>
              </a:lnSpc>
              <a:spcBef>
                <a:spcPts val="3599"/>
              </a:spcBef>
              <a:spcAft>
                <a:spcPts val="0"/>
              </a:spcAft>
              <a:buClr>
                <a:schemeClr val="dk1"/>
              </a:buClr>
              <a:buSzPts val="1800"/>
              <a:buNone/>
              <a:defRPr/>
            </a:lvl4pPr>
            <a:lvl5pPr marL="2286000" lvl="4" indent="-228600" algn="l">
              <a:lnSpc>
                <a:spcPct val="140000"/>
              </a:lnSpc>
              <a:spcBef>
                <a:spcPts val="3599"/>
              </a:spcBef>
              <a:spcAft>
                <a:spcPts val="0"/>
              </a:spcAft>
              <a:buClr>
                <a:schemeClr val="dk1"/>
              </a:buClr>
              <a:buSzPts val="1800"/>
              <a:buNone/>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306" name="Google Shape;306;p39"/>
          <p:cNvSpPr txBox="1">
            <a:spLocks noGrp="1"/>
          </p:cNvSpPr>
          <p:nvPr>
            <p:ph type="body" idx="5"/>
          </p:nvPr>
        </p:nvSpPr>
        <p:spPr>
          <a:xfrm>
            <a:off x="14494647" y="8139109"/>
            <a:ext cx="8664125" cy="914400"/>
          </a:xfrm>
          <a:prstGeom prst="rect">
            <a:avLst/>
          </a:prstGeom>
          <a:noFill/>
          <a:ln>
            <a:noFill/>
          </a:ln>
        </p:spPr>
        <p:txBody>
          <a:bodyPr spcFirstLastPara="1" wrap="square" lIns="91425" tIns="45700" rIns="91425" bIns="45700" anchor="ctr" anchorCtr="0">
            <a:normAutofit/>
          </a:bodyPr>
          <a:lstStyle>
            <a:lvl1pPr marL="457200" lvl="0" indent="-228600" algn="l">
              <a:lnSpc>
                <a:spcPct val="140000"/>
              </a:lnSpc>
              <a:spcBef>
                <a:spcPts val="0"/>
              </a:spcBef>
              <a:spcAft>
                <a:spcPts val="0"/>
              </a:spcAft>
              <a:buClr>
                <a:srgbClr val="3A3838"/>
              </a:buClr>
              <a:buSzPts val="3199"/>
              <a:buFont typeface="Calibri"/>
              <a:buNone/>
              <a:defRPr sz="3199">
                <a:solidFill>
                  <a:srgbClr val="3A3838"/>
                </a:solidFill>
                <a:latin typeface="Calibri"/>
                <a:ea typeface="Calibri"/>
                <a:cs typeface="Calibri"/>
                <a:sym typeface="Calibri"/>
              </a:defRPr>
            </a:lvl1pPr>
            <a:lvl2pPr marL="914400" lvl="1" indent="-228600" algn="l">
              <a:lnSpc>
                <a:spcPct val="140000"/>
              </a:lnSpc>
              <a:spcBef>
                <a:spcPts val="3599"/>
              </a:spcBef>
              <a:spcAft>
                <a:spcPts val="0"/>
              </a:spcAft>
              <a:buClr>
                <a:schemeClr val="dk1"/>
              </a:buClr>
              <a:buSzPts val="1800"/>
              <a:buNone/>
              <a:defRPr/>
            </a:lvl2pPr>
            <a:lvl3pPr marL="1371600" lvl="2" indent="-228600" algn="l">
              <a:lnSpc>
                <a:spcPct val="140000"/>
              </a:lnSpc>
              <a:spcBef>
                <a:spcPts val="3599"/>
              </a:spcBef>
              <a:spcAft>
                <a:spcPts val="0"/>
              </a:spcAft>
              <a:buClr>
                <a:schemeClr val="dk1"/>
              </a:buClr>
              <a:buSzPts val="1800"/>
              <a:buNone/>
              <a:defRPr/>
            </a:lvl3pPr>
            <a:lvl4pPr marL="1828800" lvl="3" indent="-228600" algn="l">
              <a:lnSpc>
                <a:spcPct val="140000"/>
              </a:lnSpc>
              <a:spcBef>
                <a:spcPts val="3599"/>
              </a:spcBef>
              <a:spcAft>
                <a:spcPts val="0"/>
              </a:spcAft>
              <a:buClr>
                <a:schemeClr val="dk1"/>
              </a:buClr>
              <a:buSzPts val="1800"/>
              <a:buNone/>
              <a:defRPr/>
            </a:lvl4pPr>
            <a:lvl5pPr marL="2286000" lvl="4" indent="-228600" algn="l">
              <a:lnSpc>
                <a:spcPct val="140000"/>
              </a:lnSpc>
              <a:spcBef>
                <a:spcPts val="3599"/>
              </a:spcBef>
              <a:spcAft>
                <a:spcPts val="0"/>
              </a:spcAft>
              <a:buClr>
                <a:schemeClr val="dk1"/>
              </a:buClr>
              <a:buSzPts val="1800"/>
              <a:buNone/>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307" name="Google Shape;307;p39"/>
          <p:cNvSpPr txBox="1">
            <a:spLocks noGrp="1"/>
          </p:cNvSpPr>
          <p:nvPr>
            <p:ph type="body" idx="6"/>
          </p:nvPr>
        </p:nvSpPr>
        <p:spPr>
          <a:xfrm>
            <a:off x="14494647" y="8991520"/>
            <a:ext cx="8664125" cy="3382966"/>
          </a:xfrm>
          <a:prstGeom prst="rect">
            <a:avLst/>
          </a:prstGeom>
          <a:noFill/>
          <a:ln>
            <a:noFill/>
          </a:ln>
        </p:spPr>
        <p:txBody>
          <a:bodyPr spcFirstLastPara="1" wrap="square" lIns="91425" tIns="45700" rIns="91425" bIns="45700" anchor="t" anchorCtr="0">
            <a:normAutofit/>
          </a:bodyPr>
          <a:lstStyle>
            <a:lvl1pPr marL="457200" lvl="0" indent="-228600" algn="l">
              <a:lnSpc>
                <a:spcPct val="140000"/>
              </a:lnSpc>
              <a:spcBef>
                <a:spcPts val="0"/>
              </a:spcBef>
              <a:spcAft>
                <a:spcPts val="0"/>
              </a:spcAft>
              <a:buClr>
                <a:schemeClr val="dk1"/>
              </a:buClr>
              <a:buSzPts val="2200"/>
              <a:buFont typeface="Calibri"/>
              <a:buNone/>
              <a:defRPr sz="2200">
                <a:latin typeface="Calibri"/>
                <a:ea typeface="Calibri"/>
                <a:cs typeface="Calibri"/>
                <a:sym typeface="Calibri"/>
              </a:defRPr>
            </a:lvl1pPr>
            <a:lvl2pPr marL="914400" lvl="1" indent="-228600" algn="l">
              <a:lnSpc>
                <a:spcPct val="140000"/>
              </a:lnSpc>
              <a:spcBef>
                <a:spcPts val="3599"/>
              </a:spcBef>
              <a:spcAft>
                <a:spcPts val="0"/>
              </a:spcAft>
              <a:buClr>
                <a:schemeClr val="dk1"/>
              </a:buClr>
              <a:buSzPts val="1800"/>
              <a:buNone/>
              <a:defRPr/>
            </a:lvl2pPr>
            <a:lvl3pPr marL="1371600" lvl="2" indent="-228600" algn="l">
              <a:lnSpc>
                <a:spcPct val="140000"/>
              </a:lnSpc>
              <a:spcBef>
                <a:spcPts val="3599"/>
              </a:spcBef>
              <a:spcAft>
                <a:spcPts val="0"/>
              </a:spcAft>
              <a:buClr>
                <a:schemeClr val="dk1"/>
              </a:buClr>
              <a:buSzPts val="1800"/>
              <a:buNone/>
              <a:defRPr/>
            </a:lvl3pPr>
            <a:lvl4pPr marL="1828800" lvl="3" indent="-228600" algn="l">
              <a:lnSpc>
                <a:spcPct val="140000"/>
              </a:lnSpc>
              <a:spcBef>
                <a:spcPts val="3599"/>
              </a:spcBef>
              <a:spcAft>
                <a:spcPts val="0"/>
              </a:spcAft>
              <a:buClr>
                <a:schemeClr val="dk1"/>
              </a:buClr>
              <a:buSzPts val="1800"/>
              <a:buNone/>
              <a:defRPr/>
            </a:lvl4pPr>
            <a:lvl5pPr marL="2286000" lvl="4" indent="-228600" algn="l">
              <a:lnSpc>
                <a:spcPct val="140000"/>
              </a:lnSpc>
              <a:spcBef>
                <a:spcPts val="3599"/>
              </a:spcBef>
              <a:spcAft>
                <a:spcPts val="0"/>
              </a:spcAft>
              <a:buClr>
                <a:schemeClr val="dk1"/>
              </a:buClr>
              <a:buSzPts val="1800"/>
              <a:buNone/>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308" name="Google Shape;308;p39"/>
          <p:cNvSpPr txBox="1">
            <a:spLocks noGrp="1"/>
          </p:cNvSpPr>
          <p:nvPr>
            <p:ph type="body" idx="7"/>
          </p:nvPr>
        </p:nvSpPr>
        <p:spPr>
          <a:xfrm>
            <a:off x="1944080" y="3921128"/>
            <a:ext cx="1625177" cy="2286298"/>
          </a:xfrm>
          <a:prstGeom prst="rect">
            <a:avLst/>
          </a:prstGeom>
          <a:noFill/>
          <a:ln>
            <a:noFill/>
          </a:ln>
        </p:spPr>
        <p:txBody>
          <a:bodyPr spcFirstLastPara="1" wrap="square" lIns="91425" tIns="0" rIns="91425" bIns="0" anchor="t" anchorCtr="0">
            <a:noAutofit/>
          </a:bodyPr>
          <a:lstStyle>
            <a:lvl1pPr marL="457200" lvl="0" indent="-228600" algn="l">
              <a:lnSpc>
                <a:spcPct val="100000"/>
              </a:lnSpc>
              <a:spcBef>
                <a:spcPts val="0"/>
              </a:spcBef>
              <a:spcAft>
                <a:spcPts val="0"/>
              </a:spcAft>
              <a:buClr>
                <a:schemeClr val="accent1"/>
              </a:buClr>
              <a:buSzPts val="17596"/>
              <a:buFont typeface="Open Sans"/>
              <a:buNone/>
              <a:defRPr sz="17596" b="0" i="0">
                <a:solidFill>
                  <a:schemeClr val="accent1"/>
                </a:solidFill>
                <a:latin typeface="Open Sans"/>
                <a:ea typeface="Open Sans"/>
                <a:cs typeface="Open Sans"/>
                <a:sym typeface="Open Sans"/>
              </a:defRPr>
            </a:lvl1pPr>
            <a:lvl2pPr marL="914400" lvl="1" indent="-228600" algn="l">
              <a:lnSpc>
                <a:spcPct val="140000"/>
              </a:lnSpc>
              <a:spcBef>
                <a:spcPts val="0"/>
              </a:spcBef>
              <a:spcAft>
                <a:spcPts val="0"/>
              </a:spcAft>
              <a:buClr>
                <a:schemeClr val="dk1"/>
              </a:buClr>
              <a:buSzPts val="1800"/>
              <a:buNone/>
              <a:defRPr/>
            </a:lvl2pPr>
            <a:lvl3pPr marL="1371600" lvl="2" indent="-228600" algn="l">
              <a:lnSpc>
                <a:spcPct val="140000"/>
              </a:lnSpc>
              <a:spcBef>
                <a:spcPts val="3599"/>
              </a:spcBef>
              <a:spcAft>
                <a:spcPts val="0"/>
              </a:spcAft>
              <a:buClr>
                <a:schemeClr val="dk1"/>
              </a:buClr>
              <a:buSzPts val="1800"/>
              <a:buNone/>
              <a:defRPr/>
            </a:lvl3pPr>
            <a:lvl4pPr marL="1828800" lvl="3" indent="-228600" algn="l">
              <a:lnSpc>
                <a:spcPct val="140000"/>
              </a:lnSpc>
              <a:spcBef>
                <a:spcPts val="3599"/>
              </a:spcBef>
              <a:spcAft>
                <a:spcPts val="0"/>
              </a:spcAft>
              <a:buClr>
                <a:schemeClr val="dk1"/>
              </a:buClr>
              <a:buSzPts val="1800"/>
              <a:buNone/>
              <a:defRPr/>
            </a:lvl4pPr>
            <a:lvl5pPr marL="2286000" lvl="4" indent="-228600" algn="l">
              <a:lnSpc>
                <a:spcPct val="140000"/>
              </a:lnSpc>
              <a:spcBef>
                <a:spcPts val="3599"/>
              </a:spcBef>
              <a:spcAft>
                <a:spcPts val="0"/>
              </a:spcAft>
              <a:buClr>
                <a:schemeClr val="dk1"/>
              </a:buClr>
              <a:buSzPts val="1800"/>
              <a:buNone/>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309" name="Google Shape;309;p39"/>
          <p:cNvSpPr txBox="1">
            <a:spLocks noGrp="1"/>
          </p:cNvSpPr>
          <p:nvPr>
            <p:ph type="body" idx="8"/>
          </p:nvPr>
        </p:nvSpPr>
        <p:spPr>
          <a:xfrm>
            <a:off x="3614674" y="4314397"/>
            <a:ext cx="8664125" cy="914400"/>
          </a:xfrm>
          <a:prstGeom prst="rect">
            <a:avLst/>
          </a:prstGeom>
          <a:noFill/>
          <a:ln>
            <a:noFill/>
          </a:ln>
        </p:spPr>
        <p:txBody>
          <a:bodyPr spcFirstLastPara="1" wrap="square" lIns="91425" tIns="45700" rIns="91425" bIns="45700" anchor="ctr" anchorCtr="0">
            <a:normAutofit/>
          </a:bodyPr>
          <a:lstStyle>
            <a:lvl1pPr marL="457200" lvl="0" indent="-228600" algn="l">
              <a:lnSpc>
                <a:spcPct val="140000"/>
              </a:lnSpc>
              <a:spcBef>
                <a:spcPts val="0"/>
              </a:spcBef>
              <a:spcAft>
                <a:spcPts val="0"/>
              </a:spcAft>
              <a:buClr>
                <a:srgbClr val="3A3838"/>
              </a:buClr>
              <a:buSzPts val="3199"/>
              <a:buFont typeface="Calibri"/>
              <a:buNone/>
              <a:defRPr sz="3199">
                <a:solidFill>
                  <a:srgbClr val="3A3838"/>
                </a:solidFill>
                <a:latin typeface="Calibri"/>
                <a:ea typeface="Calibri"/>
                <a:cs typeface="Calibri"/>
                <a:sym typeface="Calibri"/>
              </a:defRPr>
            </a:lvl1pPr>
            <a:lvl2pPr marL="914400" lvl="1" indent="-228600" algn="l">
              <a:lnSpc>
                <a:spcPct val="140000"/>
              </a:lnSpc>
              <a:spcBef>
                <a:spcPts val="3599"/>
              </a:spcBef>
              <a:spcAft>
                <a:spcPts val="0"/>
              </a:spcAft>
              <a:buClr>
                <a:schemeClr val="dk1"/>
              </a:buClr>
              <a:buSzPts val="1800"/>
              <a:buNone/>
              <a:defRPr/>
            </a:lvl2pPr>
            <a:lvl3pPr marL="1371600" lvl="2" indent="-228600" algn="l">
              <a:lnSpc>
                <a:spcPct val="140000"/>
              </a:lnSpc>
              <a:spcBef>
                <a:spcPts val="3599"/>
              </a:spcBef>
              <a:spcAft>
                <a:spcPts val="0"/>
              </a:spcAft>
              <a:buClr>
                <a:schemeClr val="dk1"/>
              </a:buClr>
              <a:buSzPts val="1800"/>
              <a:buNone/>
              <a:defRPr/>
            </a:lvl3pPr>
            <a:lvl4pPr marL="1828800" lvl="3" indent="-228600" algn="l">
              <a:lnSpc>
                <a:spcPct val="140000"/>
              </a:lnSpc>
              <a:spcBef>
                <a:spcPts val="3599"/>
              </a:spcBef>
              <a:spcAft>
                <a:spcPts val="0"/>
              </a:spcAft>
              <a:buClr>
                <a:schemeClr val="dk1"/>
              </a:buClr>
              <a:buSzPts val="1800"/>
              <a:buNone/>
              <a:defRPr/>
            </a:lvl4pPr>
            <a:lvl5pPr marL="2286000" lvl="4" indent="-228600" algn="l">
              <a:lnSpc>
                <a:spcPct val="140000"/>
              </a:lnSpc>
              <a:spcBef>
                <a:spcPts val="3599"/>
              </a:spcBef>
              <a:spcAft>
                <a:spcPts val="0"/>
              </a:spcAft>
              <a:buClr>
                <a:schemeClr val="dk1"/>
              </a:buClr>
              <a:buSzPts val="1800"/>
              <a:buNone/>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310" name="Google Shape;310;p39"/>
          <p:cNvSpPr txBox="1">
            <a:spLocks noGrp="1"/>
          </p:cNvSpPr>
          <p:nvPr>
            <p:ph type="body" idx="9"/>
          </p:nvPr>
        </p:nvSpPr>
        <p:spPr>
          <a:xfrm>
            <a:off x="3614674" y="5166803"/>
            <a:ext cx="8664125" cy="2557833"/>
          </a:xfrm>
          <a:prstGeom prst="rect">
            <a:avLst/>
          </a:prstGeom>
          <a:noFill/>
          <a:ln>
            <a:noFill/>
          </a:ln>
        </p:spPr>
        <p:txBody>
          <a:bodyPr spcFirstLastPara="1" wrap="square" lIns="91425" tIns="45700" rIns="91425" bIns="45700" anchor="t" anchorCtr="0">
            <a:normAutofit/>
          </a:bodyPr>
          <a:lstStyle>
            <a:lvl1pPr marL="457200" lvl="0" indent="-228600" algn="l">
              <a:lnSpc>
                <a:spcPct val="140000"/>
              </a:lnSpc>
              <a:spcBef>
                <a:spcPts val="0"/>
              </a:spcBef>
              <a:spcAft>
                <a:spcPts val="0"/>
              </a:spcAft>
              <a:buClr>
                <a:schemeClr val="dk1"/>
              </a:buClr>
              <a:buSzPts val="2200"/>
              <a:buFont typeface="Calibri"/>
              <a:buNone/>
              <a:defRPr sz="2200">
                <a:latin typeface="Calibri"/>
                <a:ea typeface="Calibri"/>
                <a:cs typeface="Calibri"/>
                <a:sym typeface="Calibri"/>
              </a:defRPr>
            </a:lvl1pPr>
            <a:lvl2pPr marL="914400" lvl="1" indent="-228600" algn="l">
              <a:lnSpc>
                <a:spcPct val="140000"/>
              </a:lnSpc>
              <a:spcBef>
                <a:spcPts val="3599"/>
              </a:spcBef>
              <a:spcAft>
                <a:spcPts val="0"/>
              </a:spcAft>
              <a:buClr>
                <a:schemeClr val="dk1"/>
              </a:buClr>
              <a:buSzPts val="1800"/>
              <a:buNone/>
              <a:defRPr/>
            </a:lvl2pPr>
            <a:lvl3pPr marL="1371600" lvl="2" indent="-228600" algn="l">
              <a:lnSpc>
                <a:spcPct val="140000"/>
              </a:lnSpc>
              <a:spcBef>
                <a:spcPts val="3599"/>
              </a:spcBef>
              <a:spcAft>
                <a:spcPts val="0"/>
              </a:spcAft>
              <a:buClr>
                <a:schemeClr val="dk1"/>
              </a:buClr>
              <a:buSzPts val="1800"/>
              <a:buNone/>
              <a:defRPr/>
            </a:lvl3pPr>
            <a:lvl4pPr marL="1828800" lvl="3" indent="-228600" algn="l">
              <a:lnSpc>
                <a:spcPct val="140000"/>
              </a:lnSpc>
              <a:spcBef>
                <a:spcPts val="3599"/>
              </a:spcBef>
              <a:spcAft>
                <a:spcPts val="0"/>
              </a:spcAft>
              <a:buClr>
                <a:schemeClr val="dk1"/>
              </a:buClr>
              <a:buSzPts val="1800"/>
              <a:buNone/>
              <a:defRPr/>
            </a:lvl4pPr>
            <a:lvl5pPr marL="2286000" lvl="4" indent="-228600" algn="l">
              <a:lnSpc>
                <a:spcPct val="140000"/>
              </a:lnSpc>
              <a:spcBef>
                <a:spcPts val="3599"/>
              </a:spcBef>
              <a:spcAft>
                <a:spcPts val="0"/>
              </a:spcAft>
              <a:buClr>
                <a:schemeClr val="dk1"/>
              </a:buClr>
              <a:buSzPts val="1800"/>
              <a:buNone/>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311" name="Google Shape;311;p39"/>
          <p:cNvSpPr txBox="1">
            <a:spLocks noGrp="1"/>
          </p:cNvSpPr>
          <p:nvPr>
            <p:ph type="body" idx="13"/>
          </p:nvPr>
        </p:nvSpPr>
        <p:spPr>
          <a:xfrm>
            <a:off x="12749463" y="3929494"/>
            <a:ext cx="1625177" cy="2286298"/>
          </a:xfrm>
          <a:prstGeom prst="rect">
            <a:avLst/>
          </a:prstGeom>
          <a:noFill/>
          <a:ln>
            <a:noFill/>
          </a:ln>
        </p:spPr>
        <p:txBody>
          <a:bodyPr spcFirstLastPara="1" wrap="square" lIns="91425" tIns="0" rIns="91425" bIns="0" anchor="t" anchorCtr="0">
            <a:noAutofit/>
          </a:bodyPr>
          <a:lstStyle>
            <a:lvl1pPr marL="457200" lvl="0" indent="-228600" algn="l">
              <a:lnSpc>
                <a:spcPct val="100000"/>
              </a:lnSpc>
              <a:spcBef>
                <a:spcPts val="0"/>
              </a:spcBef>
              <a:spcAft>
                <a:spcPts val="0"/>
              </a:spcAft>
              <a:buClr>
                <a:schemeClr val="accent2"/>
              </a:buClr>
              <a:buSzPts val="17596"/>
              <a:buFont typeface="Open Sans"/>
              <a:buNone/>
              <a:defRPr sz="17596" b="0" i="0">
                <a:solidFill>
                  <a:schemeClr val="accent2"/>
                </a:solidFill>
                <a:latin typeface="Open Sans"/>
                <a:ea typeface="Open Sans"/>
                <a:cs typeface="Open Sans"/>
                <a:sym typeface="Open Sans"/>
              </a:defRPr>
            </a:lvl1pPr>
            <a:lvl2pPr marL="914400" lvl="1" indent="-228600" algn="l">
              <a:lnSpc>
                <a:spcPct val="140000"/>
              </a:lnSpc>
              <a:spcBef>
                <a:spcPts val="0"/>
              </a:spcBef>
              <a:spcAft>
                <a:spcPts val="0"/>
              </a:spcAft>
              <a:buClr>
                <a:schemeClr val="dk1"/>
              </a:buClr>
              <a:buSzPts val="1800"/>
              <a:buNone/>
              <a:defRPr/>
            </a:lvl2pPr>
            <a:lvl3pPr marL="1371600" lvl="2" indent="-228600" algn="l">
              <a:lnSpc>
                <a:spcPct val="140000"/>
              </a:lnSpc>
              <a:spcBef>
                <a:spcPts val="3599"/>
              </a:spcBef>
              <a:spcAft>
                <a:spcPts val="0"/>
              </a:spcAft>
              <a:buClr>
                <a:schemeClr val="dk1"/>
              </a:buClr>
              <a:buSzPts val="1800"/>
              <a:buNone/>
              <a:defRPr/>
            </a:lvl3pPr>
            <a:lvl4pPr marL="1828800" lvl="3" indent="-228600" algn="l">
              <a:lnSpc>
                <a:spcPct val="140000"/>
              </a:lnSpc>
              <a:spcBef>
                <a:spcPts val="3599"/>
              </a:spcBef>
              <a:spcAft>
                <a:spcPts val="0"/>
              </a:spcAft>
              <a:buClr>
                <a:schemeClr val="dk1"/>
              </a:buClr>
              <a:buSzPts val="1800"/>
              <a:buNone/>
              <a:defRPr/>
            </a:lvl4pPr>
            <a:lvl5pPr marL="2286000" lvl="4" indent="-228600" algn="l">
              <a:lnSpc>
                <a:spcPct val="140000"/>
              </a:lnSpc>
              <a:spcBef>
                <a:spcPts val="3599"/>
              </a:spcBef>
              <a:spcAft>
                <a:spcPts val="0"/>
              </a:spcAft>
              <a:buClr>
                <a:schemeClr val="dk1"/>
              </a:buClr>
              <a:buSzPts val="1800"/>
              <a:buNone/>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312" name="Google Shape;312;p39"/>
          <p:cNvSpPr txBox="1">
            <a:spLocks noGrp="1"/>
          </p:cNvSpPr>
          <p:nvPr>
            <p:ph type="body" idx="14"/>
          </p:nvPr>
        </p:nvSpPr>
        <p:spPr>
          <a:xfrm>
            <a:off x="14449233" y="4322763"/>
            <a:ext cx="8664125" cy="914400"/>
          </a:xfrm>
          <a:prstGeom prst="rect">
            <a:avLst/>
          </a:prstGeom>
          <a:noFill/>
          <a:ln>
            <a:noFill/>
          </a:ln>
        </p:spPr>
        <p:txBody>
          <a:bodyPr spcFirstLastPara="1" wrap="square" lIns="91425" tIns="45700" rIns="91425" bIns="45700" anchor="ctr" anchorCtr="0">
            <a:normAutofit/>
          </a:bodyPr>
          <a:lstStyle>
            <a:lvl1pPr marL="457200" lvl="0" indent="-228600" algn="l">
              <a:lnSpc>
                <a:spcPct val="140000"/>
              </a:lnSpc>
              <a:spcBef>
                <a:spcPts val="0"/>
              </a:spcBef>
              <a:spcAft>
                <a:spcPts val="0"/>
              </a:spcAft>
              <a:buClr>
                <a:srgbClr val="3A3838"/>
              </a:buClr>
              <a:buSzPts val="3199"/>
              <a:buFont typeface="Calibri"/>
              <a:buNone/>
              <a:defRPr sz="3199">
                <a:solidFill>
                  <a:srgbClr val="3A3838"/>
                </a:solidFill>
                <a:latin typeface="Calibri"/>
                <a:ea typeface="Calibri"/>
                <a:cs typeface="Calibri"/>
                <a:sym typeface="Calibri"/>
              </a:defRPr>
            </a:lvl1pPr>
            <a:lvl2pPr marL="914400" lvl="1" indent="-228600" algn="l">
              <a:lnSpc>
                <a:spcPct val="140000"/>
              </a:lnSpc>
              <a:spcBef>
                <a:spcPts val="3599"/>
              </a:spcBef>
              <a:spcAft>
                <a:spcPts val="0"/>
              </a:spcAft>
              <a:buClr>
                <a:schemeClr val="dk1"/>
              </a:buClr>
              <a:buSzPts val="1800"/>
              <a:buNone/>
              <a:defRPr/>
            </a:lvl2pPr>
            <a:lvl3pPr marL="1371600" lvl="2" indent="-228600" algn="l">
              <a:lnSpc>
                <a:spcPct val="140000"/>
              </a:lnSpc>
              <a:spcBef>
                <a:spcPts val="3599"/>
              </a:spcBef>
              <a:spcAft>
                <a:spcPts val="0"/>
              </a:spcAft>
              <a:buClr>
                <a:schemeClr val="dk1"/>
              </a:buClr>
              <a:buSzPts val="1800"/>
              <a:buNone/>
              <a:defRPr/>
            </a:lvl3pPr>
            <a:lvl4pPr marL="1828800" lvl="3" indent="-228600" algn="l">
              <a:lnSpc>
                <a:spcPct val="140000"/>
              </a:lnSpc>
              <a:spcBef>
                <a:spcPts val="3599"/>
              </a:spcBef>
              <a:spcAft>
                <a:spcPts val="0"/>
              </a:spcAft>
              <a:buClr>
                <a:schemeClr val="dk1"/>
              </a:buClr>
              <a:buSzPts val="1800"/>
              <a:buNone/>
              <a:defRPr/>
            </a:lvl4pPr>
            <a:lvl5pPr marL="2286000" lvl="4" indent="-228600" algn="l">
              <a:lnSpc>
                <a:spcPct val="140000"/>
              </a:lnSpc>
              <a:spcBef>
                <a:spcPts val="3599"/>
              </a:spcBef>
              <a:spcAft>
                <a:spcPts val="0"/>
              </a:spcAft>
              <a:buClr>
                <a:schemeClr val="dk1"/>
              </a:buClr>
              <a:buSzPts val="1800"/>
              <a:buNone/>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313" name="Google Shape;313;p39"/>
          <p:cNvSpPr txBox="1">
            <a:spLocks noGrp="1"/>
          </p:cNvSpPr>
          <p:nvPr>
            <p:ph type="body" idx="15"/>
          </p:nvPr>
        </p:nvSpPr>
        <p:spPr>
          <a:xfrm>
            <a:off x="14449233" y="5175174"/>
            <a:ext cx="8664125" cy="2551393"/>
          </a:xfrm>
          <a:prstGeom prst="rect">
            <a:avLst/>
          </a:prstGeom>
          <a:noFill/>
          <a:ln>
            <a:noFill/>
          </a:ln>
        </p:spPr>
        <p:txBody>
          <a:bodyPr spcFirstLastPara="1" wrap="square" lIns="91425" tIns="45700" rIns="91425" bIns="45700" anchor="t" anchorCtr="0">
            <a:normAutofit/>
          </a:bodyPr>
          <a:lstStyle>
            <a:lvl1pPr marL="457200" lvl="0" indent="-228600" algn="l">
              <a:lnSpc>
                <a:spcPct val="140000"/>
              </a:lnSpc>
              <a:spcBef>
                <a:spcPts val="0"/>
              </a:spcBef>
              <a:spcAft>
                <a:spcPts val="0"/>
              </a:spcAft>
              <a:buClr>
                <a:schemeClr val="dk1"/>
              </a:buClr>
              <a:buSzPts val="2200"/>
              <a:buFont typeface="Calibri"/>
              <a:buNone/>
              <a:defRPr sz="2200">
                <a:latin typeface="Calibri"/>
                <a:ea typeface="Calibri"/>
                <a:cs typeface="Calibri"/>
                <a:sym typeface="Calibri"/>
              </a:defRPr>
            </a:lvl1pPr>
            <a:lvl2pPr marL="914400" lvl="1" indent="-228600" algn="l">
              <a:lnSpc>
                <a:spcPct val="140000"/>
              </a:lnSpc>
              <a:spcBef>
                <a:spcPts val="3599"/>
              </a:spcBef>
              <a:spcAft>
                <a:spcPts val="0"/>
              </a:spcAft>
              <a:buClr>
                <a:schemeClr val="dk1"/>
              </a:buClr>
              <a:buSzPts val="1800"/>
              <a:buNone/>
              <a:defRPr/>
            </a:lvl2pPr>
            <a:lvl3pPr marL="1371600" lvl="2" indent="-228600" algn="l">
              <a:lnSpc>
                <a:spcPct val="140000"/>
              </a:lnSpc>
              <a:spcBef>
                <a:spcPts val="3599"/>
              </a:spcBef>
              <a:spcAft>
                <a:spcPts val="0"/>
              </a:spcAft>
              <a:buClr>
                <a:schemeClr val="dk1"/>
              </a:buClr>
              <a:buSzPts val="1800"/>
              <a:buNone/>
              <a:defRPr/>
            </a:lvl3pPr>
            <a:lvl4pPr marL="1828800" lvl="3" indent="-228600" algn="l">
              <a:lnSpc>
                <a:spcPct val="140000"/>
              </a:lnSpc>
              <a:spcBef>
                <a:spcPts val="3599"/>
              </a:spcBef>
              <a:spcAft>
                <a:spcPts val="0"/>
              </a:spcAft>
              <a:buClr>
                <a:schemeClr val="dk1"/>
              </a:buClr>
              <a:buSzPts val="1800"/>
              <a:buNone/>
              <a:defRPr/>
            </a:lvl4pPr>
            <a:lvl5pPr marL="2286000" lvl="4" indent="-228600" algn="l">
              <a:lnSpc>
                <a:spcPct val="140000"/>
              </a:lnSpc>
              <a:spcBef>
                <a:spcPts val="3599"/>
              </a:spcBef>
              <a:spcAft>
                <a:spcPts val="0"/>
              </a:spcAft>
              <a:buClr>
                <a:schemeClr val="dk1"/>
              </a:buClr>
              <a:buSzPts val="1800"/>
              <a:buNone/>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314" name="Google Shape;314;p39"/>
          <p:cNvSpPr txBox="1">
            <a:spLocks noGrp="1"/>
          </p:cNvSpPr>
          <p:nvPr>
            <p:ph type="title"/>
          </p:nvPr>
        </p:nvSpPr>
        <p:spPr>
          <a:xfrm>
            <a:off x="1990165" y="1417928"/>
            <a:ext cx="20520357" cy="118872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2"/>
              </a:buClr>
              <a:buSzPts val="6600"/>
              <a:buFont typeface="Open Sans"/>
              <a:buNone/>
              <a:defRPr sz="6600">
                <a:solidFill>
                  <a:schemeClr val="accent2"/>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5" name="Google Shape;315;p39"/>
          <p:cNvSpPr txBox="1">
            <a:spLocks noGrp="1"/>
          </p:cNvSpPr>
          <p:nvPr>
            <p:ph type="body" idx="16"/>
          </p:nvPr>
        </p:nvSpPr>
        <p:spPr>
          <a:xfrm>
            <a:off x="1990165" y="2515610"/>
            <a:ext cx="20520212" cy="882648"/>
          </a:xfrm>
          <a:prstGeom prst="rect">
            <a:avLst/>
          </a:prstGeom>
          <a:noFill/>
          <a:ln>
            <a:noFill/>
          </a:ln>
        </p:spPr>
        <p:txBody>
          <a:bodyPr spcFirstLastPara="1" wrap="square" lIns="91425" tIns="45700" rIns="91425" bIns="45700" anchor="t" anchorCtr="0">
            <a:normAutofit/>
          </a:bodyPr>
          <a:lstStyle>
            <a:lvl1pPr marL="457200" lvl="0" indent="-228600" algn="l">
              <a:lnSpc>
                <a:spcPct val="140000"/>
              </a:lnSpc>
              <a:spcBef>
                <a:spcPts val="0"/>
              </a:spcBef>
              <a:spcAft>
                <a:spcPts val="0"/>
              </a:spcAft>
              <a:buClr>
                <a:srgbClr val="3A3838"/>
              </a:buClr>
              <a:buSzPts val="3600"/>
              <a:buFont typeface="Open Sans"/>
              <a:buNone/>
              <a:defRPr sz="3600">
                <a:solidFill>
                  <a:srgbClr val="3A3838"/>
                </a:solidFill>
                <a:latin typeface="Open Sans"/>
                <a:ea typeface="Open Sans"/>
                <a:cs typeface="Open Sans"/>
                <a:sym typeface="Open Sans"/>
              </a:defRPr>
            </a:lvl1pPr>
            <a:lvl2pPr marL="914400" lvl="1" indent="-228600" algn="l">
              <a:lnSpc>
                <a:spcPct val="140000"/>
              </a:lnSpc>
              <a:spcBef>
                <a:spcPts val="3599"/>
              </a:spcBef>
              <a:spcAft>
                <a:spcPts val="0"/>
              </a:spcAft>
              <a:buClr>
                <a:schemeClr val="dk1"/>
              </a:buClr>
              <a:buSzPts val="1800"/>
              <a:buNone/>
              <a:defRPr/>
            </a:lvl2pPr>
            <a:lvl3pPr marL="1371600" lvl="2" indent="-228600" algn="l">
              <a:lnSpc>
                <a:spcPct val="140000"/>
              </a:lnSpc>
              <a:spcBef>
                <a:spcPts val="3599"/>
              </a:spcBef>
              <a:spcAft>
                <a:spcPts val="0"/>
              </a:spcAft>
              <a:buClr>
                <a:schemeClr val="dk1"/>
              </a:buClr>
              <a:buSzPts val="1800"/>
              <a:buNone/>
              <a:defRPr/>
            </a:lvl3pPr>
            <a:lvl4pPr marL="1828800" lvl="3" indent="-228600" algn="l">
              <a:lnSpc>
                <a:spcPct val="140000"/>
              </a:lnSpc>
              <a:spcBef>
                <a:spcPts val="3599"/>
              </a:spcBef>
              <a:spcAft>
                <a:spcPts val="0"/>
              </a:spcAft>
              <a:buClr>
                <a:schemeClr val="dk1"/>
              </a:buClr>
              <a:buSzPts val="1800"/>
              <a:buNone/>
              <a:defRPr/>
            </a:lvl4pPr>
            <a:lvl5pPr marL="2286000" lvl="4" indent="-228600" algn="l">
              <a:lnSpc>
                <a:spcPct val="140000"/>
              </a:lnSpc>
              <a:spcBef>
                <a:spcPts val="3599"/>
              </a:spcBef>
              <a:spcAft>
                <a:spcPts val="0"/>
              </a:spcAft>
              <a:buClr>
                <a:schemeClr val="dk1"/>
              </a:buClr>
              <a:buSzPts val="1800"/>
              <a:buNone/>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Tree>
  </p:cSld>
  <p:clrMapOvr>
    <a:masterClrMapping/>
  </p:clrMapOvr>
  <p:extLst>
    <p:ext uri="{DCECCB84-F9BA-43D5-87BE-67443E8EF086}">
      <p15:sldGuideLst xmlns:p15="http://schemas.microsoft.com/office/powerpoint/2012/main">
        <p15:guide id="1" orient="horz" pos="3240">
          <p15:clr>
            <a:srgbClr val="FBAE40"/>
          </p15:clr>
        </p15:guide>
        <p15:guide id="2" pos="79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3_Title slide design">
  <p:cSld name="3_Title slide design">
    <p:bg>
      <p:bgPr>
        <a:solidFill>
          <a:schemeClr val="lt1"/>
        </a:solidFill>
        <a:effectLst/>
      </p:bgPr>
    </p:bg>
    <p:spTree>
      <p:nvGrpSpPr>
        <p:cNvPr id="1" name="Shape 41"/>
        <p:cNvGrpSpPr/>
        <p:nvPr/>
      </p:nvGrpSpPr>
      <p:grpSpPr>
        <a:xfrm>
          <a:off x="0" y="0"/>
          <a:ext cx="0" cy="0"/>
          <a:chOff x="0" y="0"/>
          <a:chExt cx="0" cy="0"/>
        </a:xfrm>
      </p:grpSpPr>
      <p:pic>
        <p:nvPicPr>
          <p:cNvPr id="42" name="Google Shape;42;p10"/>
          <p:cNvPicPr preferRelativeResize="0"/>
          <p:nvPr/>
        </p:nvPicPr>
        <p:blipFill rotWithShape="1">
          <a:blip r:embed="rId2">
            <a:alphaModFix/>
          </a:blip>
          <a:srcRect/>
          <a:stretch/>
        </p:blipFill>
        <p:spPr>
          <a:xfrm>
            <a:off x="436" y="0"/>
            <a:ext cx="24376777" cy="13716000"/>
          </a:xfrm>
          <a:prstGeom prst="rect">
            <a:avLst/>
          </a:prstGeom>
          <a:noFill/>
          <a:ln>
            <a:noFill/>
          </a:ln>
        </p:spPr>
      </p:pic>
      <p:sp>
        <p:nvSpPr>
          <p:cNvPr id="43" name="Google Shape;43;p10"/>
          <p:cNvSpPr/>
          <p:nvPr/>
        </p:nvSpPr>
        <p:spPr>
          <a:xfrm>
            <a:off x="3508815" y="6618753"/>
            <a:ext cx="9871385" cy="885450"/>
          </a:xfrm>
          <a:prstGeom prst="round1Rect">
            <a:avLst>
              <a:gd name="adj" fmla="val 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599">
              <a:solidFill>
                <a:schemeClr val="lt1"/>
              </a:solidFill>
              <a:latin typeface="Calibri"/>
              <a:ea typeface="Calibri"/>
              <a:cs typeface="Calibri"/>
              <a:sym typeface="Calibri"/>
            </a:endParaRPr>
          </a:p>
        </p:txBody>
      </p:sp>
      <p:pic>
        <p:nvPicPr>
          <p:cNvPr id="44" name="Google Shape;44;p10"/>
          <p:cNvPicPr preferRelativeResize="0"/>
          <p:nvPr/>
        </p:nvPicPr>
        <p:blipFill rotWithShape="1">
          <a:blip r:embed="rId3">
            <a:alphaModFix/>
          </a:blip>
          <a:srcRect t="8189" r="46811" b="35002"/>
          <a:stretch/>
        </p:blipFill>
        <p:spPr>
          <a:xfrm>
            <a:off x="13131789" y="-2"/>
            <a:ext cx="11245424" cy="13716001"/>
          </a:xfrm>
          <a:prstGeom prst="rect">
            <a:avLst/>
          </a:prstGeom>
          <a:noFill/>
          <a:ln>
            <a:noFill/>
          </a:ln>
        </p:spPr>
      </p:pic>
      <p:sp>
        <p:nvSpPr>
          <p:cNvPr id="45" name="Google Shape;45;p10"/>
          <p:cNvSpPr txBox="1">
            <a:spLocks noGrp="1"/>
          </p:cNvSpPr>
          <p:nvPr>
            <p:ph type="ctrTitle"/>
          </p:nvPr>
        </p:nvSpPr>
        <p:spPr>
          <a:xfrm>
            <a:off x="2188695" y="2461021"/>
            <a:ext cx="9182731" cy="3461446"/>
          </a:xfrm>
          <a:prstGeom prst="rect">
            <a:avLst/>
          </a:prstGeom>
          <a:noFill/>
          <a:ln>
            <a:noFill/>
          </a:ln>
        </p:spPr>
        <p:txBody>
          <a:bodyPr spcFirstLastPara="1" wrap="square" lIns="182825" tIns="91400" rIns="182825" bIns="91400" anchor="b" anchorCtr="0">
            <a:noAutofit/>
          </a:bodyPr>
          <a:lstStyle>
            <a:lvl1pPr lvl="0" algn="l">
              <a:lnSpc>
                <a:spcPct val="110000"/>
              </a:lnSpc>
              <a:spcBef>
                <a:spcPts val="0"/>
              </a:spcBef>
              <a:spcAft>
                <a:spcPts val="0"/>
              </a:spcAft>
              <a:buClr>
                <a:schemeClr val="lt2"/>
              </a:buClr>
              <a:buSzPts val="6600"/>
              <a:buFont typeface="Open Sans"/>
              <a:buNone/>
              <a:defRPr>
                <a:solidFill>
                  <a:schemeClr val="lt2"/>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10"/>
          <p:cNvSpPr txBox="1">
            <a:spLocks noGrp="1"/>
          </p:cNvSpPr>
          <p:nvPr>
            <p:ph type="body" idx="1"/>
          </p:nvPr>
        </p:nvSpPr>
        <p:spPr>
          <a:xfrm>
            <a:off x="2098953" y="6599646"/>
            <a:ext cx="9182731" cy="885450"/>
          </a:xfrm>
          <a:prstGeom prst="rect">
            <a:avLst/>
          </a:prstGeom>
          <a:noFill/>
          <a:ln>
            <a:noFill/>
          </a:ln>
        </p:spPr>
        <p:txBody>
          <a:bodyPr spcFirstLastPara="1" wrap="square" lIns="182825" tIns="91400" rIns="182825" bIns="91400" anchor="ctr" anchorCtr="0">
            <a:spAutoFit/>
          </a:bodyPr>
          <a:lstStyle>
            <a:lvl1pPr marL="457200" lvl="0" indent="-228600" algn="l">
              <a:lnSpc>
                <a:spcPct val="140000"/>
              </a:lnSpc>
              <a:spcBef>
                <a:spcPts val="0"/>
              </a:spcBef>
              <a:spcAft>
                <a:spcPts val="0"/>
              </a:spcAft>
              <a:buClr>
                <a:srgbClr val="D7D7D7"/>
              </a:buClr>
              <a:buSzPts val="3600"/>
              <a:buFont typeface="Open Sans"/>
              <a:buNone/>
              <a:defRPr sz="3600" b="1" i="0">
                <a:solidFill>
                  <a:srgbClr val="D7D7D7"/>
                </a:solidFill>
              </a:defRPr>
            </a:lvl1pPr>
            <a:lvl2pPr marL="914400" lvl="1" indent="-228600" algn="l">
              <a:lnSpc>
                <a:spcPct val="140000"/>
              </a:lnSpc>
              <a:spcBef>
                <a:spcPts val="3599"/>
              </a:spcBef>
              <a:spcAft>
                <a:spcPts val="0"/>
              </a:spcAft>
              <a:buClr>
                <a:schemeClr val="dk1"/>
              </a:buClr>
              <a:buSzPts val="1800"/>
              <a:buNone/>
              <a:defRPr/>
            </a:lvl2pPr>
            <a:lvl3pPr marL="1371600" lvl="2" indent="-228600" algn="l">
              <a:lnSpc>
                <a:spcPct val="140000"/>
              </a:lnSpc>
              <a:spcBef>
                <a:spcPts val="3599"/>
              </a:spcBef>
              <a:spcAft>
                <a:spcPts val="0"/>
              </a:spcAft>
              <a:buClr>
                <a:schemeClr val="dk1"/>
              </a:buClr>
              <a:buSzPts val="1800"/>
              <a:buNone/>
              <a:defRPr/>
            </a:lvl3pPr>
            <a:lvl4pPr marL="1828800" lvl="3" indent="-228600" algn="l">
              <a:lnSpc>
                <a:spcPct val="140000"/>
              </a:lnSpc>
              <a:spcBef>
                <a:spcPts val="3599"/>
              </a:spcBef>
              <a:spcAft>
                <a:spcPts val="0"/>
              </a:spcAft>
              <a:buClr>
                <a:schemeClr val="dk1"/>
              </a:buClr>
              <a:buSzPts val="1800"/>
              <a:buNone/>
              <a:defRPr/>
            </a:lvl4pPr>
            <a:lvl5pPr marL="2286000" lvl="4" indent="-228600" algn="l">
              <a:lnSpc>
                <a:spcPct val="140000"/>
              </a:lnSpc>
              <a:spcBef>
                <a:spcPts val="3599"/>
              </a:spcBef>
              <a:spcAft>
                <a:spcPts val="0"/>
              </a:spcAft>
              <a:buClr>
                <a:schemeClr val="dk1"/>
              </a:buClr>
              <a:buSzPts val="1800"/>
              <a:buNone/>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47" name="Google Shape;47;p10"/>
          <p:cNvSpPr txBox="1">
            <a:spLocks noGrp="1"/>
          </p:cNvSpPr>
          <p:nvPr>
            <p:ph type="body" idx="2"/>
          </p:nvPr>
        </p:nvSpPr>
        <p:spPr>
          <a:xfrm>
            <a:off x="4803801" y="7899634"/>
            <a:ext cx="6567624" cy="627816"/>
          </a:xfrm>
          <a:prstGeom prst="rect">
            <a:avLst/>
          </a:prstGeom>
          <a:noFill/>
          <a:ln>
            <a:noFill/>
          </a:ln>
        </p:spPr>
        <p:txBody>
          <a:bodyPr spcFirstLastPara="1" wrap="square" lIns="182825" tIns="91400" rIns="182825" bIns="91400" anchor="ctr" anchorCtr="0">
            <a:spAutoFit/>
          </a:bodyPr>
          <a:lstStyle>
            <a:lvl1pPr marL="457200" lvl="0" indent="-228600" algn="l">
              <a:lnSpc>
                <a:spcPct val="140000"/>
              </a:lnSpc>
              <a:spcBef>
                <a:spcPts val="0"/>
              </a:spcBef>
              <a:spcAft>
                <a:spcPts val="0"/>
              </a:spcAft>
              <a:buClr>
                <a:srgbClr val="BFBFBF"/>
              </a:buClr>
              <a:buSzPts val="3200"/>
              <a:buFont typeface="Open Sans"/>
              <a:buNone/>
              <a:defRPr sz="3200" b="0" i="0">
                <a:solidFill>
                  <a:srgbClr val="BFBFBF"/>
                </a:solidFill>
              </a:defRPr>
            </a:lvl1pPr>
            <a:lvl2pPr marL="914400" lvl="1" indent="-228600" algn="l">
              <a:lnSpc>
                <a:spcPct val="140000"/>
              </a:lnSpc>
              <a:spcBef>
                <a:spcPts val="3599"/>
              </a:spcBef>
              <a:spcAft>
                <a:spcPts val="0"/>
              </a:spcAft>
              <a:buClr>
                <a:schemeClr val="dk1"/>
              </a:buClr>
              <a:buSzPts val="1800"/>
              <a:buNone/>
              <a:defRPr/>
            </a:lvl2pPr>
            <a:lvl3pPr marL="1371600" lvl="2" indent="-228600" algn="l">
              <a:lnSpc>
                <a:spcPct val="140000"/>
              </a:lnSpc>
              <a:spcBef>
                <a:spcPts val="3599"/>
              </a:spcBef>
              <a:spcAft>
                <a:spcPts val="0"/>
              </a:spcAft>
              <a:buClr>
                <a:schemeClr val="dk1"/>
              </a:buClr>
              <a:buSzPts val="1800"/>
              <a:buNone/>
              <a:defRPr/>
            </a:lvl3pPr>
            <a:lvl4pPr marL="1828800" lvl="3" indent="-228600" algn="l">
              <a:lnSpc>
                <a:spcPct val="140000"/>
              </a:lnSpc>
              <a:spcBef>
                <a:spcPts val="3599"/>
              </a:spcBef>
              <a:spcAft>
                <a:spcPts val="0"/>
              </a:spcAft>
              <a:buClr>
                <a:schemeClr val="dk1"/>
              </a:buClr>
              <a:buSzPts val="1800"/>
              <a:buNone/>
              <a:defRPr/>
            </a:lvl4pPr>
            <a:lvl5pPr marL="2286000" lvl="4" indent="-228600" algn="l">
              <a:lnSpc>
                <a:spcPct val="140000"/>
              </a:lnSpc>
              <a:spcBef>
                <a:spcPts val="3599"/>
              </a:spcBef>
              <a:spcAft>
                <a:spcPts val="0"/>
              </a:spcAft>
              <a:buClr>
                <a:schemeClr val="dk1"/>
              </a:buClr>
              <a:buSzPts val="1800"/>
              <a:buNone/>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48" name="Google Shape;48;p10"/>
          <p:cNvSpPr txBox="1"/>
          <p:nvPr/>
        </p:nvSpPr>
        <p:spPr>
          <a:xfrm>
            <a:off x="34747200" y="6858000"/>
            <a:ext cx="184731"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3599">
              <a:solidFill>
                <a:schemeClr val="dk1"/>
              </a:solidFill>
              <a:latin typeface="Calibri"/>
              <a:ea typeface="Calibri"/>
              <a:cs typeface="Calibri"/>
              <a:sym typeface="Calibri"/>
            </a:endParaRPr>
          </a:p>
        </p:txBody>
      </p:sp>
      <p:sp>
        <p:nvSpPr>
          <p:cNvPr id="49" name="Google Shape;49;p10"/>
          <p:cNvSpPr txBox="1"/>
          <p:nvPr/>
        </p:nvSpPr>
        <p:spPr>
          <a:xfrm>
            <a:off x="28868914" y="14401800"/>
            <a:ext cx="184731"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3599">
              <a:solidFill>
                <a:schemeClr val="dk1"/>
              </a:solidFill>
              <a:latin typeface="Calibri"/>
              <a:ea typeface="Calibri"/>
              <a:cs typeface="Calibri"/>
              <a:sym typeface="Calibri"/>
            </a:endParaRPr>
          </a:p>
        </p:txBody>
      </p:sp>
      <p:sp>
        <p:nvSpPr>
          <p:cNvPr id="50" name="Google Shape;50;p10"/>
          <p:cNvSpPr txBox="1"/>
          <p:nvPr/>
        </p:nvSpPr>
        <p:spPr>
          <a:xfrm>
            <a:off x="21259800" y="-5519057"/>
            <a:ext cx="184731"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3599">
              <a:solidFill>
                <a:schemeClr val="dk1"/>
              </a:solidFill>
              <a:latin typeface="Calibri"/>
              <a:ea typeface="Calibri"/>
              <a:cs typeface="Calibri"/>
              <a:sym typeface="Calibri"/>
            </a:endParaRPr>
          </a:p>
        </p:txBody>
      </p:sp>
      <p:pic>
        <p:nvPicPr>
          <p:cNvPr id="51" name="Google Shape;51;p10"/>
          <p:cNvPicPr preferRelativeResize="0"/>
          <p:nvPr/>
        </p:nvPicPr>
        <p:blipFill rotWithShape="1">
          <a:blip r:embed="rId4">
            <a:alphaModFix/>
          </a:blip>
          <a:srcRect l="-16783" t="36516"/>
          <a:stretch/>
        </p:blipFill>
        <p:spPr>
          <a:xfrm>
            <a:off x="0" y="0"/>
            <a:ext cx="1537939" cy="92892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p:tgtEl>
                                          <p:spTgt spid="44"/>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47">
                                            <p:txEl>
                                              <p:pRg st="0" end="0"/>
                                            </p:txEl>
                                          </p:spTgt>
                                        </p:tgtEl>
                                        <p:attrNameLst>
                                          <p:attrName>style.visibility</p:attrName>
                                        </p:attrNameLst>
                                      </p:cBhvr>
                                      <p:to>
                                        <p:strVal val="visible"/>
                                      </p:to>
                                    </p:set>
                                    <p:anim calcmode="lin" valueType="num">
                                      <p:cBhvr additive="base">
                                        <p:cTn id="10" dur="500"/>
                                        <p:tgtEl>
                                          <p:spTgt spid="47">
                                            <p:txEl>
                                              <p:pRg st="0" end="0"/>
                                            </p:txEl>
                                          </p:spTgt>
                                        </p:tgtEl>
                                        <p:attrNameLst>
                                          <p:attrName>ppt_x</p:attrName>
                                        </p:attrNameLst>
                                      </p:cBhvr>
                                      <p:tavLst>
                                        <p:tav tm="0">
                                          <p:val>
                                            <p:strVal val="#ppt_x+1"/>
                                          </p:val>
                                        </p:tav>
                                        <p:tav tm="100000">
                                          <p:val>
                                            <p:strVal val="#ppt_x"/>
                                          </p:val>
                                        </p:tav>
                                      </p:tavLst>
                                    </p:anim>
                                  </p:childTnLst>
                                </p:cTn>
                              </p:par>
                              <p:par>
                                <p:cTn id="11" presetID="2" presetClass="entr" presetSubtype="2" fill="hold" nodeType="withEffect">
                                  <p:stCondLst>
                                    <p:cond delay="0"/>
                                  </p:stCondLst>
                                  <p:childTnLst>
                                    <p:set>
                                      <p:cBhvr>
                                        <p:cTn id="12" dur="1" fill="hold">
                                          <p:stCondLst>
                                            <p:cond delay="0"/>
                                          </p:stCondLst>
                                        </p:cTn>
                                        <p:tgtEl>
                                          <p:spTgt spid="47">
                                            <p:txEl>
                                              <p:pRg st="1" end="1"/>
                                            </p:txEl>
                                          </p:spTgt>
                                        </p:tgtEl>
                                        <p:attrNameLst>
                                          <p:attrName>style.visibility</p:attrName>
                                        </p:attrNameLst>
                                      </p:cBhvr>
                                      <p:to>
                                        <p:strVal val="visible"/>
                                      </p:to>
                                    </p:set>
                                    <p:anim calcmode="lin" valueType="num">
                                      <p:cBhvr additive="base">
                                        <p:cTn id="13" dur="500"/>
                                        <p:tgtEl>
                                          <p:spTgt spid="47">
                                            <p:txEl>
                                              <p:pRg st="1" end="1"/>
                                            </p:txEl>
                                          </p:spTgt>
                                        </p:tgtEl>
                                        <p:attrNameLst>
                                          <p:attrName>ppt_x</p:attrName>
                                        </p:attrNameLst>
                                      </p:cBhvr>
                                      <p:tavLst>
                                        <p:tav tm="0">
                                          <p:val>
                                            <p:strVal val="#ppt_x+1"/>
                                          </p:val>
                                        </p:tav>
                                        <p:tav tm="100000">
                                          <p:val>
                                            <p:strVal val="#ppt_x"/>
                                          </p:val>
                                        </p:tav>
                                      </p:tavLst>
                                    </p:anim>
                                  </p:childTnLst>
                                </p:cTn>
                              </p:par>
                              <p:par>
                                <p:cTn id="14" presetID="2" presetClass="entr" presetSubtype="2" fill="hold" nodeType="withEffect">
                                  <p:stCondLst>
                                    <p:cond delay="0"/>
                                  </p:stCondLst>
                                  <p:childTnLst>
                                    <p:set>
                                      <p:cBhvr>
                                        <p:cTn id="15" dur="1" fill="hold">
                                          <p:stCondLst>
                                            <p:cond delay="0"/>
                                          </p:stCondLst>
                                        </p:cTn>
                                        <p:tgtEl>
                                          <p:spTgt spid="47">
                                            <p:txEl>
                                              <p:pRg st="2" end="2"/>
                                            </p:txEl>
                                          </p:spTgt>
                                        </p:tgtEl>
                                        <p:attrNameLst>
                                          <p:attrName>style.visibility</p:attrName>
                                        </p:attrNameLst>
                                      </p:cBhvr>
                                      <p:to>
                                        <p:strVal val="visible"/>
                                      </p:to>
                                    </p:set>
                                    <p:anim calcmode="lin" valueType="num">
                                      <p:cBhvr additive="base">
                                        <p:cTn id="16" dur="500"/>
                                        <p:tgtEl>
                                          <p:spTgt spid="47">
                                            <p:txEl>
                                              <p:pRg st="2" end="2"/>
                                            </p:txEl>
                                          </p:spTgt>
                                        </p:tgtEl>
                                        <p:attrNameLst>
                                          <p:attrName>ppt_x</p:attrName>
                                        </p:attrNameLst>
                                      </p:cBhvr>
                                      <p:tavLst>
                                        <p:tav tm="0">
                                          <p:val>
                                            <p:strVal val="#ppt_x+1"/>
                                          </p:val>
                                        </p:tav>
                                        <p:tav tm="100000">
                                          <p:val>
                                            <p:strVal val="#ppt_x"/>
                                          </p:val>
                                        </p:tav>
                                      </p:tavLst>
                                    </p:anim>
                                  </p:childTnLst>
                                </p:cTn>
                              </p:par>
                              <p:par>
                                <p:cTn id="17" presetID="2" presetClass="entr" presetSubtype="2" fill="hold" nodeType="withEffect">
                                  <p:stCondLst>
                                    <p:cond delay="0"/>
                                  </p:stCondLst>
                                  <p:childTnLst>
                                    <p:set>
                                      <p:cBhvr>
                                        <p:cTn id="18" dur="1" fill="hold">
                                          <p:stCondLst>
                                            <p:cond delay="0"/>
                                          </p:stCondLst>
                                        </p:cTn>
                                        <p:tgtEl>
                                          <p:spTgt spid="47">
                                            <p:txEl>
                                              <p:pRg st="3" end="3"/>
                                            </p:txEl>
                                          </p:spTgt>
                                        </p:tgtEl>
                                        <p:attrNameLst>
                                          <p:attrName>style.visibility</p:attrName>
                                        </p:attrNameLst>
                                      </p:cBhvr>
                                      <p:to>
                                        <p:strVal val="visible"/>
                                      </p:to>
                                    </p:set>
                                    <p:anim calcmode="lin" valueType="num">
                                      <p:cBhvr additive="base">
                                        <p:cTn id="19" dur="500"/>
                                        <p:tgtEl>
                                          <p:spTgt spid="47">
                                            <p:txEl>
                                              <p:pRg st="3" end="3"/>
                                            </p:txEl>
                                          </p:spTgt>
                                        </p:tgtEl>
                                        <p:attrNameLst>
                                          <p:attrName>ppt_x</p:attrName>
                                        </p:attrNameLst>
                                      </p:cBhvr>
                                      <p:tavLst>
                                        <p:tav tm="0">
                                          <p:val>
                                            <p:strVal val="#ppt_x+1"/>
                                          </p:val>
                                        </p:tav>
                                        <p:tav tm="100000">
                                          <p:val>
                                            <p:strVal val="#ppt_x"/>
                                          </p:val>
                                        </p:tav>
                                      </p:tavLst>
                                    </p:anim>
                                  </p:childTnLst>
                                </p:cTn>
                              </p:par>
                              <p:par>
                                <p:cTn id="20" presetID="2" presetClass="entr" presetSubtype="2" fill="hold" nodeType="withEffect">
                                  <p:stCondLst>
                                    <p:cond delay="0"/>
                                  </p:stCondLst>
                                  <p:childTnLst>
                                    <p:set>
                                      <p:cBhvr>
                                        <p:cTn id="21" dur="1" fill="hold">
                                          <p:stCondLst>
                                            <p:cond delay="0"/>
                                          </p:stCondLst>
                                        </p:cTn>
                                        <p:tgtEl>
                                          <p:spTgt spid="47">
                                            <p:txEl>
                                              <p:pRg st="4" end="4"/>
                                            </p:txEl>
                                          </p:spTgt>
                                        </p:tgtEl>
                                        <p:attrNameLst>
                                          <p:attrName>style.visibility</p:attrName>
                                        </p:attrNameLst>
                                      </p:cBhvr>
                                      <p:to>
                                        <p:strVal val="visible"/>
                                      </p:to>
                                    </p:set>
                                    <p:anim calcmode="lin" valueType="num">
                                      <p:cBhvr additive="base">
                                        <p:cTn id="22" dur="500"/>
                                        <p:tgtEl>
                                          <p:spTgt spid="47">
                                            <p:txEl>
                                              <p:pRg st="4" end="4"/>
                                            </p:txEl>
                                          </p:spTgt>
                                        </p:tgtEl>
                                        <p:attrNameLst>
                                          <p:attrName>ppt_x</p:attrName>
                                        </p:attrNameLst>
                                      </p:cBhvr>
                                      <p:tavLst>
                                        <p:tav tm="0">
                                          <p:val>
                                            <p:strVal val="#ppt_x+1"/>
                                          </p:val>
                                        </p:tav>
                                        <p:tav tm="100000">
                                          <p:val>
                                            <p:strVal val="#ppt_x"/>
                                          </p:val>
                                        </p:tav>
                                      </p:tavLst>
                                    </p:anim>
                                  </p:childTnLst>
                                </p:cTn>
                              </p:par>
                              <p:par>
                                <p:cTn id="23" presetID="2" presetClass="entr" presetSubtype="2" fill="hold" nodeType="withEffect">
                                  <p:stCondLst>
                                    <p:cond delay="0"/>
                                  </p:stCondLst>
                                  <p:childTnLst>
                                    <p:set>
                                      <p:cBhvr>
                                        <p:cTn id="24" dur="1" fill="hold">
                                          <p:stCondLst>
                                            <p:cond delay="0"/>
                                          </p:stCondLst>
                                        </p:cTn>
                                        <p:tgtEl>
                                          <p:spTgt spid="47">
                                            <p:txEl>
                                              <p:pRg st="5" end="5"/>
                                            </p:txEl>
                                          </p:spTgt>
                                        </p:tgtEl>
                                        <p:attrNameLst>
                                          <p:attrName>style.visibility</p:attrName>
                                        </p:attrNameLst>
                                      </p:cBhvr>
                                      <p:to>
                                        <p:strVal val="visible"/>
                                      </p:to>
                                    </p:set>
                                    <p:anim calcmode="lin" valueType="num">
                                      <p:cBhvr additive="base">
                                        <p:cTn id="25" dur="500"/>
                                        <p:tgtEl>
                                          <p:spTgt spid="47">
                                            <p:txEl>
                                              <p:pRg st="5" end="5"/>
                                            </p:txEl>
                                          </p:spTgt>
                                        </p:tgtEl>
                                        <p:attrNameLst>
                                          <p:attrName>ppt_x</p:attrName>
                                        </p:attrNameLst>
                                      </p:cBhvr>
                                      <p:tavLst>
                                        <p:tav tm="0">
                                          <p:val>
                                            <p:strVal val="#ppt_x+1"/>
                                          </p:val>
                                        </p:tav>
                                        <p:tav tm="100000">
                                          <p:val>
                                            <p:strVal val="#ppt_x"/>
                                          </p:val>
                                        </p:tav>
                                      </p:tavLst>
                                    </p:anim>
                                  </p:childTnLst>
                                </p:cTn>
                              </p:par>
                              <p:par>
                                <p:cTn id="26" presetID="2" presetClass="entr" presetSubtype="2" fill="hold" nodeType="withEffect">
                                  <p:stCondLst>
                                    <p:cond delay="0"/>
                                  </p:stCondLst>
                                  <p:childTnLst>
                                    <p:set>
                                      <p:cBhvr>
                                        <p:cTn id="27" dur="1" fill="hold">
                                          <p:stCondLst>
                                            <p:cond delay="0"/>
                                          </p:stCondLst>
                                        </p:cTn>
                                        <p:tgtEl>
                                          <p:spTgt spid="47">
                                            <p:txEl>
                                              <p:pRg st="6" end="6"/>
                                            </p:txEl>
                                          </p:spTgt>
                                        </p:tgtEl>
                                        <p:attrNameLst>
                                          <p:attrName>style.visibility</p:attrName>
                                        </p:attrNameLst>
                                      </p:cBhvr>
                                      <p:to>
                                        <p:strVal val="visible"/>
                                      </p:to>
                                    </p:set>
                                    <p:anim calcmode="lin" valueType="num">
                                      <p:cBhvr additive="base">
                                        <p:cTn id="28" dur="500"/>
                                        <p:tgtEl>
                                          <p:spTgt spid="47">
                                            <p:txEl>
                                              <p:pRg st="6" end="6"/>
                                            </p:txEl>
                                          </p:spTgt>
                                        </p:tgtEl>
                                        <p:attrNameLst>
                                          <p:attrName>ppt_x</p:attrName>
                                        </p:attrNameLst>
                                      </p:cBhvr>
                                      <p:tavLst>
                                        <p:tav tm="0">
                                          <p:val>
                                            <p:strVal val="#ppt_x+1"/>
                                          </p:val>
                                        </p:tav>
                                        <p:tav tm="100000">
                                          <p:val>
                                            <p:strVal val="#ppt_x"/>
                                          </p:val>
                                        </p:tav>
                                      </p:tavLst>
                                    </p:anim>
                                  </p:childTnLst>
                                </p:cTn>
                              </p:par>
                              <p:par>
                                <p:cTn id="29" presetID="2" presetClass="entr" presetSubtype="2" fill="hold" nodeType="withEffect">
                                  <p:stCondLst>
                                    <p:cond delay="0"/>
                                  </p:stCondLst>
                                  <p:childTnLst>
                                    <p:set>
                                      <p:cBhvr>
                                        <p:cTn id="30" dur="1" fill="hold">
                                          <p:stCondLst>
                                            <p:cond delay="0"/>
                                          </p:stCondLst>
                                        </p:cTn>
                                        <p:tgtEl>
                                          <p:spTgt spid="47">
                                            <p:txEl>
                                              <p:pRg st="7" end="7"/>
                                            </p:txEl>
                                          </p:spTgt>
                                        </p:tgtEl>
                                        <p:attrNameLst>
                                          <p:attrName>style.visibility</p:attrName>
                                        </p:attrNameLst>
                                      </p:cBhvr>
                                      <p:to>
                                        <p:strVal val="visible"/>
                                      </p:to>
                                    </p:set>
                                    <p:anim calcmode="lin" valueType="num">
                                      <p:cBhvr additive="base">
                                        <p:cTn id="31" dur="500"/>
                                        <p:tgtEl>
                                          <p:spTgt spid="47">
                                            <p:txEl>
                                              <p:pRg st="7" end="7"/>
                                            </p:txEl>
                                          </p:spTgt>
                                        </p:tgtEl>
                                        <p:attrNameLst>
                                          <p:attrName>ppt_x</p:attrName>
                                        </p:attrNameLst>
                                      </p:cBhvr>
                                      <p:tavLst>
                                        <p:tav tm="0">
                                          <p:val>
                                            <p:strVal val="#ppt_x+1"/>
                                          </p:val>
                                        </p:tav>
                                        <p:tav tm="100000">
                                          <p:val>
                                            <p:strVal val="#ppt_x"/>
                                          </p:val>
                                        </p:tav>
                                      </p:tavLst>
                                    </p:anim>
                                  </p:childTnLst>
                                </p:cTn>
                              </p:par>
                              <p:par>
                                <p:cTn id="32" presetID="2" presetClass="entr" presetSubtype="2" fill="hold" nodeType="withEffect">
                                  <p:stCondLst>
                                    <p:cond delay="0"/>
                                  </p:stCondLst>
                                  <p:childTnLst>
                                    <p:set>
                                      <p:cBhvr>
                                        <p:cTn id="33" dur="1" fill="hold">
                                          <p:stCondLst>
                                            <p:cond delay="0"/>
                                          </p:stCondLst>
                                        </p:cTn>
                                        <p:tgtEl>
                                          <p:spTgt spid="47">
                                            <p:txEl>
                                              <p:pRg st="8" end="8"/>
                                            </p:txEl>
                                          </p:spTgt>
                                        </p:tgtEl>
                                        <p:attrNameLst>
                                          <p:attrName>style.visibility</p:attrName>
                                        </p:attrNameLst>
                                      </p:cBhvr>
                                      <p:to>
                                        <p:strVal val="visible"/>
                                      </p:to>
                                    </p:set>
                                    <p:anim calcmode="lin" valueType="num">
                                      <p:cBhvr additive="base">
                                        <p:cTn id="34" dur="500"/>
                                        <p:tgtEl>
                                          <p:spTgt spid="47">
                                            <p:txEl>
                                              <p:pRg st="8" end="8"/>
                                            </p:txEl>
                                          </p:spTgt>
                                        </p:tgtEl>
                                        <p:attrNameLst>
                                          <p:attrName>ppt_x</p:attrName>
                                        </p:attrNameLst>
                                      </p:cBhvr>
                                      <p:tavLst>
                                        <p:tav tm="0">
                                          <p:val>
                                            <p:strVal val="#ppt_x+1"/>
                                          </p:val>
                                        </p:tav>
                                        <p:tav tm="100000">
                                          <p:val>
                                            <p:strVal val="#ppt_x"/>
                                          </p:val>
                                        </p:tav>
                                      </p:tavLst>
                                    </p:anim>
                                  </p:childTnLst>
                                </p:cTn>
                              </p:par>
                              <p:par>
                                <p:cTn id="35" presetID="2" presetClass="entr" presetSubtype="2" fill="hold" nodeType="withEffect">
                                  <p:stCondLst>
                                    <p:cond delay="0"/>
                                  </p:stCondLst>
                                  <p:childTnLst>
                                    <p:set>
                                      <p:cBhvr>
                                        <p:cTn id="36" dur="1" fill="hold">
                                          <p:stCondLst>
                                            <p:cond delay="0"/>
                                          </p:stCondLst>
                                        </p:cTn>
                                        <p:tgtEl>
                                          <p:spTgt spid="46">
                                            <p:txEl>
                                              <p:pRg st="0" end="0"/>
                                            </p:txEl>
                                          </p:spTgt>
                                        </p:tgtEl>
                                        <p:attrNameLst>
                                          <p:attrName>style.visibility</p:attrName>
                                        </p:attrNameLst>
                                      </p:cBhvr>
                                      <p:to>
                                        <p:strVal val="visible"/>
                                      </p:to>
                                    </p:set>
                                    <p:anim calcmode="lin" valueType="num">
                                      <p:cBhvr additive="base">
                                        <p:cTn id="37" dur="500"/>
                                        <p:tgtEl>
                                          <p:spTgt spid="46">
                                            <p:txEl>
                                              <p:pRg st="0" end="0"/>
                                            </p:txEl>
                                          </p:spTgt>
                                        </p:tgtEl>
                                        <p:attrNameLst>
                                          <p:attrName>ppt_x</p:attrName>
                                        </p:attrNameLst>
                                      </p:cBhvr>
                                      <p:tavLst>
                                        <p:tav tm="0">
                                          <p:val>
                                            <p:strVal val="#ppt_x+1"/>
                                          </p:val>
                                        </p:tav>
                                        <p:tav tm="100000">
                                          <p:val>
                                            <p:strVal val="#ppt_x"/>
                                          </p:val>
                                        </p:tav>
                                      </p:tavLst>
                                    </p:anim>
                                  </p:childTnLst>
                                </p:cTn>
                              </p:par>
                              <p:par>
                                <p:cTn id="38" presetID="2" presetClass="entr" presetSubtype="2" fill="hold" nodeType="withEffect">
                                  <p:stCondLst>
                                    <p:cond delay="0"/>
                                  </p:stCondLst>
                                  <p:childTnLst>
                                    <p:set>
                                      <p:cBhvr>
                                        <p:cTn id="39" dur="1" fill="hold">
                                          <p:stCondLst>
                                            <p:cond delay="0"/>
                                          </p:stCondLst>
                                        </p:cTn>
                                        <p:tgtEl>
                                          <p:spTgt spid="46">
                                            <p:txEl>
                                              <p:pRg st="1" end="1"/>
                                            </p:txEl>
                                          </p:spTgt>
                                        </p:tgtEl>
                                        <p:attrNameLst>
                                          <p:attrName>style.visibility</p:attrName>
                                        </p:attrNameLst>
                                      </p:cBhvr>
                                      <p:to>
                                        <p:strVal val="visible"/>
                                      </p:to>
                                    </p:set>
                                    <p:anim calcmode="lin" valueType="num">
                                      <p:cBhvr additive="base">
                                        <p:cTn id="40" dur="500"/>
                                        <p:tgtEl>
                                          <p:spTgt spid="46">
                                            <p:txEl>
                                              <p:pRg st="1" end="1"/>
                                            </p:txEl>
                                          </p:spTgt>
                                        </p:tgtEl>
                                        <p:attrNameLst>
                                          <p:attrName>ppt_x</p:attrName>
                                        </p:attrNameLst>
                                      </p:cBhvr>
                                      <p:tavLst>
                                        <p:tav tm="0">
                                          <p:val>
                                            <p:strVal val="#ppt_x+1"/>
                                          </p:val>
                                        </p:tav>
                                        <p:tav tm="100000">
                                          <p:val>
                                            <p:strVal val="#ppt_x"/>
                                          </p:val>
                                        </p:tav>
                                      </p:tavLst>
                                    </p:anim>
                                  </p:childTnLst>
                                </p:cTn>
                              </p:par>
                              <p:par>
                                <p:cTn id="41" presetID="2" presetClass="entr" presetSubtype="2" fill="hold" nodeType="withEffect">
                                  <p:stCondLst>
                                    <p:cond delay="0"/>
                                  </p:stCondLst>
                                  <p:childTnLst>
                                    <p:set>
                                      <p:cBhvr>
                                        <p:cTn id="42" dur="1" fill="hold">
                                          <p:stCondLst>
                                            <p:cond delay="0"/>
                                          </p:stCondLst>
                                        </p:cTn>
                                        <p:tgtEl>
                                          <p:spTgt spid="46">
                                            <p:txEl>
                                              <p:pRg st="2" end="2"/>
                                            </p:txEl>
                                          </p:spTgt>
                                        </p:tgtEl>
                                        <p:attrNameLst>
                                          <p:attrName>style.visibility</p:attrName>
                                        </p:attrNameLst>
                                      </p:cBhvr>
                                      <p:to>
                                        <p:strVal val="visible"/>
                                      </p:to>
                                    </p:set>
                                    <p:anim calcmode="lin" valueType="num">
                                      <p:cBhvr additive="base">
                                        <p:cTn id="43" dur="500"/>
                                        <p:tgtEl>
                                          <p:spTgt spid="46">
                                            <p:txEl>
                                              <p:pRg st="2" end="2"/>
                                            </p:txEl>
                                          </p:spTgt>
                                        </p:tgtEl>
                                        <p:attrNameLst>
                                          <p:attrName>ppt_x</p:attrName>
                                        </p:attrNameLst>
                                      </p:cBhvr>
                                      <p:tavLst>
                                        <p:tav tm="0">
                                          <p:val>
                                            <p:strVal val="#ppt_x+1"/>
                                          </p:val>
                                        </p:tav>
                                        <p:tav tm="100000">
                                          <p:val>
                                            <p:strVal val="#ppt_x"/>
                                          </p:val>
                                        </p:tav>
                                      </p:tavLst>
                                    </p:anim>
                                  </p:childTnLst>
                                </p:cTn>
                              </p:par>
                              <p:par>
                                <p:cTn id="44" presetID="2" presetClass="entr" presetSubtype="2" fill="hold" nodeType="withEffect">
                                  <p:stCondLst>
                                    <p:cond delay="0"/>
                                  </p:stCondLst>
                                  <p:childTnLst>
                                    <p:set>
                                      <p:cBhvr>
                                        <p:cTn id="45" dur="1" fill="hold">
                                          <p:stCondLst>
                                            <p:cond delay="0"/>
                                          </p:stCondLst>
                                        </p:cTn>
                                        <p:tgtEl>
                                          <p:spTgt spid="46">
                                            <p:txEl>
                                              <p:pRg st="3" end="3"/>
                                            </p:txEl>
                                          </p:spTgt>
                                        </p:tgtEl>
                                        <p:attrNameLst>
                                          <p:attrName>style.visibility</p:attrName>
                                        </p:attrNameLst>
                                      </p:cBhvr>
                                      <p:to>
                                        <p:strVal val="visible"/>
                                      </p:to>
                                    </p:set>
                                    <p:anim calcmode="lin" valueType="num">
                                      <p:cBhvr additive="base">
                                        <p:cTn id="46" dur="500"/>
                                        <p:tgtEl>
                                          <p:spTgt spid="46">
                                            <p:txEl>
                                              <p:pRg st="3" end="3"/>
                                            </p:txEl>
                                          </p:spTgt>
                                        </p:tgtEl>
                                        <p:attrNameLst>
                                          <p:attrName>ppt_x</p:attrName>
                                        </p:attrNameLst>
                                      </p:cBhvr>
                                      <p:tavLst>
                                        <p:tav tm="0">
                                          <p:val>
                                            <p:strVal val="#ppt_x+1"/>
                                          </p:val>
                                        </p:tav>
                                        <p:tav tm="100000">
                                          <p:val>
                                            <p:strVal val="#ppt_x"/>
                                          </p:val>
                                        </p:tav>
                                      </p:tavLst>
                                    </p:anim>
                                  </p:childTnLst>
                                </p:cTn>
                              </p:par>
                              <p:par>
                                <p:cTn id="47" presetID="2" presetClass="entr" presetSubtype="2" fill="hold" nodeType="withEffect">
                                  <p:stCondLst>
                                    <p:cond delay="0"/>
                                  </p:stCondLst>
                                  <p:childTnLst>
                                    <p:set>
                                      <p:cBhvr>
                                        <p:cTn id="48" dur="1" fill="hold">
                                          <p:stCondLst>
                                            <p:cond delay="0"/>
                                          </p:stCondLst>
                                        </p:cTn>
                                        <p:tgtEl>
                                          <p:spTgt spid="46">
                                            <p:txEl>
                                              <p:pRg st="4" end="4"/>
                                            </p:txEl>
                                          </p:spTgt>
                                        </p:tgtEl>
                                        <p:attrNameLst>
                                          <p:attrName>style.visibility</p:attrName>
                                        </p:attrNameLst>
                                      </p:cBhvr>
                                      <p:to>
                                        <p:strVal val="visible"/>
                                      </p:to>
                                    </p:set>
                                    <p:anim calcmode="lin" valueType="num">
                                      <p:cBhvr additive="base">
                                        <p:cTn id="49" dur="500"/>
                                        <p:tgtEl>
                                          <p:spTgt spid="46">
                                            <p:txEl>
                                              <p:pRg st="4" end="4"/>
                                            </p:txEl>
                                          </p:spTgt>
                                        </p:tgtEl>
                                        <p:attrNameLst>
                                          <p:attrName>ppt_x</p:attrName>
                                        </p:attrNameLst>
                                      </p:cBhvr>
                                      <p:tavLst>
                                        <p:tav tm="0">
                                          <p:val>
                                            <p:strVal val="#ppt_x+1"/>
                                          </p:val>
                                        </p:tav>
                                        <p:tav tm="100000">
                                          <p:val>
                                            <p:strVal val="#ppt_x"/>
                                          </p:val>
                                        </p:tav>
                                      </p:tavLst>
                                    </p:anim>
                                  </p:childTnLst>
                                </p:cTn>
                              </p:par>
                              <p:par>
                                <p:cTn id="50" presetID="2" presetClass="entr" presetSubtype="2" fill="hold" nodeType="withEffect">
                                  <p:stCondLst>
                                    <p:cond delay="0"/>
                                  </p:stCondLst>
                                  <p:childTnLst>
                                    <p:set>
                                      <p:cBhvr>
                                        <p:cTn id="51" dur="1" fill="hold">
                                          <p:stCondLst>
                                            <p:cond delay="0"/>
                                          </p:stCondLst>
                                        </p:cTn>
                                        <p:tgtEl>
                                          <p:spTgt spid="46">
                                            <p:txEl>
                                              <p:pRg st="5" end="5"/>
                                            </p:txEl>
                                          </p:spTgt>
                                        </p:tgtEl>
                                        <p:attrNameLst>
                                          <p:attrName>style.visibility</p:attrName>
                                        </p:attrNameLst>
                                      </p:cBhvr>
                                      <p:to>
                                        <p:strVal val="visible"/>
                                      </p:to>
                                    </p:set>
                                    <p:anim calcmode="lin" valueType="num">
                                      <p:cBhvr additive="base">
                                        <p:cTn id="52" dur="500"/>
                                        <p:tgtEl>
                                          <p:spTgt spid="46">
                                            <p:txEl>
                                              <p:pRg st="5" end="5"/>
                                            </p:txEl>
                                          </p:spTgt>
                                        </p:tgtEl>
                                        <p:attrNameLst>
                                          <p:attrName>ppt_x</p:attrName>
                                        </p:attrNameLst>
                                      </p:cBhvr>
                                      <p:tavLst>
                                        <p:tav tm="0">
                                          <p:val>
                                            <p:strVal val="#ppt_x+1"/>
                                          </p:val>
                                        </p:tav>
                                        <p:tav tm="100000">
                                          <p:val>
                                            <p:strVal val="#ppt_x"/>
                                          </p:val>
                                        </p:tav>
                                      </p:tavLst>
                                    </p:anim>
                                  </p:childTnLst>
                                </p:cTn>
                              </p:par>
                              <p:par>
                                <p:cTn id="53" presetID="2" presetClass="entr" presetSubtype="2" fill="hold" nodeType="withEffect">
                                  <p:stCondLst>
                                    <p:cond delay="0"/>
                                  </p:stCondLst>
                                  <p:childTnLst>
                                    <p:set>
                                      <p:cBhvr>
                                        <p:cTn id="54" dur="1" fill="hold">
                                          <p:stCondLst>
                                            <p:cond delay="0"/>
                                          </p:stCondLst>
                                        </p:cTn>
                                        <p:tgtEl>
                                          <p:spTgt spid="46">
                                            <p:txEl>
                                              <p:pRg st="6" end="6"/>
                                            </p:txEl>
                                          </p:spTgt>
                                        </p:tgtEl>
                                        <p:attrNameLst>
                                          <p:attrName>style.visibility</p:attrName>
                                        </p:attrNameLst>
                                      </p:cBhvr>
                                      <p:to>
                                        <p:strVal val="visible"/>
                                      </p:to>
                                    </p:set>
                                    <p:anim calcmode="lin" valueType="num">
                                      <p:cBhvr additive="base">
                                        <p:cTn id="55" dur="500"/>
                                        <p:tgtEl>
                                          <p:spTgt spid="46">
                                            <p:txEl>
                                              <p:pRg st="6" end="6"/>
                                            </p:txEl>
                                          </p:spTgt>
                                        </p:tgtEl>
                                        <p:attrNameLst>
                                          <p:attrName>ppt_x</p:attrName>
                                        </p:attrNameLst>
                                      </p:cBhvr>
                                      <p:tavLst>
                                        <p:tav tm="0">
                                          <p:val>
                                            <p:strVal val="#ppt_x+1"/>
                                          </p:val>
                                        </p:tav>
                                        <p:tav tm="100000">
                                          <p:val>
                                            <p:strVal val="#ppt_x"/>
                                          </p:val>
                                        </p:tav>
                                      </p:tavLst>
                                    </p:anim>
                                  </p:childTnLst>
                                </p:cTn>
                              </p:par>
                              <p:par>
                                <p:cTn id="56" presetID="2" presetClass="entr" presetSubtype="2" fill="hold" nodeType="withEffect">
                                  <p:stCondLst>
                                    <p:cond delay="0"/>
                                  </p:stCondLst>
                                  <p:childTnLst>
                                    <p:set>
                                      <p:cBhvr>
                                        <p:cTn id="57" dur="1" fill="hold">
                                          <p:stCondLst>
                                            <p:cond delay="0"/>
                                          </p:stCondLst>
                                        </p:cTn>
                                        <p:tgtEl>
                                          <p:spTgt spid="46">
                                            <p:txEl>
                                              <p:pRg st="7" end="7"/>
                                            </p:txEl>
                                          </p:spTgt>
                                        </p:tgtEl>
                                        <p:attrNameLst>
                                          <p:attrName>style.visibility</p:attrName>
                                        </p:attrNameLst>
                                      </p:cBhvr>
                                      <p:to>
                                        <p:strVal val="visible"/>
                                      </p:to>
                                    </p:set>
                                    <p:anim calcmode="lin" valueType="num">
                                      <p:cBhvr additive="base">
                                        <p:cTn id="58" dur="500"/>
                                        <p:tgtEl>
                                          <p:spTgt spid="46">
                                            <p:txEl>
                                              <p:pRg st="7" end="7"/>
                                            </p:txEl>
                                          </p:spTgt>
                                        </p:tgtEl>
                                        <p:attrNameLst>
                                          <p:attrName>ppt_x</p:attrName>
                                        </p:attrNameLst>
                                      </p:cBhvr>
                                      <p:tavLst>
                                        <p:tav tm="0">
                                          <p:val>
                                            <p:strVal val="#ppt_x+1"/>
                                          </p:val>
                                        </p:tav>
                                        <p:tav tm="100000">
                                          <p:val>
                                            <p:strVal val="#ppt_x"/>
                                          </p:val>
                                        </p:tav>
                                      </p:tavLst>
                                    </p:anim>
                                  </p:childTnLst>
                                </p:cTn>
                              </p:par>
                              <p:par>
                                <p:cTn id="59" presetID="2" presetClass="entr" presetSubtype="2" fill="hold" nodeType="withEffect">
                                  <p:stCondLst>
                                    <p:cond delay="0"/>
                                  </p:stCondLst>
                                  <p:childTnLst>
                                    <p:set>
                                      <p:cBhvr>
                                        <p:cTn id="60" dur="1" fill="hold">
                                          <p:stCondLst>
                                            <p:cond delay="0"/>
                                          </p:stCondLst>
                                        </p:cTn>
                                        <p:tgtEl>
                                          <p:spTgt spid="46">
                                            <p:txEl>
                                              <p:pRg st="8" end="8"/>
                                            </p:txEl>
                                          </p:spTgt>
                                        </p:tgtEl>
                                        <p:attrNameLst>
                                          <p:attrName>style.visibility</p:attrName>
                                        </p:attrNameLst>
                                      </p:cBhvr>
                                      <p:to>
                                        <p:strVal val="visible"/>
                                      </p:to>
                                    </p:set>
                                    <p:anim calcmode="lin" valueType="num">
                                      <p:cBhvr additive="base">
                                        <p:cTn id="61" dur="500"/>
                                        <p:tgtEl>
                                          <p:spTgt spid="46">
                                            <p:txEl>
                                              <p:pRg st="8" end="8"/>
                                            </p:txEl>
                                          </p:spTgt>
                                        </p:tgtEl>
                                        <p:attrNameLst>
                                          <p:attrName>ppt_x</p:attrName>
                                        </p:attrNameLst>
                                      </p:cBhvr>
                                      <p:tavLst>
                                        <p:tav tm="0">
                                          <p:val>
                                            <p:strVal val="#ppt_x+1"/>
                                          </p:val>
                                        </p:tav>
                                        <p:tav tm="100000">
                                          <p:val>
                                            <p:strVal val="#ppt_x"/>
                                          </p:val>
                                        </p:tav>
                                      </p:tavLst>
                                    </p:anim>
                                  </p:childTnLst>
                                </p:cTn>
                              </p:par>
                              <p:par>
                                <p:cTn id="62" presetID="2" presetClass="entr" presetSubtype="2" fill="hold" nodeType="withEffect">
                                  <p:stCondLst>
                                    <p:cond delay="0"/>
                                  </p:stCondLst>
                                  <p:childTnLst>
                                    <p:set>
                                      <p:cBhvr>
                                        <p:cTn id="63" dur="1" fill="hold">
                                          <p:stCondLst>
                                            <p:cond delay="0"/>
                                          </p:stCondLst>
                                        </p:cTn>
                                        <p:tgtEl>
                                          <p:spTgt spid="45"/>
                                        </p:tgtEl>
                                        <p:attrNameLst>
                                          <p:attrName>style.visibility</p:attrName>
                                        </p:attrNameLst>
                                      </p:cBhvr>
                                      <p:to>
                                        <p:strVal val="visible"/>
                                      </p:to>
                                    </p:set>
                                    <p:anim calcmode="lin" valueType="num">
                                      <p:cBhvr additive="base">
                                        <p:cTn id="64" dur="500"/>
                                        <p:tgtEl>
                                          <p:spTgt spid="45"/>
                                        </p:tgtEl>
                                        <p:attrNameLst>
                                          <p:attrName>ppt_x</p:attrName>
                                        </p:attrNameLst>
                                      </p:cBhvr>
                                      <p:tavLst>
                                        <p:tav tm="0">
                                          <p:val>
                                            <p:strVal val="#ppt_x+1"/>
                                          </p:val>
                                        </p:tav>
                                        <p:tav tm="100000">
                                          <p:val>
                                            <p:strVal val="#ppt_x"/>
                                          </p:val>
                                        </p:tav>
                                      </p:tavLst>
                                    </p:anim>
                                  </p:childTnLst>
                                </p:cTn>
                              </p:par>
                              <p:par>
                                <p:cTn id="65" presetID="2" presetClass="entr" presetSubtype="2" fill="hold" nodeType="withEffect">
                                  <p:stCondLst>
                                    <p:cond delay="0"/>
                                  </p:stCondLst>
                                  <p:childTnLst>
                                    <p:set>
                                      <p:cBhvr>
                                        <p:cTn id="66" dur="1" fill="hold">
                                          <p:stCondLst>
                                            <p:cond delay="0"/>
                                          </p:stCondLst>
                                        </p:cTn>
                                        <p:tgtEl>
                                          <p:spTgt spid="43"/>
                                        </p:tgtEl>
                                        <p:attrNameLst>
                                          <p:attrName>style.visibility</p:attrName>
                                        </p:attrNameLst>
                                      </p:cBhvr>
                                      <p:to>
                                        <p:strVal val="visible"/>
                                      </p:to>
                                    </p:set>
                                    <p:anim calcmode="lin" valueType="num">
                                      <p:cBhvr additive="base">
                                        <p:cTn id="67" dur="500"/>
                                        <p:tgtEl>
                                          <p:spTgt spid="4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4320">
          <p15:clr>
            <a:srgbClr val="FBAE40"/>
          </p15:clr>
        </p15:guide>
        <p15:guide id="2" pos="758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slide design 3">
  <p:cSld name="Title slide design 3">
    <p:bg>
      <p:bgPr>
        <a:solidFill>
          <a:schemeClr val="lt1"/>
        </a:solidFill>
        <a:effectLst/>
      </p:bgPr>
    </p:bg>
    <p:spTree>
      <p:nvGrpSpPr>
        <p:cNvPr id="1" name="Shape 52"/>
        <p:cNvGrpSpPr/>
        <p:nvPr/>
      </p:nvGrpSpPr>
      <p:grpSpPr>
        <a:xfrm>
          <a:off x="0" y="0"/>
          <a:ext cx="0" cy="0"/>
          <a:chOff x="0" y="0"/>
          <a:chExt cx="0" cy="0"/>
        </a:xfrm>
      </p:grpSpPr>
      <p:pic>
        <p:nvPicPr>
          <p:cNvPr id="53" name="Google Shape;53;p11"/>
          <p:cNvPicPr preferRelativeResize="0"/>
          <p:nvPr/>
        </p:nvPicPr>
        <p:blipFill rotWithShape="1">
          <a:blip r:embed="rId2">
            <a:alphaModFix/>
          </a:blip>
          <a:srcRect/>
          <a:stretch/>
        </p:blipFill>
        <p:spPr>
          <a:xfrm>
            <a:off x="437" y="0"/>
            <a:ext cx="24376777" cy="13716000"/>
          </a:xfrm>
          <a:prstGeom prst="rect">
            <a:avLst/>
          </a:prstGeom>
          <a:noFill/>
          <a:ln>
            <a:noFill/>
          </a:ln>
        </p:spPr>
      </p:pic>
      <p:pic>
        <p:nvPicPr>
          <p:cNvPr id="54" name="Google Shape;54;p11"/>
          <p:cNvPicPr preferRelativeResize="0"/>
          <p:nvPr/>
        </p:nvPicPr>
        <p:blipFill rotWithShape="1">
          <a:blip r:embed="rId3">
            <a:alphaModFix/>
          </a:blip>
          <a:srcRect t="66811" r="55568" b="-1923"/>
          <a:stretch/>
        </p:blipFill>
        <p:spPr>
          <a:xfrm>
            <a:off x="13131789" y="-1"/>
            <a:ext cx="11245862" cy="10148661"/>
          </a:xfrm>
          <a:prstGeom prst="rect">
            <a:avLst/>
          </a:prstGeom>
          <a:noFill/>
          <a:ln>
            <a:noFill/>
          </a:ln>
        </p:spPr>
      </p:pic>
      <p:pic>
        <p:nvPicPr>
          <p:cNvPr id="55" name="Google Shape;55;p11" descr="A picture containing drawing&#10;&#10;Description automatically generated"/>
          <p:cNvPicPr preferRelativeResize="0"/>
          <p:nvPr/>
        </p:nvPicPr>
        <p:blipFill rotWithShape="1">
          <a:blip r:embed="rId4">
            <a:alphaModFix/>
          </a:blip>
          <a:srcRect/>
          <a:stretch/>
        </p:blipFill>
        <p:spPr>
          <a:xfrm>
            <a:off x="17504682" y="11381922"/>
            <a:ext cx="6350000" cy="1663700"/>
          </a:xfrm>
          <a:prstGeom prst="rect">
            <a:avLst/>
          </a:prstGeom>
          <a:noFill/>
          <a:ln>
            <a:noFill/>
          </a:ln>
        </p:spPr>
      </p:pic>
      <p:sp>
        <p:nvSpPr>
          <p:cNvPr id="56" name="Google Shape;56;p11"/>
          <p:cNvSpPr txBox="1"/>
          <p:nvPr/>
        </p:nvSpPr>
        <p:spPr>
          <a:xfrm>
            <a:off x="33909000" y="17297400"/>
            <a:ext cx="184731"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3599">
              <a:solidFill>
                <a:schemeClr val="dk1"/>
              </a:solidFill>
              <a:latin typeface="Calibri"/>
              <a:ea typeface="Calibri"/>
              <a:cs typeface="Calibri"/>
              <a:sym typeface="Calibri"/>
            </a:endParaRPr>
          </a:p>
        </p:txBody>
      </p:sp>
      <p:pic>
        <p:nvPicPr>
          <p:cNvPr id="57" name="Google Shape;57;p11"/>
          <p:cNvPicPr preferRelativeResize="0"/>
          <p:nvPr/>
        </p:nvPicPr>
        <p:blipFill rotWithShape="1">
          <a:blip r:embed="rId3">
            <a:alphaModFix/>
          </a:blip>
          <a:srcRect l="19264" t="-341" r="22385" b="79068"/>
          <a:stretch/>
        </p:blipFill>
        <p:spPr>
          <a:xfrm>
            <a:off x="-1" y="3567339"/>
            <a:ext cx="24377651" cy="10148661"/>
          </a:xfrm>
          <a:prstGeom prst="rect">
            <a:avLst/>
          </a:prstGeom>
          <a:noFill/>
          <a:ln>
            <a:noFill/>
          </a:ln>
        </p:spPr>
      </p:pic>
      <p:pic>
        <p:nvPicPr>
          <p:cNvPr id="58" name="Google Shape;58;p11"/>
          <p:cNvPicPr preferRelativeResize="0"/>
          <p:nvPr/>
        </p:nvPicPr>
        <p:blipFill rotWithShape="1">
          <a:blip r:embed="rId5">
            <a:alphaModFix/>
          </a:blip>
          <a:srcRect l="-16783" t="-35" b="64662"/>
          <a:stretch/>
        </p:blipFill>
        <p:spPr>
          <a:xfrm>
            <a:off x="0" y="13198415"/>
            <a:ext cx="1537939" cy="517585"/>
          </a:xfrm>
          <a:prstGeom prst="rect">
            <a:avLst/>
          </a:prstGeom>
          <a:noFill/>
          <a:ln>
            <a:noFill/>
          </a:ln>
        </p:spPr>
      </p:pic>
      <p:sp>
        <p:nvSpPr>
          <p:cNvPr id="59" name="Google Shape;59;p11"/>
          <p:cNvSpPr txBox="1">
            <a:spLocks noGrp="1"/>
          </p:cNvSpPr>
          <p:nvPr>
            <p:ph type="ctrTitle"/>
          </p:nvPr>
        </p:nvSpPr>
        <p:spPr>
          <a:xfrm>
            <a:off x="6302770" y="6687214"/>
            <a:ext cx="9182731" cy="3461446"/>
          </a:xfrm>
          <a:prstGeom prst="rect">
            <a:avLst/>
          </a:prstGeom>
          <a:noFill/>
          <a:ln>
            <a:noFill/>
          </a:ln>
        </p:spPr>
        <p:txBody>
          <a:bodyPr spcFirstLastPara="1" wrap="square" lIns="182825" tIns="91400" rIns="182825" bIns="91400" anchor="b" anchorCtr="0">
            <a:noAutofit/>
          </a:bodyPr>
          <a:lstStyle>
            <a:lvl1pPr lvl="0" algn="l">
              <a:lnSpc>
                <a:spcPct val="110000"/>
              </a:lnSpc>
              <a:spcBef>
                <a:spcPts val="0"/>
              </a:spcBef>
              <a:spcAft>
                <a:spcPts val="0"/>
              </a:spcAft>
              <a:buClr>
                <a:schemeClr val="accent2"/>
              </a:buClr>
              <a:buSzPts val="6600"/>
              <a:buFont typeface="Open Sans"/>
              <a:buNone/>
              <a:defRPr>
                <a:solidFill>
                  <a:schemeClr val="accent2"/>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1"/>
          <p:cNvSpPr txBox="1">
            <a:spLocks noGrp="1"/>
          </p:cNvSpPr>
          <p:nvPr>
            <p:ph type="body" idx="1"/>
          </p:nvPr>
        </p:nvSpPr>
        <p:spPr>
          <a:xfrm>
            <a:off x="6213028" y="10825839"/>
            <a:ext cx="9182731" cy="885450"/>
          </a:xfrm>
          <a:prstGeom prst="rect">
            <a:avLst/>
          </a:prstGeom>
          <a:noFill/>
          <a:ln>
            <a:noFill/>
          </a:ln>
        </p:spPr>
        <p:txBody>
          <a:bodyPr spcFirstLastPara="1" wrap="square" lIns="182825" tIns="91400" rIns="182825" bIns="91400" anchor="ctr" anchorCtr="0">
            <a:spAutoFit/>
          </a:bodyPr>
          <a:lstStyle>
            <a:lvl1pPr marL="457200" lvl="0" indent="-228600" algn="l">
              <a:lnSpc>
                <a:spcPct val="140000"/>
              </a:lnSpc>
              <a:spcBef>
                <a:spcPts val="0"/>
              </a:spcBef>
              <a:spcAft>
                <a:spcPts val="0"/>
              </a:spcAft>
              <a:buClr>
                <a:srgbClr val="D7D7D7"/>
              </a:buClr>
              <a:buSzPts val="3600"/>
              <a:buFont typeface="Open Sans"/>
              <a:buNone/>
              <a:defRPr sz="3600" b="1" i="0">
                <a:solidFill>
                  <a:srgbClr val="D7D7D7"/>
                </a:solidFill>
              </a:defRPr>
            </a:lvl1pPr>
            <a:lvl2pPr marL="914400" lvl="1" indent="-228600" algn="l">
              <a:lnSpc>
                <a:spcPct val="140000"/>
              </a:lnSpc>
              <a:spcBef>
                <a:spcPts val="3599"/>
              </a:spcBef>
              <a:spcAft>
                <a:spcPts val="0"/>
              </a:spcAft>
              <a:buClr>
                <a:schemeClr val="dk1"/>
              </a:buClr>
              <a:buSzPts val="1800"/>
              <a:buNone/>
              <a:defRPr/>
            </a:lvl2pPr>
            <a:lvl3pPr marL="1371600" lvl="2" indent="-228600" algn="l">
              <a:lnSpc>
                <a:spcPct val="140000"/>
              </a:lnSpc>
              <a:spcBef>
                <a:spcPts val="3599"/>
              </a:spcBef>
              <a:spcAft>
                <a:spcPts val="0"/>
              </a:spcAft>
              <a:buClr>
                <a:schemeClr val="dk1"/>
              </a:buClr>
              <a:buSzPts val="1800"/>
              <a:buNone/>
              <a:defRPr/>
            </a:lvl3pPr>
            <a:lvl4pPr marL="1828800" lvl="3" indent="-228600" algn="l">
              <a:lnSpc>
                <a:spcPct val="140000"/>
              </a:lnSpc>
              <a:spcBef>
                <a:spcPts val="3599"/>
              </a:spcBef>
              <a:spcAft>
                <a:spcPts val="0"/>
              </a:spcAft>
              <a:buClr>
                <a:schemeClr val="dk1"/>
              </a:buClr>
              <a:buSzPts val="1800"/>
              <a:buNone/>
              <a:defRPr/>
            </a:lvl4pPr>
            <a:lvl5pPr marL="2286000" lvl="4" indent="-228600" algn="l">
              <a:lnSpc>
                <a:spcPct val="140000"/>
              </a:lnSpc>
              <a:spcBef>
                <a:spcPts val="3599"/>
              </a:spcBef>
              <a:spcAft>
                <a:spcPts val="0"/>
              </a:spcAft>
              <a:buClr>
                <a:schemeClr val="dk1"/>
              </a:buClr>
              <a:buSzPts val="1800"/>
              <a:buNone/>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60">
                                            <p:txEl>
                                              <p:pRg st="0" end="0"/>
                                            </p:txEl>
                                          </p:spTgt>
                                        </p:tgtEl>
                                        <p:attrNameLst>
                                          <p:attrName>style.visibility</p:attrName>
                                        </p:attrNameLst>
                                      </p:cBhvr>
                                      <p:to>
                                        <p:strVal val="visible"/>
                                      </p:to>
                                    </p:set>
                                    <p:anim calcmode="lin" valueType="num">
                                      <p:cBhvr additive="base">
                                        <p:cTn id="7" dur="500"/>
                                        <p:tgtEl>
                                          <p:spTgt spid="60">
                                            <p:txEl>
                                              <p:pRg st="0" end="0"/>
                                            </p:txEl>
                                          </p:spTgt>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60">
                                            <p:txEl>
                                              <p:pRg st="1" end="1"/>
                                            </p:txEl>
                                          </p:spTgt>
                                        </p:tgtEl>
                                        <p:attrNameLst>
                                          <p:attrName>style.visibility</p:attrName>
                                        </p:attrNameLst>
                                      </p:cBhvr>
                                      <p:to>
                                        <p:strVal val="visible"/>
                                      </p:to>
                                    </p:set>
                                    <p:anim calcmode="lin" valueType="num">
                                      <p:cBhvr additive="base">
                                        <p:cTn id="10" dur="500"/>
                                        <p:tgtEl>
                                          <p:spTgt spid="60">
                                            <p:txEl>
                                              <p:pRg st="1" end="1"/>
                                            </p:txEl>
                                          </p:spTgt>
                                        </p:tgtEl>
                                        <p:attrNameLst>
                                          <p:attrName>ppt_x</p:attrName>
                                        </p:attrNameLst>
                                      </p:cBhvr>
                                      <p:tavLst>
                                        <p:tav tm="0">
                                          <p:val>
                                            <p:strVal val="#ppt_x+1"/>
                                          </p:val>
                                        </p:tav>
                                        <p:tav tm="100000">
                                          <p:val>
                                            <p:strVal val="#ppt_x"/>
                                          </p:val>
                                        </p:tav>
                                      </p:tavLst>
                                    </p:anim>
                                  </p:childTnLst>
                                </p:cTn>
                              </p:par>
                              <p:par>
                                <p:cTn id="11" presetID="2" presetClass="entr" presetSubtype="2" fill="hold" nodeType="withEffect">
                                  <p:stCondLst>
                                    <p:cond delay="0"/>
                                  </p:stCondLst>
                                  <p:childTnLst>
                                    <p:set>
                                      <p:cBhvr>
                                        <p:cTn id="12" dur="1" fill="hold">
                                          <p:stCondLst>
                                            <p:cond delay="0"/>
                                          </p:stCondLst>
                                        </p:cTn>
                                        <p:tgtEl>
                                          <p:spTgt spid="60">
                                            <p:txEl>
                                              <p:pRg st="2" end="2"/>
                                            </p:txEl>
                                          </p:spTgt>
                                        </p:tgtEl>
                                        <p:attrNameLst>
                                          <p:attrName>style.visibility</p:attrName>
                                        </p:attrNameLst>
                                      </p:cBhvr>
                                      <p:to>
                                        <p:strVal val="visible"/>
                                      </p:to>
                                    </p:set>
                                    <p:anim calcmode="lin" valueType="num">
                                      <p:cBhvr additive="base">
                                        <p:cTn id="13" dur="500"/>
                                        <p:tgtEl>
                                          <p:spTgt spid="60">
                                            <p:txEl>
                                              <p:pRg st="2" end="2"/>
                                            </p:txEl>
                                          </p:spTgt>
                                        </p:tgtEl>
                                        <p:attrNameLst>
                                          <p:attrName>ppt_x</p:attrName>
                                        </p:attrNameLst>
                                      </p:cBhvr>
                                      <p:tavLst>
                                        <p:tav tm="0">
                                          <p:val>
                                            <p:strVal val="#ppt_x+1"/>
                                          </p:val>
                                        </p:tav>
                                        <p:tav tm="100000">
                                          <p:val>
                                            <p:strVal val="#ppt_x"/>
                                          </p:val>
                                        </p:tav>
                                      </p:tavLst>
                                    </p:anim>
                                  </p:childTnLst>
                                </p:cTn>
                              </p:par>
                              <p:par>
                                <p:cTn id="14" presetID="2" presetClass="entr" presetSubtype="2" fill="hold" nodeType="withEffect">
                                  <p:stCondLst>
                                    <p:cond delay="0"/>
                                  </p:stCondLst>
                                  <p:childTnLst>
                                    <p:set>
                                      <p:cBhvr>
                                        <p:cTn id="15" dur="1" fill="hold">
                                          <p:stCondLst>
                                            <p:cond delay="0"/>
                                          </p:stCondLst>
                                        </p:cTn>
                                        <p:tgtEl>
                                          <p:spTgt spid="60">
                                            <p:txEl>
                                              <p:pRg st="3" end="3"/>
                                            </p:txEl>
                                          </p:spTgt>
                                        </p:tgtEl>
                                        <p:attrNameLst>
                                          <p:attrName>style.visibility</p:attrName>
                                        </p:attrNameLst>
                                      </p:cBhvr>
                                      <p:to>
                                        <p:strVal val="visible"/>
                                      </p:to>
                                    </p:set>
                                    <p:anim calcmode="lin" valueType="num">
                                      <p:cBhvr additive="base">
                                        <p:cTn id="16" dur="500"/>
                                        <p:tgtEl>
                                          <p:spTgt spid="60">
                                            <p:txEl>
                                              <p:pRg st="3" end="3"/>
                                            </p:txEl>
                                          </p:spTgt>
                                        </p:tgtEl>
                                        <p:attrNameLst>
                                          <p:attrName>ppt_x</p:attrName>
                                        </p:attrNameLst>
                                      </p:cBhvr>
                                      <p:tavLst>
                                        <p:tav tm="0">
                                          <p:val>
                                            <p:strVal val="#ppt_x+1"/>
                                          </p:val>
                                        </p:tav>
                                        <p:tav tm="100000">
                                          <p:val>
                                            <p:strVal val="#ppt_x"/>
                                          </p:val>
                                        </p:tav>
                                      </p:tavLst>
                                    </p:anim>
                                  </p:childTnLst>
                                </p:cTn>
                              </p:par>
                              <p:par>
                                <p:cTn id="17" presetID="2" presetClass="entr" presetSubtype="2" fill="hold" nodeType="withEffect">
                                  <p:stCondLst>
                                    <p:cond delay="0"/>
                                  </p:stCondLst>
                                  <p:childTnLst>
                                    <p:set>
                                      <p:cBhvr>
                                        <p:cTn id="18" dur="1" fill="hold">
                                          <p:stCondLst>
                                            <p:cond delay="0"/>
                                          </p:stCondLst>
                                        </p:cTn>
                                        <p:tgtEl>
                                          <p:spTgt spid="60">
                                            <p:txEl>
                                              <p:pRg st="4" end="4"/>
                                            </p:txEl>
                                          </p:spTgt>
                                        </p:tgtEl>
                                        <p:attrNameLst>
                                          <p:attrName>style.visibility</p:attrName>
                                        </p:attrNameLst>
                                      </p:cBhvr>
                                      <p:to>
                                        <p:strVal val="visible"/>
                                      </p:to>
                                    </p:set>
                                    <p:anim calcmode="lin" valueType="num">
                                      <p:cBhvr additive="base">
                                        <p:cTn id="19" dur="500"/>
                                        <p:tgtEl>
                                          <p:spTgt spid="60">
                                            <p:txEl>
                                              <p:pRg st="4" end="4"/>
                                            </p:txEl>
                                          </p:spTgt>
                                        </p:tgtEl>
                                        <p:attrNameLst>
                                          <p:attrName>ppt_x</p:attrName>
                                        </p:attrNameLst>
                                      </p:cBhvr>
                                      <p:tavLst>
                                        <p:tav tm="0">
                                          <p:val>
                                            <p:strVal val="#ppt_x+1"/>
                                          </p:val>
                                        </p:tav>
                                        <p:tav tm="100000">
                                          <p:val>
                                            <p:strVal val="#ppt_x"/>
                                          </p:val>
                                        </p:tav>
                                      </p:tavLst>
                                    </p:anim>
                                  </p:childTnLst>
                                </p:cTn>
                              </p:par>
                              <p:par>
                                <p:cTn id="20" presetID="2" presetClass="entr" presetSubtype="2" fill="hold" nodeType="withEffect">
                                  <p:stCondLst>
                                    <p:cond delay="0"/>
                                  </p:stCondLst>
                                  <p:childTnLst>
                                    <p:set>
                                      <p:cBhvr>
                                        <p:cTn id="21" dur="1" fill="hold">
                                          <p:stCondLst>
                                            <p:cond delay="0"/>
                                          </p:stCondLst>
                                        </p:cTn>
                                        <p:tgtEl>
                                          <p:spTgt spid="60">
                                            <p:txEl>
                                              <p:pRg st="5" end="5"/>
                                            </p:txEl>
                                          </p:spTgt>
                                        </p:tgtEl>
                                        <p:attrNameLst>
                                          <p:attrName>style.visibility</p:attrName>
                                        </p:attrNameLst>
                                      </p:cBhvr>
                                      <p:to>
                                        <p:strVal val="visible"/>
                                      </p:to>
                                    </p:set>
                                    <p:anim calcmode="lin" valueType="num">
                                      <p:cBhvr additive="base">
                                        <p:cTn id="22" dur="500"/>
                                        <p:tgtEl>
                                          <p:spTgt spid="60">
                                            <p:txEl>
                                              <p:pRg st="5" end="5"/>
                                            </p:txEl>
                                          </p:spTgt>
                                        </p:tgtEl>
                                        <p:attrNameLst>
                                          <p:attrName>ppt_x</p:attrName>
                                        </p:attrNameLst>
                                      </p:cBhvr>
                                      <p:tavLst>
                                        <p:tav tm="0">
                                          <p:val>
                                            <p:strVal val="#ppt_x+1"/>
                                          </p:val>
                                        </p:tav>
                                        <p:tav tm="100000">
                                          <p:val>
                                            <p:strVal val="#ppt_x"/>
                                          </p:val>
                                        </p:tav>
                                      </p:tavLst>
                                    </p:anim>
                                  </p:childTnLst>
                                </p:cTn>
                              </p:par>
                              <p:par>
                                <p:cTn id="23" presetID="2" presetClass="entr" presetSubtype="2" fill="hold" nodeType="withEffect">
                                  <p:stCondLst>
                                    <p:cond delay="0"/>
                                  </p:stCondLst>
                                  <p:childTnLst>
                                    <p:set>
                                      <p:cBhvr>
                                        <p:cTn id="24" dur="1" fill="hold">
                                          <p:stCondLst>
                                            <p:cond delay="0"/>
                                          </p:stCondLst>
                                        </p:cTn>
                                        <p:tgtEl>
                                          <p:spTgt spid="60">
                                            <p:txEl>
                                              <p:pRg st="6" end="6"/>
                                            </p:txEl>
                                          </p:spTgt>
                                        </p:tgtEl>
                                        <p:attrNameLst>
                                          <p:attrName>style.visibility</p:attrName>
                                        </p:attrNameLst>
                                      </p:cBhvr>
                                      <p:to>
                                        <p:strVal val="visible"/>
                                      </p:to>
                                    </p:set>
                                    <p:anim calcmode="lin" valueType="num">
                                      <p:cBhvr additive="base">
                                        <p:cTn id="25" dur="500"/>
                                        <p:tgtEl>
                                          <p:spTgt spid="60">
                                            <p:txEl>
                                              <p:pRg st="6" end="6"/>
                                            </p:txEl>
                                          </p:spTgt>
                                        </p:tgtEl>
                                        <p:attrNameLst>
                                          <p:attrName>ppt_x</p:attrName>
                                        </p:attrNameLst>
                                      </p:cBhvr>
                                      <p:tavLst>
                                        <p:tav tm="0">
                                          <p:val>
                                            <p:strVal val="#ppt_x+1"/>
                                          </p:val>
                                        </p:tav>
                                        <p:tav tm="100000">
                                          <p:val>
                                            <p:strVal val="#ppt_x"/>
                                          </p:val>
                                        </p:tav>
                                      </p:tavLst>
                                    </p:anim>
                                  </p:childTnLst>
                                </p:cTn>
                              </p:par>
                              <p:par>
                                <p:cTn id="26" presetID="2" presetClass="entr" presetSubtype="2" fill="hold" nodeType="withEffect">
                                  <p:stCondLst>
                                    <p:cond delay="0"/>
                                  </p:stCondLst>
                                  <p:childTnLst>
                                    <p:set>
                                      <p:cBhvr>
                                        <p:cTn id="27" dur="1" fill="hold">
                                          <p:stCondLst>
                                            <p:cond delay="0"/>
                                          </p:stCondLst>
                                        </p:cTn>
                                        <p:tgtEl>
                                          <p:spTgt spid="60">
                                            <p:txEl>
                                              <p:pRg st="7" end="7"/>
                                            </p:txEl>
                                          </p:spTgt>
                                        </p:tgtEl>
                                        <p:attrNameLst>
                                          <p:attrName>style.visibility</p:attrName>
                                        </p:attrNameLst>
                                      </p:cBhvr>
                                      <p:to>
                                        <p:strVal val="visible"/>
                                      </p:to>
                                    </p:set>
                                    <p:anim calcmode="lin" valueType="num">
                                      <p:cBhvr additive="base">
                                        <p:cTn id="28" dur="500"/>
                                        <p:tgtEl>
                                          <p:spTgt spid="60">
                                            <p:txEl>
                                              <p:pRg st="7" end="7"/>
                                            </p:txEl>
                                          </p:spTgt>
                                        </p:tgtEl>
                                        <p:attrNameLst>
                                          <p:attrName>ppt_x</p:attrName>
                                        </p:attrNameLst>
                                      </p:cBhvr>
                                      <p:tavLst>
                                        <p:tav tm="0">
                                          <p:val>
                                            <p:strVal val="#ppt_x+1"/>
                                          </p:val>
                                        </p:tav>
                                        <p:tav tm="100000">
                                          <p:val>
                                            <p:strVal val="#ppt_x"/>
                                          </p:val>
                                        </p:tav>
                                      </p:tavLst>
                                    </p:anim>
                                  </p:childTnLst>
                                </p:cTn>
                              </p:par>
                              <p:par>
                                <p:cTn id="29" presetID="2" presetClass="entr" presetSubtype="2" fill="hold" nodeType="withEffect">
                                  <p:stCondLst>
                                    <p:cond delay="0"/>
                                  </p:stCondLst>
                                  <p:childTnLst>
                                    <p:set>
                                      <p:cBhvr>
                                        <p:cTn id="30" dur="1" fill="hold">
                                          <p:stCondLst>
                                            <p:cond delay="0"/>
                                          </p:stCondLst>
                                        </p:cTn>
                                        <p:tgtEl>
                                          <p:spTgt spid="60">
                                            <p:txEl>
                                              <p:pRg st="8" end="8"/>
                                            </p:txEl>
                                          </p:spTgt>
                                        </p:tgtEl>
                                        <p:attrNameLst>
                                          <p:attrName>style.visibility</p:attrName>
                                        </p:attrNameLst>
                                      </p:cBhvr>
                                      <p:to>
                                        <p:strVal val="visible"/>
                                      </p:to>
                                    </p:set>
                                    <p:anim calcmode="lin" valueType="num">
                                      <p:cBhvr additive="base">
                                        <p:cTn id="31" dur="500"/>
                                        <p:tgtEl>
                                          <p:spTgt spid="60">
                                            <p:txEl>
                                              <p:pRg st="8" end="8"/>
                                            </p:txEl>
                                          </p:spTgt>
                                        </p:tgtEl>
                                        <p:attrNameLst>
                                          <p:attrName>ppt_x</p:attrName>
                                        </p:attrNameLst>
                                      </p:cBhvr>
                                      <p:tavLst>
                                        <p:tav tm="0">
                                          <p:val>
                                            <p:strVal val="#ppt_x+1"/>
                                          </p:val>
                                        </p:tav>
                                        <p:tav tm="100000">
                                          <p:val>
                                            <p:strVal val="#ppt_x"/>
                                          </p:val>
                                        </p:tav>
                                      </p:tavLst>
                                    </p:anim>
                                  </p:childTnLst>
                                </p:cTn>
                              </p:par>
                              <p:par>
                                <p:cTn id="32" presetID="2" presetClass="entr" presetSubtype="2" fill="hold" nodeType="withEffect">
                                  <p:stCondLst>
                                    <p:cond delay="0"/>
                                  </p:stCondLst>
                                  <p:childTnLst>
                                    <p:set>
                                      <p:cBhvr>
                                        <p:cTn id="33" dur="1" fill="hold">
                                          <p:stCondLst>
                                            <p:cond delay="0"/>
                                          </p:stCondLst>
                                        </p:cTn>
                                        <p:tgtEl>
                                          <p:spTgt spid="59"/>
                                        </p:tgtEl>
                                        <p:attrNameLst>
                                          <p:attrName>style.visibility</p:attrName>
                                        </p:attrNameLst>
                                      </p:cBhvr>
                                      <p:to>
                                        <p:strVal val="visible"/>
                                      </p:to>
                                    </p:set>
                                    <p:anim calcmode="lin" valueType="num">
                                      <p:cBhvr additive="base">
                                        <p:cTn id="34" dur="500"/>
                                        <p:tgtEl>
                                          <p:spTgt spid="59"/>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4320">
          <p15:clr>
            <a:srgbClr val="FBAE40"/>
          </p15:clr>
        </p15:guide>
        <p15:guide id="2" pos="758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2_Title slide design">
  <p:cSld name="2_Title slide design">
    <p:bg>
      <p:bgPr>
        <a:solidFill>
          <a:schemeClr val="lt1"/>
        </a:solidFill>
        <a:effectLst/>
      </p:bgPr>
    </p:bg>
    <p:spTree>
      <p:nvGrpSpPr>
        <p:cNvPr id="1" name="Shape 61"/>
        <p:cNvGrpSpPr/>
        <p:nvPr/>
      </p:nvGrpSpPr>
      <p:grpSpPr>
        <a:xfrm>
          <a:off x="0" y="0"/>
          <a:ext cx="0" cy="0"/>
          <a:chOff x="0" y="0"/>
          <a:chExt cx="0" cy="0"/>
        </a:xfrm>
      </p:grpSpPr>
      <p:pic>
        <p:nvPicPr>
          <p:cNvPr id="62" name="Google Shape;62;p12"/>
          <p:cNvPicPr preferRelativeResize="0"/>
          <p:nvPr/>
        </p:nvPicPr>
        <p:blipFill rotWithShape="1">
          <a:blip r:embed="rId2">
            <a:alphaModFix/>
          </a:blip>
          <a:srcRect/>
          <a:stretch/>
        </p:blipFill>
        <p:spPr>
          <a:xfrm flipH="1">
            <a:off x="436" y="0"/>
            <a:ext cx="24376777" cy="13716000"/>
          </a:xfrm>
          <a:prstGeom prst="rect">
            <a:avLst/>
          </a:prstGeom>
          <a:noFill/>
          <a:ln>
            <a:noFill/>
          </a:ln>
        </p:spPr>
      </p:pic>
      <p:pic>
        <p:nvPicPr>
          <p:cNvPr id="63" name="Google Shape;63;p12"/>
          <p:cNvPicPr preferRelativeResize="0"/>
          <p:nvPr/>
        </p:nvPicPr>
        <p:blipFill rotWithShape="1">
          <a:blip r:embed="rId3">
            <a:alphaModFix/>
          </a:blip>
          <a:srcRect t="12751" r="24520" b="30440"/>
          <a:stretch/>
        </p:blipFill>
        <p:spPr>
          <a:xfrm>
            <a:off x="8418855" y="0"/>
            <a:ext cx="15958358" cy="13716000"/>
          </a:xfrm>
          <a:prstGeom prst="rect">
            <a:avLst/>
          </a:prstGeom>
          <a:noFill/>
          <a:ln>
            <a:noFill/>
          </a:ln>
        </p:spPr>
      </p:pic>
      <p:sp>
        <p:nvSpPr>
          <p:cNvPr id="64" name="Google Shape;64;p12"/>
          <p:cNvSpPr txBox="1">
            <a:spLocks noGrp="1"/>
          </p:cNvSpPr>
          <p:nvPr>
            <p:ph type="ctrTitle"/>
          </p:nvPr>
        </p:nvSpPr>
        <p:spPr>
          <a:xfrm>
            <a:off x="13945266" y="860821"/>
            <a:ext cx="9182731" cy="3461446"/>
          </a:xfrm>
          <a:prstGeom prst="rect">
            <a:avLst/>
          </a:prstGeom>
          <a:noFill/>
          <a:ln>
            <a:noFill/>
          </a:ln>
        </p:spPr>
        <p:txBody>
          <a:bodyPr spcFirstLastPara="1" wrap="square" lIns="182825" tIns="91400" rIns="182825" bIns="91400" anchor="b" anchorCtr="0">
            <a:noAutofit/>
          </a:bodyPr>
          <a:lstStyle>
            <a:lvl1pPr lvl="0" algn="l">
              <a:lnSpc>
                <a:spcPct val="110000"/>
              </a:lnSpc>
              <a:spcBef>
                <a:spcPts val="0"/>
              </a:spcBef>
              <a:spcAft>
                <a:spcPts val="0"/>
              </a:spcAft>
              <a:buClr>
                <a:schemeClr val="accent2"/>
              </a:buClr>
              <a:buSzPts val="6600"/>
              <a:buFont typeface="Open Sans"/>
              <a:buNone/>
              <a:defRPr>
                <a:solidFill>
                  <a:schemeClr val="accent2"/>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12"/>
          <p:cNvSpPr txBox="1">
            <a:spLocks noGrp="1"/>
          </p:cNvSpPr>
          <p:nvPr>
            <p:ph type="body" idx="1"/>
          </p:nvPr>
        </p:nvSpPr>
        <p:spPr>
          <a:xfrm>
            <a:off x="13945265" y="4723978"/>
            <a:ext cx="9182731" cy="885450"/>
          </a:xfrm>
          <a:prstGeom prst="rect">
            <a:avLst/>
          </a:prstGeom>
          <a:noFill/>
          <a:ln>
            <a:noFill/>
          </a:ln>
        </p:spPr>
        <p:txBody>
          <a:bodyPr spcFirstLastPara="1" wrap="square" lIns="182825" tIns="91400" rIns="182825" bIns="91400" anchor="ctr" anchorCtr="0">
            <a:spAutoFit/>
          </a:bodyPr>
          <a:lstStyle>
            <a:lvl1pPr marL="457200" lvl="0" indent="-228600" algn="l">
              <a:lnSpc>
                <a:spcPct val="140000"/>
              </a:lnSpc>
              <a:spcBef>
                <a:spcPts val="0"/>
              </a:spcBef>
              <a:spcAft>
                <a:spcPts val="0"/>
              </a:spcAft>
              <a:buClr>
                <a:schemeClr val="dk1"/>
              </a:buClr>
              <a:buSzPts val="3600"/>
              <a:buFont typeface="Open Sans"/>
              <a:buNone/>
              <a:defRPr sz="3600" b="1" i="0">
                <a:solidFill>
                  <a:schemeClr val="dk1"/>
                </a:solidFill>
              </a:defRPr>
            </a:lvl1pPr>
            <a:lvl2pPr marL="914400" lvl="1" indent="-228600" algn="l">
              <a:lnSpc>
                <a:spcPct val="140000"/>
              </a:lnSpc>
              <a:spcBef>
                <a:spcPts val="3599"/>
              </a:spcBef>
              <a:spcAft>
                <a:spcPts val="0"/>
              </a:spcAft>
              <a:buClr>
                <a:schemeClr val="dk1"/>
              </a:buClr>
              <a:buSzPts val="1800"/>
              <a:buNone/>
              <a:defRPr/>
            </a:lvl2pPr>
            <a:lvl3pPr marL="1371600" lvl="2" indent="-228600" algn="l">
              <a:lnSpc>
                <a:spcPct val="140000"/>
              </a:lnSpc>
              <a:spcBef>
                <a:spcPts val="3599"/>
              </a:spcBef>
              <a:spcAft>
                <a:spcPts val="0"/>
              </a:spcAft>
              <a:buClr>
                <a:schemeClr val="dk1"/>
              </a:buClr>
              <a:buSzPts val="1800"/>
              <a:buNone/>
              <a:defRPr/>
            </a:lvl3pPr>
            <a:lvl4pPr marL="1828800" lvl="3" indent="-228600" algn="l">
              <a:lnSpc>
                <a:spcPct val="140000"/>
              </a:lnSpc>
              <a:spcBef>
                <a:spcPts val="3599"/>
              </a:spcBef>
              <a:spcAft>
                <a:spcPts val="0"/>
              </a:spcAft>
              <a:buClr>
                <a:schemeClr val="dk1"/>
              </a:buClr>
              <a:buSzPts val="1800"/>
              <a:buNone/>
              <a:defRPr/>
            </a:lvl4pPr>
            <a:lvl5pPr marL="2286000" lvl="4" indent="-228600" algn="l">
              <a:lnSpc>
                <a:spcPct val="140000"/>
              </a:lnSpc>
              <a:spcBef>
                <a:spcPts val="3599"/>
              </a:spcBef>
              <a:spcAft>
                <a:spcPts val="0"/>
              </a:spcAft>
              <a:buClr>
                <a:schemeClr val="dk1"/>
              </a:buClr>
              <a:buSzPts val="1800"/>
              <a:buNone/>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66" name="Google Shape;66;p12"/>
          <p:cNvSpPr txBox="1">
            <a:spLocks noGrp="1"/>
          </p:cNvSpPr>
          <p:nvPr>
            <p:ph type="body" idx="2"/>
          </p:nvPr>
        </p:nvSpPr>
        <p:spPr>
          <a:xfrm>
            <a:off x="16560372" y="6299434"/>
            <a:ext cx="6567624" cy="627816"/>
          </a:xfrm>
          <a:prstGeom prst="rect">
            <a:avLst/>
          </a:prstGeom>
          <a:noFill/>
          <a:ln>
            <a:noFill/>
          </a:ln>
        </p:spPr>
        <p:txBody>
          <a:bodyPr spcFirstLastPara="1" wrap="square" lIns="182825" tIns="91400" rIns="182825" bIns="91400" anchor="ctr" anchorCtr="0">
            <a:spAutoFit/>
          </a:bodyPr>
          <a:lstStyle>
            <a:lvl1pPr marL="457200" lvl="0" indent="-228600" algn="l">
              <a:lnSpc>
                <a:spcPct val="140000"/>
              </a:lnSpc>
              <a:spcBef>
                <a:spcPts val="0"/>
              </a:spcBef>
              <a:spcAft>
                <a:spcPts val="0"/>
              </a:spcAft>
              <a:buClr>
                <a:srgbClr val="BFBFBF"/>
              </a:buClr>
              <a:buSzPts val="3200"/>
              <a:buFont typeface="Open Sans"/>
              <a:buNone/>
              <a:defRPr sz="3200" b="0" i="0">
                <a:solidFill>
                  <a:srgbClr val="BFBFBF"/>
                </a:solidFill>
              </a:defRPr>
            </a:lvl1pPr>
            <a:lvl2pPr marL="914400" lvl="1" indent="-228600" algn="l">
              <a:lnSpc>
                <a:spcPct val="140000"/>
              </a:lnSpc>
              <a:spcBef>
                <a:spcPts val="3599"/>
              </a:spcBef>
              <a:spcAft>
                <a:spcPts val="0"/>
              </a:spcAft>
              <a:buClr>
                <a:schemeClr val="dk1"/>
              </a:buClr>
              <a:buSzPts val="1800"/>
              <a:buNone/>
              <a:defRPr/>
            </a:lvl2pPr>
            <a:lvl3pPr marL="1371600" lvl="2" indent="-228600" algn="l">
              <a:lnSpc>
                <a:spcPct val="140000"/>
              </a:lnSpc>
              <a:spcBef>
                <a:spcPts val="3599"/>
              </a:spcBef>
              <a:spcAft>
                <a:spcPts val="0"/>
              </a:spcAft>
              <a:buClr>
                <a:schemeClr val="dk1"/>
              </a:buClr>
              <a:buSzPts val="1800"/>
              <a:buNone/>
              <a:defRPr/>
            </a:lvl3pPr>
            <a:lvl4pPr marL="1828800" lvl="3" indent="-228600" algn="l">
              <a:lnSpc>
                <a:spcPct val="140000"/>
              </a:lnSpc>
              <a:spcBef>
                <a:spcPts val="3599"/>
              </a:spcBef>
              <a:spcAft>
                <a:spcPts val="0"/>
              </a:spcAft>
              <a:buClr>
                <a:schemeClr val="dk1"/>
              </a:buClr>
              <a:buSzPts val="1800"/>
              <a:buNone/>
              <a:defRPr/>
            </a:lvl4pPr>
            <a:lvl5pPr marL="2286000" lvl="4" indent="-228600" algn="l">
              <a:lnSpc>
                <a:spcPct val="140000"/>
              </a:lnSpc>
              <a:spcBef>
                <a:spcPts val="3599"/>
              </a:spcBef>
              <a:spcAft>
                <a:spcPts val="0"/>
              </a:spcAft>
              <a:buClr>
                <a:schemeClr val="dk1"/>
              </a:buClr>
              <a:buSzPts val="1800"/>
              <a:buNone/>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67" name="Google Shape;67;p12"/>
          <p:cNvSpPr txBox="1"/>
          <p:nvPr/>
        </p:nvSpPr>
        <p:spPr>
          <a:xfrm>
            <a:off x="34747200" y="6858000"/>
            <a:ext cx="184731"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3599">
              <a:solidFill>
                <a:schemeClr val="dk1"/>
              </a:solidFill>
              <a:latin typeface="Calibri"/>
              <a:ea typeface="Calibri"/>
              <a:cs typeface="Calibri"/>
              <a:sym typeface="Calibri"/>
            </a:endParaRPr>
          </a:p>
        </p:txBody>
      </p:sp>
      <p:sp>
        <p:nvSpPr>
          <p:cNvPr id="68" name="Google Shape;68;p12"/>
          <p:cNvSpPr txBox="1"/>
          <p:nvPr/>
        </p:nvSpPr>
        <p:spPr>
          <a:xfrm>
            <a:off x="28868914" y="14401800"/>
            <a:ext cx="184731"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3599">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p:tgtEl>
                                          <p:spTgt spid="63"/>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66">
                                            <p:txEl>
                                              <p:pRg st="0" end="0"/>
                                            </p:txEl>
                                          </p:spTgt>
                                        </p:tgtEl>
                                        <p:attrNameLst>
                                          <p:attrName>style.visibility</p:attrName>
                                        </p:attrNameLst>
                                      </p:cBhvr>
                                      <p:to>
                                        <p:strVal val="visible"/>
                                      </p:to>
                                    </p:set>
                                    <p:anim calcmode="lin" valueType="num">
                                      <p:cBhvr additive="base">
                                        <p:cTn id="10" dur="500"/>
                                        <p:tgtEl>
                                          <p:spTgt spid="66">
                                            <p:txEl>
                                              <p:pRg st="0" end="0"/>
                                            </p:txEl>
                                          </p:spTgt>
                                        </p:tgtEl>
                                        <p:attrNameLst>
                                          <p:attrName>ppt_x</p:attrName>
                                        </p:attrNameLst>
                                      </p:cBhvr>
                                      <p:tavLst>
                                        <p:tav tm="0">
                                          <p:val>
                                            <p:strVal val="#ppt_x+1"/>
                                          </p:val>
                                        </p:tav>
                                        <p:tav tm="100000">
                                          <p:val>
                                            <p:strVal val="#ppt_x"/>
                                          </p:val>
                                        </p:tav>
                                      </p:tavLst>
                                    </p:anim>
                                  </p:childTnLst>
                                </p:cTn>
                              </p:par>
                              <p:par>
                                <p:cTn id="11" presetID="2" presetClass="entr" presetSubtype="2" fill="hold" nodeType="withEffect">
                                  <p:stCondLst>
                                    <p:cond delay="0"/>
                                  </p:stCondLst>
                                  <p:childTnLst>
                                    <p:set>
                                      <p:cBhvr>
                                        <p:cTn id="12" dur="1" fill="hold">
                                          <p:stCondLst>
                                            <p:cond delay="0"/>
                                          </p:stCondLst>
                                        </p:cTn>
                                        <p:tgtEl>
                                          <p:spTgt spid="66">
                                            <p:txEl>
                                              <p:pRg st="1" end="1"/>
                                            </p:txEl>
                                          </p:spTgt>
                                        </p:tgtEl>
                                        <p:attrNameLst>
                                          <p:attrName>style.visibility</p:attrName>
                                        </p:attrNameLst>
                                      </p:cBhvr>
                                      <p:to>
                                        <p:strVal val="visible"/>
                                      </p:to>
                                    </p:set>
                                    <p:anim calcmode="lin" valueType="num">
                                      <p:cBhvr additive="base">
                                        <p:cTn id="13" dur="500"/>
                                        <p:tgtEl>
                                          <p:spTgt spid="66">
                                            <p:txEl>
                                              <p:pRg st="1" end="1"/>
                                            </p:txEl>
                                          </p:spTgt>
                                        </p:tgtEl>
                                        <p:attrNameLst>
                                          <p:attrName>ppt_x</p:attrName>
                                        </p:attrNameLst>
                                      </p:cBhvr>
                                      <p:tavLst>
                                        <p:tav tm="0">
                                          <p:val>
                                            <p:strVal val="#ppt_x+1"/>
                                          </p:val>
                                        </p:tav>
                                        <p:tav tm="100000">
                                          <p:val>
                                            <p:strVal val="#ppt_x"/>
                                          </p:val>
                                        </p:tav>
                                      </p:tavLst>
                                    </p:anim>
                                  </p:childTnLst>
                                </p:cTn>
                              </p:par>
                              <p:par>
                                <p:cTn id="14" presetID="2" presetClass="entr" presetSubtype="2" fill="hold" nodeType="withEffect">
                                  <p:stCondLst>
                                    <p:cond delay="0"/>
                                  </p:stCondLst>
                                  <p:childTnLst>
                                    <p:set>
                                      <p:cBhvr>
                                        <p:cTn id="15" dur="1" fill="hold">
                                          <p:stCondLst>
                                            <p:cond delay="0"/>
                                          </p:stCondLst>
                                        </p:cTn>
                                        <p:tgtEl>
                                          <p:spTgt spid="66">
                                            <p:txEl>
                                              <p:pRg st="2" end="2"/>
                                            </p:txEl>
                                          </p:spTgt>
                                        </p:tgtEl>
                                        <p:attrNameLst>
                                          <p:attrName>style.visibility</p:attrName>
                                        </p:attrNameLst>
                                      </p:cBhvr>
                                      <p:to>
                                        <p:strVal val="visible"/>
                                      </p:to>
                                    </p:set>
                                    <p:anim calcmode="lin" valueType="num">
                                      <p:cBhvr additive="base">
                                        <p:cTn id="16" dur="500"/>
                                        <p:tgtEl>
                                          <p:spTgt spid="66">
                                            <p:txEl>
                                              <p:pRg st="2" end="2"/>
                                            </p:txEl>
                                          </p:spTgt>
                                        </p:tgtEl>
                                        <p:attrNameLst>
                                          <p:attrName>ppt_x</p:attrName>
                                        </p:attrNameLst>
                                      </p:cBhvr>
                                      <p:tavLst>
                                        <p:tav tm="0">
                                          <p:val>
                                            <p:strVal val="#ppt_x+1"/>
                                          </p:val>
                                        </p:tav>
                                        <p:tav tm="100000">
                                          <p:val>
                                            <p:strVal val="#ppt_x"/>
                                          </p:val>
                                        </p:tav>
                                      </p:tavLst>
                                    </p:anim>
                                  </p:childTnLst>
                                </p:cTn>
                              </p:par>
                              <p:par>
                                <p:cTn id="17" presetID="2" presetClass="entr" presetSubtype="2" fill="hold" nodeType="withEffect">
                                  <p:stCondLst>
                                    <p:cond delay="0"/>
                                  </p:stCondLst>
                                  <p:childTnLst>
                                    <p:set>
                                      <p:cBhvr>
                                        <p:cTn id="18" dur="1" fill="hold">
                                          <p:stCondLst>
                                            <p:cond delay="0"/>
                                          </p:stCondLst>
                                        </p:cTn>
                                        <p:tgtEl>
                                          <p:spTgt spid="66">
                                            <p:txEl>
                                              <p:pRg st="3" end="3"/>
                                            </p:txEl>
                                          </p:spTgt>
                                        </p:tgtEl>
                                        <p:attrNameLst>
                                          <p:attrName>style.visibility</p:attrName>
                                        </p:attrNameLst>
                                      </p:cBhvr>
                                      <p:to>
                                        <p:strVal val="visible"/>
                                      </p:to>
                                    </p:set>
                                    <p:anim calcmode="lin" valueType="num">
                                      <p:cBhvr additive="base">
                                        <p:cTn id="19" dur="500"/>
                                        <p:tgtEl>
                                          <p:spTgt spid="66">
                                            <p:txEl>
                                              <p:pRg st="3" end="3"/>
                                            </p:txEl>
                                          </p:spTgt>
                                        </p:tgtEl>
                                        <p:attrNameLst>
                                          <p:attrName>ppt_x</p:attrName>
                                        </p:attrNameLst>
                                      </p:cBhvr>
                                      <p:tavLst>
                                        <p:tav tm="0">
                                          <p:val>
                                            <p:strVal val="#ppt_x+1"/>
                                          </p:val>
                                        </p:tav>
                                        <p:tav tm="100000">
                                          <p:val>
                                            <p:strVal val="#ppt_x"/>
                                          </p:val>
                                        </p:tav>
                                      </p:tavLst>
                                    </p:anim>
                                  </p:childTnLst>
                                </p:cTn>
                              </p:par>
                              <p:par>
                                <p:cTn id="20" presetID="2" presetClass="entr" presetSubtype="2" fill="hold" nodeType="withEffect">
                                  <p:stCondLst>
                                    <p:cond delay="0"/>
                                  </p:stCondLst>
                                  <p:childTnLst>
                                    <p:set>
                                      <p:cBhvr>
                                        <p:cTn id="21" dur="1" fill="hold">
                                          <p:stCondLst>
                                            <p:cond delay="0"/>
                                          </p:stCondLst>
                                        </p:cTn>
                                        <p:tgtEl>
                                          <p:spTgt spid="66">
                                            <p:txEl>
                                              <p:pRg st="4" end="4"/>
                                            </p:txEl>
                                          </p:spTgt>
                                        </p:tgtEl>
                                        <p:attrNameLst>
                                          <p:attrName>style.visibility</p:attrName>
                                        </p:attrNameLst>
                                      </p:cBhvr>
                                      <p:to>
                                        <p:strVal val="visible"/>
                                      </p:to>
                                    </p:set>
                                    <p:anim calcmode="lin" valueType="num">
                                      <p:cBhvr additive="base">
                                        <p:cTn id="22" dur="500"/>
                                        <p:tgtEl>
                                          <p:spTgt spid="66">
                                            <p:txEl>
                                              <p:pRg st="4" end="4"/>
                                            </p:txEl>
                                          </p:spTgt>
                                        </p:tgtEl>
                                        <p:attrNameLst>
                                          <p:attrName>ppt_x</p:attrName>
                                        </p:attrNameLst>
                                      </p:cBhvr>
                                      <p:tavLst>
                                        <p:tav tm="0">
                                          <p:val>
                                            <p:strVal val="#ppt_x+1"/>
                                          </p:val>
                                        </p:tav>
                                        <p:tav tm="100000">
                                          <p:val>
                                            <p:strVal val="#ppt_x"/>
                                          </p:val>
                                        </p:tav>
                                      </p:tavLst>
                                    </p:anim>
                                  </p:childTnLst>
                                </p:cTn>
                              </p:par>
                              <p:par>
                                <p:cTn id="23" presetID="2" presetClass="entr" presetSubtype="2" fill="hold" nodeType="withEffect">
                                  <p:stCondLst>
                                    <p:cond delay="0"/>
                                  </p:stCondLst>
                                  <p:childTnLst>
                                    <p:set>
                                      <p:cBhvr>
                                        <p:cTn id="24" dur="1" fill="hold">
                                          <p:stCondLst>
                                            <p:cond delay="0"/>
                                          </p:stCondLst>
                                        </p:cTn>
                                        <p:tgtEl>
                                          <p:spTgt spid="66">
                                            <p:txEl>
                                              <p:pRg st="5" end="5"/>
                                            </p:txEl>
                                          </p:spTgt>
                                        </p:tgtEl>
                                        <p:attrNameLst>
                                          <p:attrName>style.visibility</p:attrName>
                                        </p:attrNameLst>
                                      </p:cBhvr>
                                      <p:to>
                                        <p:strVal val="visible"/>
                                      </p:to>
                                    </p:set>
                                    <p:anim calcmode="lin" valueType="num">
                                      <p:cBhvr additive="base">
                                        <p:cTn id="25" dur="500"/>
                                        <p:tgtEl>
                                          <p:spTgt spid="66">
                                            <p:txEl>
                                              <p:pRg st="5" end="5"/>
                                            </p:txEl>
                                          </p:spTgt>
                                        </p:tgtEl>
                                        <p:attrNameLst>
                                          <p:attrName>ppt_x</p:attrName>
                                        </p:attrNameLst>
                                      </p:cBhvr>
                                      <p:tavLst>
                                        <p:tav tm="0">
                                          <p:val>
                                            <p:strVal val="#ppt_x+1"/>
                                          </p:val>
                                        </p:tav>
                                        <p:tav tm="100000">
                                          <p:val>
                                            <p:strVal val="#ppt_x"/>
                                          </p:val>
                                        </p:tav>
                                      </p:tavLst>
                                    </p:anim>
                                  </p:childTnLst>
                                </p:cTn>
                              </p:par>
                              <p:par>
                                <p:cTn id="26" presetID="2" presetClass="entr" presetSubtype="2" fill="hold" nodeType="withEffect">
                                  <p:stCondLst>
                                    <p:cond delay="0"/>
                                  </p:stCondLst>
                                  <p:childTnLst>
                                    <p:set>
                                      <p:cBhvr>
                                        <p:cTn id="27" dur="1" fill="hold">
                                          <p:stCondLst>
                                            <p:cond delay="0"/>
                                          </p:stCondLst>
                                        </p:cTn>
                                        <p:tgtEl>
                                          <p:spTgt spid="66">
                                            <p:txEl>
                                              <p:pRg st="6" end="6"/>
                                            </p:txEl>
                                          </p:spTgt>
                                        </p:tgtEl>
                                        <p:attrNameLst>
                                          <p:attrName>style.visibility</p:attrName>
                                        </p:attrNameLst>
                                      </p:cBhvr>
                                      <p:to>
                                        <p:strVal val="visible"/>
                                      </p:to>
                                    </p:set>
                                    <p:anim calcmode="lin" valueType="num">
                                      <p:cBhvr additive="base">
                                        <p:cTn id="28" dur="500"/>
                                        <p:tgtEl>
                                          <p:spTgt spid="66">
                                            <p:txEl>
                                              <p:pRg st="6" end="6"/>
                                            </p:txEl>
                                          </p:spTgt>
                                        </p:tgtEl>
                                        <p:attrNameLst>
                                          <p:attrName>ppt_x</p:attrName>
                                        </p:attrNameLst>
                                      </p:cBhvr>
                                      <p:tavLst>
                                        <p:tav tm="0">
                                          <p:val>
                                            <p:strVal val="#ppt_x+1"/>
                                          </p:val>
                                        </p:tav>
                                        <p:tav tm="100000">
                                          <p:val>
                                            <p:strVal val="#ppt_x"/>
                                          </p:val>
                                        </p:tav>
                                      </p:tavLst>
                                    </p:anim>
                                  </p:childTnLst>
                                </p:cTn>
                              </p:par>
                              <p:par>
                                <p:cTn id="29" presetID="2" presetClass="entr" presetSubtype="2" fill="hold" nodeType="withEffect">
                                  <p:stCondLst>
                                    <p:cond delay="0"/>
                                  </p:stCondLst>
                                  <p:childTnLst>
                                    <p:set>
                                      <p:cBhvr>
                                        <p:cTn id="30" dur="1" fill="hold">
                                          <p:stCondLst>
                                            <p:cond delay="0"/>
                                          </p:stCondLst>
                                        </p:cTn>
                                        <p:tgtEl>
                                          <p:spTgt spid="66">
                                            <p:txEl>
                                              <p:pRg st="7" end="7"/>
                                            </p:txEl>
                                          </p:spTgt>
                                        </p:tgtEl>
                                        <p:attrNameLst>
                                          <p:attrName>style.visibility</p:attrName>
                                        </p:attrNameLst>
                                      </p:cBhvr>
                                      <p:to>
                                        <p:strVal val="visible"/>
                                      </p:to>
                                    </p:set>
                                    <p:anim calcmode="lin" valueType="num">
                                      <p:cBhvr additive="base">
                                        <p:cTn id="31" dur="500"/>
                                        <p:tgtEl>
                                          <p:spTgt spid="66">
                                            <p:txEl>
                                              <p:pRg st="7" end="7"/>
                                            </p:txEl>
                                          </p:spTgt>
                                        </p:tgtEl>
                                        <p:attrNameLst>
                                          <p:attrName>ppt_x</p:attrName>
                                        </p:attrNameLst>
                                      </p:cBhvr>
                                      <p:tavLst>
                                        <p:tav tm="0">
                                          <p:val>
                                            <p:strVal val="#ppt_x+1"/>
                                          </p:val>
                                        </p:tav>
                                        <p:tav tm="100000">
                                          <p:val>
                                            <p:strVal val="#ppt_x"/>
                                          </p:val>
                                        </p:tav>
                                      </p:tavLst>
                                    </p:anim>
                                  </p:childTnLst>
                                </p:cTn>
                              </p:par>
                              <p:par>
                                <p:cTn id="32" presetID="2" presetClass="entr" presetSubtype="2" fill="hold" nodeType="withEffect">
                                  <p:stCondLst>
                                    <p:cond delay="0"/>
                                  </p:stCondLst>
                                  <p:childTnLst>
                                    <p:set>
                                      <p:cBhvr>
                                        <p:cTn id="33" dur="1" fill="hold">
                                          <p:stCondLst>
                                            <p:cond delay="0"/>
                                          </p:stCondLst>
                                        </p:cTn>
                                        <p:tgtEl>
                                          <p:spTgt spid="66">
                                            <p:txEl>
                                              <p:pRg st="8" end="8"/>
                                            </p:txEl>
                                          </p:spTgt>
                                        </p:tgtEl>
                                        <p:attrNameLst>
                                          <p:attrName>style.visibility</p:attrName>
                                        </p:attrNameLst>
                                      </p:cBhvr>
                                      <p:to>
                                        <p:strVal val="visible"/>
                                      </p:to>
                                    </p:set>
                                    <p:anim calcmode="lin" valueType="num">
                                      <p:cBhvr additive="base">
                                        <p:cTn id="34" dur="500"/>
                                        <p:tgtEl>
                                          <p:spTgt spid="66">
                                            <p:txEl>
                                              <p:pRg st="8" end="8"/>
                                            </p:txEl>
                                          </p:spTgt>
                                        </p:tgtEl>
                                        <p:attrNameLst>
                                          <p:attrName>ppt_x</p:attrName>
                                        </p:attrNameLst>
                                      </p:cBhvr>
                                      <p:tavLst>
                                        <p:tav tm="0">
                                          <p:val>
                                            <p:strVal val="#ppt_x+1"/>
                                          </p:val>
                                        </p:tav>
                                        <p:tav tm="100000">
                                          <p:val>
                                            <p:strVal val="#ppt_x"/>
                                          </p:val>
                                        </p:tav>
                                      </p:tavLst>
                                    </p:anim>
                                  </p:childTnLst>
                                </p:cTn>
                              </p:par>
                              <p:par>
                                <p:cTn id="35" presetID="2" presetClass="entr" presetSubtype="2" fill="hold" nodeType="withEffect">
                                  <p:stCondLst>
                                    <p:cond delay="0"/>
                                  </p:stCondLst>
                                  <p:childTnLst>
                                    <p:set>
                                      <p:cBhvr>
                                        <p:cTn id="36" dur="1" fill="hold">
                                          <p:stCondLst>
                                            <p:cond delay="0"/>
                                          </p:stCondLst>
                                        </p:cTn>
                                        <p:tgtEl>
                                          <p:spTgt spid="65">
                                            <p:txEl>
                                              <p:pRg st="0" end="0"/>
                                            </p:txEl>
                                          </p:spTgt>
                                        </p:tgtEl>
                                        <p:attrNameLst>
                                          <p:attrName>style.visibility</p:attrName>
                                        </p:attrNameLst>
                                      </p:cBhvr>
                                      <p:to>
                                        <p:strVal val="visible"/>
                                      </p:to>
                                    </p:set>
                                    <p:anim calcmode="lin" valueType="num">
                                      <p:cBhvr additive="base">
                                        <p:cTn id="37" dur="500"/>
                                        <p:tgtEl>
                                          <p:spTgt spid="65">
                                            <p:txEl>
                                              <p:pRg st="0" end="0"/>
                                            </p:txEl>
                                          </p:spTgt>
                                        </p:tgtEl>
                                        <p:attrNameLst>
                                          <p:attrName>ppt_x</p:attrName>
                                        </p:attrNameLst>
                                      </p:cBhvr>
                                      <p:tavLst>
                                        <p:tav tm="0">
                                          <p:val>
                                            <p:strVal val="#ppt_x+1"/>
                                          </p:val>
                                        </p:tav>
                                        <p:tav tm="100000">
                                          <p:val>
                                            <p:strVal val="#ppt_x"/>
                                          </p:val>
                                        </p:tav>
                                      </p:tavLst>
                                    </p:anim>
                                  </p:childTnLst>
                                </p:cTn>
                              </p:par>
                              <p:par>
                                <p:cTn id="38" presetID="2" presetClass="entr" presetSubtype="2" fill="hold" nodeType="withEffect">
                                  <p:stCondLst>
                                    <p:cond delay="0"/>
                                  </p:stCondLst>
                                  <p:childTnLst>
                                    <p:set>
                                      <p:cBhvr>
                                        <p:cTn id="39" dur="1" fill="hold">
                                          <p:stCondLst>
                                            <p:cond delay="0"/>
                                          </p:stCondLst>
                                        </p:cTn>
                                        <p:tgtEl>
                                          <p:spTgt spid="65">
                                            <p:txEl>
                                              <p:pRg st="1" end="1"/>
                                            </p:txEl>
                                          </p:spTgt>
                                        </p:tgtEl>
                                        <p:attrNameLst>
                                          <p:attrName>style.visibility</p:attrName>
                                        </p:attrNameLst>
                                      </p:cBhvr>
                                      <p:to>
                                        <p:strVal val="visible"/>
                                      </p:to>
                                    </p:set>
                                    <p:anim calcmode="lin" valueType="num">
                                      <p:cBhvr additive="base">
                                        <p:cTn id="40" dur="500"/>
                                        <p:tgtEl>
                                          <p:spTgt spid="65">
                                            <p:txEl>
                                              <p:pRg st="1" end="1"/>
                                            </p:txEl>
                                          </p:spTgt>
                                        </p:tgtEl>
                                        <p:attrNameLst>
                                          <p:attrName>ppt_x</p:attrName>
                                        </p:attrNameLst>
                                      </p:cBhvr>
                                      <p:tavLst>
                                        <p:tav tm="0">
                                          <p:val>
                                            <p:strVal val="#ppt_x+1"/>
                                          </p:val>
                                        </p:tav>
                                        <p:tav tm="100000">
                                          <p:val>
                                            <p:strVal val="#ppt_x"/>
                                          </p:val>
                                        </p:tav>
                                      </p:tavLst>
                                    </p:anim>
                                  </p:childTnLst>
                                </p:cTn>
                              </p:par>
                              <p:par>
                                <p:cTn id="41" presetID="2" presetClass="entr" presetSubtype="2" fill="hold" nodeType="withEffect">
                                  <p:stCondLst>
                                    <p:cond delay="0"/>
                                  </p:stCondLst>
                                  <p:childTnLst>
                                    <p:set>
                                      <p:cBhvr>
                                        <p:cTn id="42" dur="1" fill="hold">
                                          <p:stCondLst>
                                            <p:cond delay="0"/>
                                          </p:stCondLst>
                                        </p:cTn>
                                        <p:tgtEl>
                                          <p:spTgt spid="65">
                                            <p:txEl>
                                              <p:pRg st="2" end="2"/>
                                            </p:txEl>
                                          </p:spTgt>
                                        </p:tgtEl>
                                        <p:attrNameLst>
                                          <p:attrName>style.visibility</p:attrName>
                                        </p:attrNameLst>
                                      </p:cBhvr>
                                      <p:to>
                                        <p:strVal val="visible"/>
                                      </p:to>
                                    </p:set>
                                    <p:anim calcmode="lin" valueType="num">
                                      <p:cBhvr additive="base">
                                        <p:cTn id="43" dur="500"/>
                                        <p:tgtEl>
                                          <p:spTgt spid="65">
                                            <p:txEl>
                                              <p:pRg st="2" end="2"/>
                                            </p:txEl>
                                          </p:spTgt>
                                        </p:tgtEl>
                                        <p:attrNameLst>
                                          <p:attrName>ppt_x</p:attrName>
                                        </p:attrNameLst>
                                      </p:cBhvr>
                                      <p:tavLst>
                                        <p:tav tm="0">
                                          <p:val>
                                            <p:strVal val="#ppt_x+1"/>
                                          </p:val>
                                        </p:tav>
                                        <p:tav tm="100000">
                                          <p:val>
                                            <p:strVal val="#ppt_x"/>
                                          </p:val>
                                        </p:tav>
                                      </p:tavLst>
                                    </p:anim>
                                  </p:childTnLst>
                                </p:cTn>
                              </p:par>
                              <p:par>
                                <p:cTn id="44" presetID="2" presetClass="entr" presetSubtype="2" fill="hold" nodeType="withEffect">
                                  <p:stCondLst>
                                    <p:cond delay="0"/>
                                  </p:stCondLst>
                                  <p:childTnLst>
                                    <p:set>
                                      <p:cBhvr>
                                        <p:cTn id="45" dur="1" fill="hold">
                                          <p:stCondLst>
                                            <p:cond delay="0"/>
                                          </p:stCondLst>
                                        </p:cTn>
                                        <p:tgtEl>
                                          <p:spTgt spid="65">
                                            <p:txEl>
                                              <p:pRg st="3" end="3"/>
                                            </p:txEl>
                                          </p:spTgt>
                                        </p:tgtEl>
                                        <p:attrNameLst>
                                          <p:attrName>style.visibility</p:attrName>
                                        </p:attrNameLst>
                                      </p:cBhvr>
                                      <p:to>
                                        <p:strVal val="visible"/>
                                      </p:to>
                                    </p:set>
                                    <p:anim calcmode="lin" valueType="num">
                                      <p:cBhvr additive="base">
                                        <p:cTn id="46" dur="500"/>
                                        <p:tgtEl>
                                          <p:spTgt spid="65">
                                            <p:txEl>
                                              <p:pRg st="3" end="3"/>
                                            </p:txEl>
                                          </p:spTgt>
                                        </p:tgtEl>
                                        <p:attrNameLst>
                                          <p:attrName>ppt_x</p:attrName>
                                        </p:attrNameLst>
                                      </p:cBhvr>
                                      <p:tavLst>
                                        <p:tav tm="0">
                                          <p:val>
                                            <p:strVal val="#ppt_x+1"/>
                                          </p:val>
                                        </p:tav>
                                        <p:tav tm="100000">
                                          <p:val>
                                            <p:strVal val="#ppt_x"/>
                                          </p:val>
                                        </p:tav>
                                      </p:tavLst>
                                    </p:anim>
                                  </p:childTnLst>
                                </p:cTn>
                              </p:par>
                              <p:par>
                                <p:cTn id="47" presetID="2" presetClass="entr" presetSubtype="2" fill="hold" nodeType="withEffect">
                                  <p:stCondLst>
                                    <p:cond delay="0"/>
                                  </p:stCondLst>
                                  <p:childTnLst>
                                    <p:set>
                                      <p:cBhvr>
                                        <p:cTn id="48" dur="1" fill="hold">
                                          <p:stCondLst>
                                            <p:cond delay="0"/>
                                          </p:stCondLst>
                                        </p:cTn>
                                        <p:tgtEl>
                                          <p:spTgt spid="65">
                                            <p:txEl>
                                              <p:pRg st="4" end="4"/>
                                            </p:txEl>
                                          </p:spTgt>
                                        </p:tgtEl>
                                        <p:attrNameLst>
                                          <p:attrName>style.visibility</p:attrName>
                                        </p:attrNameLst>
                                      </p:cBhvr>
                                      <p:to>
                                        <p:strVal val="visible"/>
                                      </p:to>
                                    </p:set>
                                    <p:anim calcmode="lin" valueType="num">
                                      <p:cBhvr additive="base">
                                        <p:cTn id="49" dur="500"/>
                                        <p:tgtEl>
                                          <p:spTgt spid="65">
                                            <p:txEl>
                                              <p:pRg st="4" end="4"/>
                                            </p:txEl>
                                          </p:spTgt>
                                        </p:tgtEl>
                                        <p:attrNameLst>
                                          <p:attrName>ppt_x</p:attrName>
                                        </p:attrNameLst>
                                      </p:cBhvr>
                                      <p:tavLst>
                                        <p:tav tm="0">
                                          <p:val>
                                            <p:strVal val="#ppt_x+1"/>
                                          </p:val>
                                        </p:tav>
                                        <p:tav tm="100000">
                                          <p:val>
                                            <p:strVal val="#ppt_x"/>
                                          </p:val>
                                        </p:tav>
                                      </p:tavLst>
                                    </p:anim>
                                  </p:childTnLst>
                                </p:cTn>
                              </p:par>
                              <p:par>
                                <p:cTn id="50" presetID="2" presetClass="entr" presetSubtype="2" fill="hold" nodeType="withEffect">
                                  <p:stCondLst>
                                    <p:cond delay="0"/>
                                  </p:stCondLst>
                                  <p:childTnLst>
                                    <p:set>
                                      <p:cBhvr>
                                        <p:cTn id="51" dur="1" fill="hold">
                                          <p:stCondLst>
                                            <p:cond delay="0"/>
                                          </p:stCondLst>
                                        </p:cTn>
                                        <p:tgtEl>
                                          <p:spTgt spid="65">
                                            <p:txEl>
                                              <p:pRg st="5" end="5"/>
                                            </p:txEl>
                                          </p:spTgt>
                                        </p:tgtEl>
                                        <p:attrNameLst>
                                          <p:attrName>style.visibility</p:attrName>
                                        </p:attrNameLst>
                                      </p:cBhvr>
                                      <p:to>
                                        <p:strVal val="visible"/>
                                      </p:to>
                                    </p:set>
                                    <p:anim calcmode="lin" valueType="num">
                                      <p:cBhvr additive="base">
                                        <p:cTn id="52" dur="500"/>
                                        <p:tgtEl>
                                          <p:spTgt spid="65">
                                            <p:txEl>
                                              <p:pRg st="5" end="5"/>
                                            </p:txEl>
                                          </p:spTgt>
                                        </p:tgtEl>
                                        <p:attrNameLst>
                                          <p:attrName>ppt_x</p:attrName>
                                        </p:attrNameLst>
                                      </p:cBhvr>
                                      <p:tavLst>
                                        <p:tav tm="0">
                                          <p:val>
                                            <p:strVal val="#ppt_x+1"/>
                                          </p:val>
                                        </p:tav>
                                        <p:tav tm="100000">
                                          <p:val>
                                            <p:strVal val="#ppt_x"/>
                                          </p:val>
                                        </p:tav>
                                      </p:tavLst>
                                    </p:anim>
                                  </p:childTnLst>
                                </p:cTn>
                              </p:par>
                              <p:par>
                                <p:cTn id="53" presetID="2" presetClass="entr" presetSubtype="2" fill="hold" nodeType="withEffect">
                                  <p:stCondLst>
                                    <p:cond delay="0"/>
                                  </p:stCondLst>
                                  <p:childTnLst>
                                    <p:set>
                                      <p:cBhvr>
                                        <p:cTn id="54" dur="1" fill="hold">
                                          <p:stCondLst>
                                            <p:cond delay="0"/>
                                          </p:stCondLst>
                                        </p:cTn>
                                        <p:tgtEl>
                                          <p:spTgt spid="65">
                                            <p:txEl>
                                              <p:pRg st="6" end="6"/>
                                            </p:txEl>
                                          </p:spTgt>
                                        </p:tgtEl>
                                        <p:attrNameLst>
                                          <p:attrName>style.visibility</p:attrName>
                                        </p:attrNameLst>
                                      </p:cBhvr>
                                      <p:to>
                                        <p:strVal val="visible"/>
                                      </p:to>
                                    </p:set>
                                    <p:anim calcmode="lin" valueType="num">
                                      <p:cBhvr additive="base">
                                        <p:cTn id="55" dur="500"/>
                                        <p:tgtEl>
                                          <p:spTgt spid="65">
                                            <p:txEl>
                                              <p:pRg st="6" end="6"/>
                                            </p:txEl>
                                          </p:spTgt>
                                        </p:tgtEl>
                                        <p:attrNameLst>
                                          <p:attrName>ppt_x</p:attrName>
                                        </p:attrNameLst>
                                      </p:cBhvr>
                                      <p:tavLst>
                                        <p:tav tm="0">
                                          <p:val>
                                            <p:strVal val="#ppt_x+1"/>
                                          </p:val>
                                        </p:tav>
                                        <p:tav tm="100000">
                                          <p:val>
                                            <p:strVal val="#ppt_x"/>
                                          </p:val>
                                        </p:tav>
                                      </p:tavLst>
                                    </p:anim>
                                  </p:childTnLst>
                                </p:cTn>
                              </p:par>
                              <p:par>
                                <p:cTn id="56" presetID="2" presetClass="entr" presetSubtype="2" fill="hold" nodeType="withEffect">
                                  <p:stCondLst>
                                    <p:cond delay="0"/>
                                  </p:stCondLst>
                                  <p:childTnLst>
                                    <p:set>
                                      <p:cBhvr>
                                        <p:cTn id="57" dur="1" fill="hold">
                                          <p:stCondLst>
                                            <p:cond delay="0"/>
                                          </p:stCondLst>
                                        </p:cTn>
                                        <p:tgtEl>
                                          <p:spTgt spid="65">
                                            <p:txEl>
                                              <p:pRg st="7" end="7"/>
                                            </p:txEl>
                                          </p:spTgt>
                                        </p:tgtEl>
                                        <p:attrNameLst>
                                          <p:attrName>style.visibility</p:attrName>
                                        </p:attrNameLst>
                                      </p:cBhvr>
                                      <p:to>
                                        <p:strVal val="visible"/>
                                      </p:to>
                                    </p:set>
                                    <p:anim calcmode="lin" valueType="num">
                                      <p:cBhvr additive="base">
                                        <p:cTn id="58" dur="500"/>
                                        <p:tgtEl>
                                          <p:spTgt spid="65">
                                            <p:txEl>
                                              <p:pRg st="7" end="7"/>
                                            </p:txEl>
                                          </p:spTgt>
                                        </p:tgtEl>
                                        <p:attrNameLst>
                                          <p:attrName>ppt_x</p:attrName>
                                        </p:attrNameLst>
                                      </p:cBhvr>
                                      <p:tavLst>
                                        <p:tav tm="0">
                                          <p:val>
                                            <p:strVal val="#ppt_x+1"/>
                                          </p:val>
                                        </p:tav>
                                        <p:tav tm="100000">
                                          <p:val>
                                            <p:strVal val="#ppt_x"/>
                                          </p:val>
                                        </p:tav>
                                      </p:tavLst>
                                    </p:anim>
                                  </p:childTnLst>
                                </p:cTn>
                              </p:par>
                              <p:par>
                                <p:cTn id="59" presetID="2" presetClass="entr" presetSubtype="2" fill="hold" nodeType="withEffect">
                                  <p:stCondLst>
                                    <p:cond delay="0"/>
                                  </p:stCondLst>
                                  <p:childTnLst>
                                    <p:set>
                                      <p:cBhvr>
                                        <p:cTn id="60" dur="1" fill="hold">
                                          <p:stCondLst>
                                            <p:cond delay="0"/>
                                          </p:stCondLst>
                                        </p:cTn>
                                        <p:tgtEl>
                                          <p:spTgt spid="65">
                                            <p:txEl>
                                              <p:pRg st="8" end="8"/>
                                            </p:txEl>
                                          </p:spTgt>
                                        </p:tgtEl>
                                        <p:attrNameLst>
                                          <p:attrName>style.visibility</p:attrName>
                                        </p:attrNameLst>
                                      </p:cBhvr>
                                      <p:to>
                                        <p:strVal val="visible"/>
                                      </p:to>
                                    </p:set>
                                    <p:anim calcmode="lin" valueType="num">
                                      <p:cBhvr additive="base">
                                        <p:cTn id="61" dur="500"/>
                                        <p:tgtEl>
                                          <p:spTgt spid="65">
                                            <p:txEl>
                                              <p:pRg st="8" end="8"/>
                                            </p:txEl>
                                          </p:spTgt>
                                        </p:tgtEl>
                                        <p:attrNameLst>
                                          <p:attrName>ppt_x</p:attrName>
                                        </p:attrNameLst>
                                      </p:cBhvr>
                                      <p:tavLst>
                                        <p:tav tm="0">
                                          <p:val>
                                            <p:strVal val="#ppt_x+1"/>
                                          </p:val>
                                        </p:tav>
                                        <p:tav tm="100000">
                                          <p:val>
                                            <p:strVal val="#ppt_x"/>
                                          </p:val>
                                        </p:tav>
                                      </p:tavLst>
                                    </p:anim>
                                  </p:childTnLst>
                                </p:cTn>
                              </p:par>
                              <p:par>
                                <p:cTn id="62" presetID="2" presetClass="entr" presetSubtype="2" fill="hold" nodeType="withEffect">
                                  <p:stCondLst>
                                    <p:cond delay="0"/>
                                  </p:stCondLst>
                                  <p:childTnLst>
                                    <p:set>
                                      <p:cBhvr>
                                        <p:cTn id="63" dur="1" fill="hold">
                                          <p:stCondLst>
                                            <p:cond delay="0"/>
                                          </p:stCondLst>
                                        </p:cTn>
                                        <p:tgtEl>
                                          <p:spTgt spid="64"/>
                                        </p:tgtEl>
                                        <p:attrNameLst>
                                          <p:attrName>style.visibility</p:attrName>
                                        </p:attrNameLst>
                                      </p:cBhvr>
                                      <p:to>
                                        <p:strVal val="visible"/>
                                      </p:to>
                                    </p:set>
                                    <p:anim calcmode="lin" valueType="num">
                                      <p:cBhvr additive="base">
                                        <p:cTn id="64" dur="500"/>
                                        <p:tgtEl>
                                          <p:spTgt spid="6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4320">
          <p15:clr>
            <a:srgbClr val="FBAE40"/>
          </p15:clr>
        </p15:guide>
        <p15:guide id="2" pos="758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slide design 4">
  <p:cSld name="Title slide design 4">
    <p:bg>
      <p:bgPr>
        <a:solidFill>
          <a:schemeClr val="lt1"/>
        </a:solidFill>
        <a:effectLst/>
      </p:bgPr>
    </p:bg>
    <p:spTree>
      <p:nvGrpSpPr>
        <p:cNvPr id="1" name="Shape 69"/>
        <p:cNvGrpSpPr/>
        <p:nvPr/>
      </p:nvGrpSpPr>
      <p:grpSpPr>
        <a:xfrm>
          <a:off x="0" y="0"/>
          <a:ext cx="0" cy="0"/>
          <a:chOff x="0" y="0"/>
          <a:chExt cx="0" cy="0"/>
        </a:xfrm>
      </p:grpSpPr>
      <p:sp>
        <p:nvSpPr>
          <p:cNvPr id="70" name="Google Shape;70;p13"/>
          <p:cNvSpPr txBox="1">
            <a:spLocks noGrp="1"/>
          </p:cNvSpPr>
          <p:nvPr>
            <p:ph type="ctrTitle"/>
          </p:nvPr>
        </p:nvSpPr>
        <p:spPr>
          <a:xfrm>
            <a:off x="14075005" y="6118621"/>
            <a:ext cx="9182731" cy="3461446"/>
          </a:xfrm>
          <a:prstGeom prst="rect">
            <a:avLst/>
          </a:prstGeom>
          <a:noFill/>
          <a:ln>
            <a:noFill/>
          </a:ln>
        </p:spPr>
        <p:txBody>
          <a:bodyPr spcFirstLastPara="1" wrap="square" lIns="182825" tIns="91400" rIns="182825" bIns="91400" anchor="b" anchorCtr="0">
            <a:noAutofit/>
          </a:bodyPr>
          <a:lstStyle>
            <a:lvl1pPr lvl="0" algn="l">
              <a:lnSpc>
                <a:spcPct val="110000"/>
              </a:lnSpc>
              <a:spcBef>
                <a:spcPts val="0"/>
              </a:spcBef>
              <a:spcAft>
                <a:spcPts val="0"/>
              </a:spcAft>
              <a:buClr>
                <a:schemeClr val="dk1"/>
              </a:buClr>
              <a:buSzPts val="6600"/>
              <a:buFont typeface="Open Sans"/>
              <a:buNone/>
              <a:defRPr>
                <a:solidFill>
                  <a:schemeClr val="dk1"/>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13"/>
          <p:cNvSpPr txBox="1">
            <a:spLocks noGrp="1"/>
          </p:cNvSpPr>
          <p:nvPr>
            <p:ph type="body" idx="1"/>
          </p:nvPr>
        </p:nvSpPr>
        <p:spPr>
          <a:xfrm>
            <a:off x="14075004" y="9981778"/>
            <a:ext cx="9182731" cy="885450"/>
          </a:xfrm>
          <a:prstGeom prst="rect">
            <a:avLst/>
          </a:prstGeom>
          <a:noFill/>
          <a:ln>
            <a:noFill/>
          </a:ln>
        </p:spPr>
        <p:txBody>
          <a:bodyPr spcFirstLastPara="1" wrap="square" lIns="182825" tIns="91400" rIns="182825" bIns="91400" anchor="ctr" anchorCtr="0">
            <a:spAutoFit/>
          </a:bodyPr>
          <a:lstStyle>
            <a:lvl1pPr marL="457200" lvl="0" indent="-228600" algn="l">
              <a:lnSpc>
                <a:spcPct val="140000"/>
              </a:lnSpc>
              <a:spcBef>
                <a:spcPts val="0"/>
              </a:spcBef>
              <a:spcAft>
                <a:spcPts val="0"/>
              </a:spcAft>
              <a:buClr>
                <a:schemeClr val="dk1"/>
              </a:buClr>
              <a:buSzPts val="3600"/>
              <a:buFont typeface="Open Sans"/>
              <a:buNone/>
              <a:defRPr sz="3600" b="1" i="0">
                <a:solidFill>
                  <a:schemeClr val="dk1"/>
                </a:solidFill>
              </a:defRPr>
            </a:lvl1pPr>
            <a:lvl2pPr marL="914400" lvl="1" indent="-228600" algn="l">
              <a:lnSpc>
                <a:spcPct val="140000"/>
              </a:lnSpc>
              <a:spcBef>
                <a:spcPts val="3599"/>
              </a:spcBef>
              <a:spcAft>
                <a:spcPts val="0"/>
              </a:spcAft>
              <a:buClr>
                <a:schemeClr val="dk1"/>
              </a:buClr>
              <a:buSzPts val="1800"/>
              <a:buNone/>
              <a:defRPr/>
            </a:lvl2pPr>
            <a:lvl3pPr marL="1371600" lvl="2" indent="-228600" algn="l">
              <a:lnSpc>
                <a:spcPct val="140000"/>
              </a:lnSpc>
              <a:spcBef>
                <a:spcPts val="3599"/>
              </a:spcBef>
              <a:spcAft>
                <a:spcPts val="0"/>
              </a:spcAft>
              <a:buClr>
                <a:schemeClr val="dk1"/>
              </a:buClr>
              <a:buSzPts val="1800"/>
              <a:buNone/>
              <a:defRPr/>
            </a:lvl3pPr>
            <a:lvl4pPr marL="1828800" lvl="3" indent="-228600" algn="l">
              <a:lnSpc>
                <a:spcPct val="140000"/>
              </a:lnSpc>
              <a:spcBef>
                <a:spcPts val="3599"/>
              </a:spcBef>
              <a:spcAft>
                <a:spcPts val="0"/>
              </a:spcAft>
              <a:buClr>
                <a:schemeClr val="dk1"/>
              </a:buClr>
              <a:buSzPts val="1800"/>
              <a:buNone/>
              <a:defRPr/>
            </a:lvl4pPr>
            <a:lvl5pPr marL="2286000" lvl="4" indent="-228600" algn="l">
              <a:lnSpc>
                <a:spcPct val="140000"/>
              </a:lnSpc>
              <a:spcBef>
                <a:spcPts val="3599"/>
              </a:spcBef>
              <a:spcAft>
                <a:spcPts val="0"/>
              </a:spcAft>
              <a:buClr>
                <a:schemeClr val="dk1"/>
              </a:buClr>
              <a:buSzPts val="1800"/>
              <a:buNone/>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72" name="Google Shape;72;p13"/>
          <p:cNvSpPr txBox="1">
            <a:spLocks noGrp="1"/>
          </p:cNvSpPr>
          <p:nvPr>
            <p:ph type="body" idx="2"/>
          </p:nvPr>
        </p:nvSpPr>
        <p:spPr>
          <a:xfrm>
            <a:off x="14075004" y="12566695"/>
            <a:ext cx="9182731" cy="489316"/>
          </a:xfrm>
          <a:prstGeom prst="rect">
            <a:avLst/>
          </a:prstGeom>
          <a:noFill/>
          <a:ln>
            <a:noFill/>
          </a:ln>
        </p:spPr>
        <p:txBody>
          <a:bodyPr spcFirstLastPara="1" wrap="square" lIns="182825" tIns="91400" rIns="182825" bIns="91400" anchor="ctr" anchorCtr="0">
            <a:spAutoFit/>
          </a:bodyPr>
          <a:lstStyle>
            <a:lvl1pPr marL="457200" lvl="0" indent="-228600" algn="l">
              <a:lnSpc>
                <a:spcPct val="140000"/>
              </a:lnSpc>
              <a:spcBef>
                <a:spcPts val="0"/>
              </a:spcBef>
              <a:spcAft>
                <a:spcPts val="0"/>
              </a:spcAft>
              <a:buClr>
                <a:srgbClr val="BFBFBF"/>
              </a:buClr>
              <a:buSzPts val="2200"/>
              <a:buFont typeface="Open Sans"/>
              <a:buNone/>
              <a:defRPr sz="2200" b="0" i="0">
                <a:solidFill>
                  <a:srgbClr val="BFBFBF"/>
                </a:solidFill>
              </a:defRPr>
            </a:lvl1pPr>
            <a:lvl2pPr marL="914400" lvl="1" indent="-228600" algn="l">
              <a:lnSpc>
                <a:spcPct val="140000"/>
              </a:lnSpc>
              <a:spcBef>
                <a:spcPts val="3599"/>
              </a:spcBef>
              <a:spcAft>
                <a:spcPts val="0"/>
              </a:spcAft>
              <a:buClr>
                <a:schemeClr val="dk1"/>
              </a:buClr>
              <a:buSzPts val="1800"/>
              <a:buNone/>
              <a:defRPr/>
            </a:lvl2pPr>
            <a:lvl3pPr marL="1371600" lvl="2" indent="-228600" algn="l">
              <a:lnSpc>
                <a:spcPct val="140000"/>
              </a:lnSpc>
              <a:spcBef>
                <a:spcPts val="3599"/>
              </a:spcBef>
              <a:spcAft>
                <a:spcPts val="0"/>
              </a:spcAft>
              <a:buClr>
                <a:schemeClr val="dk1"/>
              </a:buClr>
              <a:buSzPts val="1800"/>
              <a:buNone/>
              <a:defRPr/>
            </a:lvl3pPr>
            <a:lvl4pPr marL="1828800" lvl="3" indent="-228600" algn="l">
              <a:lnSpc>
                <a:spcPct val="140000"/>
              </a:lnSpc>
              <a:spcBef>
                <a:spcPts val="3599"/>
              </a:spcBef>
              <a:spcAft>
                <a:spcPts val="0"/>
              </a:spcAft>
              <a:buClr>
                <a:schemeClr val="dk1"/>
              </a:buClr>
              <a:buSzPts val="1800"/>
              <a:buNone/>
              <a:defRPr/>
            </a:lvl4pPr>
            <a:lvl5pPr marL="2286000" lvl="4" indent="-228600" algn="l">
              <a:lnSpc>
                <a:spcPct val="140000"/>
              </a:lnSpc>
              <a:spcBef>
                <a:spcPts val="3599"/>
              </a:spcBef>
              <a:spcAft>
                <a:spcPts val="0"/>
              </a:spcAft>
              <a:buClr>
                <a:schemeClr val="dk1"/>
              </a:buClr>
              <a:buSzPts val="1800"/>
              <a:buNone/>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73" name="Google Shape;73;p13"/>
          <p:cNvSpPr/>
          <p:nvPr/>
        </p:nvSpPr>
        <p:spPr>
          <a:xfrm>
            <a:off x="5477754" y="0"/>
            <a:ext cx="18899896" cy="13716000"/>
          </a:xfrm>
          <a:custGeom>
            <a:avLst/>
            <a:gdLst/>
            <a:ahLst/>
            <a:cxnLst/>
            <a:rect l="l" t="t" r="r" b="b"/>
            <a:pathLst>
              <a:path w="18899896" h="13716000" extrusionOk="0">
                <a:moveTo>
                  <a:pt x="3535248" y="0"/>
                </a:moveTo>
                <a:lnTo>
                  <a:pt x="18899896" y="0"/>
                </a:lnTo>
                <a:lnTo>
                  <a:pt x="18899896" y="13716000"/>
                </a:lnTo>
                <a:lnTo>
                  <a:pt x="1" y="13716000"/>
                </a:lnTo>
                <a:lnTo>
                  <a:pt x="1" y="3737717"/>
                </a:lnTo>
                <a:cubicBezTo>
                  <a:pt x="-95" y="2691208"/>
                  <a:pt x="558118" y="1723911"/>
                  <a:pt x="1464874" y="1199323"/>
                </a:cubicBezTo>
                <a:close/>
              </a:path>
            </a:pathLst>
          </a:custGeom>
          <a:solidFill>
            <a:srgbClr val="F2F2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3599">
              <a:solidFill>
                <a:schemeClr val="dk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orient="horz" pos="4320">
          <p15:clr>
            <a:srgbClr val="FBAE40"/>
          </p15:clr>
        </p15:guide>
        <p15:guide id="2" pos="758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74"/>
        <p:cNvGrpSpPr/>
        <p:nvPr/>
      </p:nvGrpSpPr>
      <p:grpSpPr>
        <a:xfrm>
          <a:off x="0" y="0"/>
          <a:ext cx="0" cy="0"/>
          <a:chOff x="0" y="0"/>
          <a:chExt cx="0" cy="0"/>
        </a:xfrm>
      </p:grpSpPr>
      <p:sp>
        <p:nvSpPr>
          <p:cNvPr id="75" name="Google Shape;75;p14"/>
          <p:cNvSpPr txBox="1">
            <a:spLocks noGrp="1"/>
          </p:cNvSpPr>
          <p:nvPr>
            <p:ph type="body" idx="1"/>
          </p:nvPr>
        </p:nvSpPr>
        <p:spPr>
          <a:xfrm>
            <a:off x="1990166" y="4143374"/>
            <a:ext cx="20269760" cy="7777719"/>
          </a:xfrm>
          <a:prstGeom prst="rect">
            <a:avLst/>
          </a:prstGeom>
          <a:noFill/>
          <a:ln>
            <a:noFill/>
          </a:ln>
        </p:spPr>
        <p:txBody>
          <a:bodyPr spcFirstLastPara="1" wrap="square" lIns="91425" tIns="45700" rIns="91425" bIns="45700" anchor="t" anchorCtr="0">
            <a:normAutofit/>
          </a:bodyPr>
          <a:lstStyle>
            <a:lvl1pPr marL="457200" lvl="0" indent="-228600" algn="l">
              <a:lnSpc>
                <a:spcPct val="140000"/>
              </a:lnSpc>
              <a:spcBef>
                <a:spcPts val="0"/>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1pPr>
            <a:lvl2pPr marL="914400" lvl="1" indent="-228600" algn="l">
              <a:lnSpc>
                <a:spcPct val="140000"/>
              </a:lnSpc>
              <a:spcBef>
                <a:spcPts val="3599"/>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2pPr>
            <a:lvl3pPr marL="1371600" lvl="2" indent="-228600" algn="l">
              <a:lnSpc>
                <a:spcPct val="140000"/>
              </a:lnSpc>
              <a:spcBef>
                <a:spcPts val="3599"/>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3pPr>
            <a:lvl4pPr marL="1828800" lvl="3" indent="-228600" algn="l">
              <a:lnSpc>
                <a:spcPct val="140000"/>
              </a:lnSpc>
              <a:spcBef>
                <a:spcPts val="3599"/>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4pPr>
            <a:lvl5pPr marL="2286000" lvl="4" indent="-228600" algn="l">
              <a:lnSpc>
                <a:spcPct val="140000"/>
              </a:lnSpc>
              <a:spcBef>
                <a:spcPts val="3599"/>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76" name="Google Shape;76;p14"/>
          <p:cNvSpPr txBox="1">
            <a:spLocks noGrp="1"/>
          </p:cNvSpPr>
          <p:nvPr>
            <p:ph type="title"/>
          </p:nvPr>
        </p:nvSpPr>
        <p:spPr>
          <a:xfrm>
            <a:off x="1990165" y="1417928"/>
            <a:ext cx="20520357" cy="118872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2"/>
              </a:buClr>
              <a:buSzPts val="6600"/>
              <a:buFont typeface="Open Sans"/>
              <a:buNone/>
              <a:defRPr sz="6600">
                <a:solidFill>
                  <a:schemeClr val="accent2"/>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14"/>
          <p:cNvSpPr txBox="1">
            <a:spLocks noGrp="1"/>
          </p:cNvSpPr>
          <p:nvPr>
            <p:ph type="body" idx="2"/>
          </p:nvPr>
        </p:nvSpPr>
        <p:spPr>
          <a:xfrm>
            <a:off x="1990165" y="2515610"/>
            <a:ext cx="20520212" cy="882648"/>
          </a:xfrm>
          <a:prstGeom prst="rect">
            <a:avLst/>
          </a:prstGeom>
          <a:noFill/>
          <a:ln>
            <a:noFill/>
          </a:ln>
        </p:spPr>
        <p:txBody>
          <a:bodyPr spcFirstLastPara="1" wrap="square" lIns="91425" tIns="45700" rIns="91425" bIns="45700" anchor="t" anchorCtr="0">
            <a:normAutofit/>
          </a:bodyPr>
          <a:lstStyle>
            <a:lvl1pPr marL="457200" lvl="0" indent="-228600" algn="l">
              <a:lnSpc>
                <a:spcPct val="140000"/>
              </a:lnSpc>
              <a:spcBef>
                <a:spcPts val="0"/>
              </a:spcBef>
              <a:spcAft>
                <a:spcPts val="0"/>
              </a:spcAft>
              <a:buClr>
                <a:srgbClr val="3A3838"/>
              </a:buClr>
              <a:buSzPts val="3600"/>
              <a:buFont typeface="Open Sans"/>
              <a:buNone/>
              <a:defRPr sz="3600" b="1">
                <a:solidFill>
                  <a:srgbClr val="3A3838"/>
                </a:solidFill>
                <a:latin typeface="Open Sans"/>
                <a:ea typeface="Open Sans"/>
                <a:cs typeface="Open Sans"/>
                <a:sym typeface="Open Sans"/>
              </a:defRPr>
            </a:lvl1pPr>
            <a:lvl2pPr marL="914400" lvl="1" indent="-228600" algn="l">
              <a:lnSpc>
                <a:spcPct val="140000"/>
              </a:lnSpc>
              <a:spcBef>
                <a:spcPts val="3599"/>
              </a:spcBef>
              <a:spcAft>
                <a:spcPts val="0"/>
              </a:spcAft>
              <a:buClr>
                <a:schemeClr val="dk1"/>
              </a:buClr>
              <a:buSzPts val="1800"/>
              <a:buNone/>
              <a:defRPr/>
            </a:lvl2pPr>
            <a:lvl3pPr marL="1371600" lvl="2" indent="-228600" algn="l">
              <a:lnSpc>
                <a:spcPct val="140000"/>
              </a:lnSpc>
              <a:spcBef>
                <a:spcPts val="3599"/>
              </a:spcBef>
              <a:spcAft>
                <a:spcPts val="0"/>
              </a:spcAft>
              <a:buClr>
                <a:schemeClr val="dk1"/>
              </a:buClr>
              <a:buSzPts val="1800"/>
              <a:buNone/>
              <a:defRPr/>
            </a:lvl3pPr>
            <a:lvl4pPr marL="1828800" lvl="3" indent="-228600" algn="l">
              <a:lnSpc>
                <a:spcPct val="140000"/>
              </a:lnSpc>
              <a:spcBef>
                <a:spcPts val="3599"/>
              </a:spcBef>
              <a:spcAft>
                <a:spcPts val="0"/>
              </a:spcAft>
              <a:buClr>
                <a:schemeClr val="dk1"/>
              </a:buClr>
              <a:buSzPts val="1800"/>
              <a:buNone/>
              <a:defRPr/>
            </a:lvl4pPr>
            <a:lvl5pPr marL="2286000" lvl="4" indent="-228600" algn="l">
              <a:lnSpc>
                <a:spcPct val="140000"/>
              </a:lnSpc>
              <a:spcBef>
                <a:spcPts val="3599"/>
              </a:spcBef>
              <a:spcAft>
                <a:spcPts val="0"/>
              </a:spcAft>
              <a:buClr>
                <a:schemeClr val="dk1"/>
              </a:buClr>
              <a:buSzPts val="1800"/>
              <a:buNone/>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78"/>
        <p:cNvGrpSpPr/>
        <p:nvPr/>
      </p:nvGrpSpPr>
      <p:grpSpPr>
        <a:xfrm>
          <a:off x="0" y="0"/>
          <a:ext cx="0" cy="0"/>
          <a:chOff x="0" y="0"/>
          <a:chExt cx="0" cy="0"/>
        </a:xfrm>
      </p:grpSpPr>
      <p:sp>
        <p:nvSpPr>
          <p:cNvPr id="79" name="Google Shape;79;p15"/>
          <p:cNvSpPr txBox="1">
            <a:spLocks noGrp="1"/>
          </p:cNvSpPr>
          <p:nvPr>
            <p:ph type="body" idx="1"/>
          </p:nvPr>
        </p:nvSpPr>
        <p:spPr>
          <a:xfrm>
            <a:off x="1990166" y="4143374"/>
            <a:ext cx="8936139" cy="7777719"/>
          </a:xfrm>
          <a:prstGeom prst="rect">
            <a:avLst/>
          </a:prstGeom>
          <a:noFill/>
          <a:ln>
            <a:noFill/>
          </a:ln>
        </p:spPr>
        <p:txBody>
          <a:bodyPr spcFirstLastPara="1" wrap="square" lIns="91425" tIns="45700" rIns="91425" bIns="45700" anchor="t" anchorCtr="0">
            <a:normAutofit/>
          </a:bodyPr>
          <a:lstStyle>
            <a:lvl1pPr marL="457200" lvl="0" indent="-228600" algn="l">
              <a:lnSpc>
                <a:spcPct val="140000"/>
              </a:lnSpc>
              <a:spcBef>
                <a:spcPts val="0"/>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1pPr>
            <a:lvl2pPr marL="914400" lvl="1" indent="-228600" algn="l">
              <a:lnSpc>
                <a:spcPct val="140000"/>
              </a:lnSpc>
              <a:spcBef>
                <a:spcPts val="3599"/>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2pPr>
            <a:lvl3pPr marL="1371600" lvl="2" indent="-228600" algn="l">
              <a:lnSpc>
                <a:spcPct val="140000"/>
              </a:lnSpc>
              <a:spcBef>
                <a:spcPts val="3599"/>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3pPr>
            <a:lvl4pPr marL="1828800" lvl="3" indent="-228600" algn="l">
              <a:lnSpc>
                <a:spcPct val="140000"/>
              </a:lnSpc>
              <a:spcBef>
                <a:spcPts val="3599"/>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4pPr>
            <a:lvl5pPr marL="2286000" lvl="4" indent="-228600" algn="l">
              <a:lnSpc>
                <a:spcPct val="140000"/>
              </a:lnSpc>
              <a:spcBef>
                <a:spcPts val="3599"/>
              </a:spcBef>
              <a:spcAft>
                <a:spcPts val="0"/>
              </a:spcAft>
              <a:buClr>
                <a:schemeClr val="accent1"/>
              </a:buClr>
              <a:buSzPts val="2200"/>
              <a:buFont typeface="Noto Sans Symbols"/>
              <a:buNone/>
              <a:defRPr sz="2200">
                <a:solidFill>
                  <a:schemeClr val="dk1"/>
                </a:solidFill>
                <a:latin typeface="Calibri"/>
                <a:ea typeface="Calibri"/>
                <a:cs typeface="Calibri"/>
                <a:sym typeface="Calibri"/>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80" name="Google Shape;80;p15"/>
          <p:cNvSpPr txBox="1">
            <a:spLocks noGrp="1"/>
          </p:cNvSpPr>
          <p:nvPr>
            <p:ph type="title"/>
          </p:nvPr>
        </p:nvSpPr>
        <p:spPr>
          <a:xfrm>
            <a:off x="1990165" y="1417928"/>
            <a:ext cx="20520357" cy="118872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2"/>
              </a:buClr>
              <a:buSzPts val="6600"/>
              <a:buFont typeface="Open Sans"/>
              <a:buNone/>
              <a:defRPr sz="6600">
                <a:solidFill>
                  <a:schemeClr val="accent2"/>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5"/>
          <p:cNvSpPr txBox="1">
            <a:spLocks noGrp="1"/>
          </p:cNvSpPr>
          <p:nvPr>
            <p:ph type="body" idx="2"/>
          </p:nvPr>
        </p:nvSpPr>
        <p:spPr>
          <a:xfrm>
            <a:off x="1990165" y="2515610"/>
            <a:ext cx="20520212" cy="882648"/>
          </a:xfrm>
          <a:prstGeom prst="rect">
            <a:avLst/>
          </a:prstGeom>
          <a:noFill/>
          <a:ln>
            <a:noFill/>
          </a:ln>
        </p:spPr>
        <p:txBody>
          <a:bodyPr spcFirstLastPara="1" wrap="square" lIns="91425" tIns="45700" rIns="91425" bIns="45700" anchor="t" anchorCtr="0">
            <a:normAutofit/>
          </a:bodyPr>
          <a:lstStyle>
            <a:lvl1pPr marL="457200" lvl="0" indent="-228600" algn="l">
              <a:lnSpc>
                <a:spcPct val="140000"/>
              </a:lnSpc>
              <a:spcBef>
                <a:spcPts val="0"/>
              </a:spcBef>
              <a:spcAft>
                <a:spcPts val="0"/>
              </a:spcAft>
              <a:buClr>
                <a:srgbClr val="3A3838"/>
              </a:buClr>
              <a:buSzPts val="3600"/>
              <a:buFont typeface="Open Sans"/>
              <a:buNone/>
              <a:defRPr sz="3600" b="1">
                <a:solidFill>
                  <a:srgbClr val="3A3838"/>
                </a:solidFill>
                <a:latin typeface="Open Sans"/>
                <a:ea typeface="Open Sans"/>
                <a:cs typeface="Open Sans"/>
                <a:sym typeface="Open Sans"/>
              </a:defRPr>
            </a:lvl1pPr>
            <a:lvl2pPr marL="914400" lvl="1" indent="-228600" algn="l">
              <a:lnSpc>
                <a:spcPct val="140000"/>
              </a:lnSpc>
              <a:spcBef>
                <a:spcPts val="3599"/>
              </a:spcBef>
              <a:spcAft>
                <a:spcPts val="0"/>
              </a:spcAft>
              <a:buClr>
                <a:schemeClr val="dk1"/>
              </a:buClr>
              <a:buSzPts val="1800"/>
              <a:buNone/>
              <a:defRPr/>
            </a:lvl2pPr>
            <a:lvl3pPr marL="1371600" lvl="2" indent="-228600" algn="l">
              <a:lnSpc>
                <a:spcPct val="140000"/>
              </a:lnSpc>
              <a:spcBef>
                <a:spcPts val="3599"/>
              </a:spcBef>
              <a:spcAft>
                <a:spcPts val="0"/>
              </a:spcAft>
              <a:buClr>
                <a:schemeClr val="dk1"/>
              </a:buClr>
              <a:buSzPts val="1800"/>
              <a:buNone/>
              <a:defRPr/>
            </a:lvl3pPr>
            <a:lvl4pPr marL="1828800" lvl="3" indent="-228600" algn="l">
              <a:lnSpc>
                <a:spcPct val="140000"/>
              </a:lnSpc>
              <a:spcBef>
                <a:spcPts val="3599"/>
              </a:spcBef>
              <a:spcAft>
                <a:spcPts val="0"/>
              </a:spcAft>
              <a:buClr>
                <a:schemeClr val="dk1"/>
              </a:buClr>
              <a:buSzPts val="1800"/>
              <a:buNone/>
              <a:defRPr/>
            </a:lvl4pPr>
            <a:lvl5pPr marL="2286000" lvl="4" indent="-228600" algn="l">
              <a:lnSpc>
                <a:spcPct val="140000"/>
              </a:lnSpc>
              <a:spcBef>
                <a:spcPts val="3599"/>
              </a:spcBef>
              <a:spcAft>
                <a:spcPts val="0"/>
              </a:spcAft>
              <a:buClr>
                <a:schemeClr val="dk1"/>
              </a:buClr>
              <a:buSzPts val="1800"/>
              <a:buNone/>
              <a:defRPr/>
            </a:lvl5pPr>
            <a:lvl6pPr marL="2743200" lvl="5" indent="-342900" algn="l">
              <a:lnSpc>
                <a:spcPct val="90000"/>
              </a:lnSpc>
              <a:spcBef>
                <a:spcPts val="3599"/>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82" name="Google Shape;82;p15"/>
          <p:cNvSpPr>
            <a:spLocks noGrp="1"/>
          </p:cNvSpPr>
          <p:nvPr>
            <p:ph type="pic" idx="3"/>
          </p:nvPr>
        </p:nvSpPr>
        <p:spPr>
          <a:xfrm>
            <a:off x="14022191" y="3411740"/>
            <a:ext cx="6953579" cy="7788650"/>
          </a:xfrm>
          <a:prstGeom prst="rect">
            <a:avLst/>
          </a:prstGeom>
          <a:solidFill>
            <a:schemeClr val="accent5"/>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png"/><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6"/>
          <p:cNvPicPr preferRelativeResize="0"/>
          <p:nvPr/>
        </p:nvPicPr>
        <p:blipFill rotWithShape="1">
          <a:blip r:embed="rId35">
            <a:alphaModFix/>
          </a:blip>
          <a:srcRect t="5157" b="18844"/>
          <a:stretch/>
        </p:blipFill>
        <p:spPr>
          <a:xfrm>
            <a:off x="0" y="0"/>
            <a:ext cx="4786899" cy="13716001"/>
          </a:xfrm>
          <a:prstGeom prst="rect">
            <a:avLst/>
          </a:prstGeom>
          <a:noFill/>
          <a:ln>
            <a:noFill/>
          </a:ln>
        </p:spPr>
      </p:pic>
      <p:sp>
        <p:nvSpPr>
          <p:cNvPr id="11" name="Google Shape;11;p6"/>
          <p:cNvSpPr txBox="1">
            <a:spLocks noGrp="1"/>
          </p:cNvSpPr>
          <p:nvPr>
            <p:ph type="title"/>
          </p:nvPr>
        </p:nvSpPr>
        <p:spPr>
          <a:xfrm>
            <a:off x="1675963" y="846781"/>
            <a:ext cx="21025723" cy="2651126"/>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accent2"/>
              </a:buClr>
              <a:buSzPts val="6600"/>
              <a:buFont typeface="Open Sans"/>
              <a:buNone/>
              <a:defRPr sz="6600" b="0" i="0" u="none" strike="noStrike" cap="none">
                <a:solidFill>
                  <a:schemeClr val="accent2"/>
                </a:solidFill>
                <a:latin typeface="Open Sans"/>
                <a:ea typeface="Open Sans"/>
                <a:cs typeface="Open Sans"/>
                <a:sym typeface="Open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6"/>
          <p:cNvSpPr txBox="1">
            <a:spLocks noGrp="1"/>
          </p:cNvSpPr>
          <p:nvPr>
            <p:ph type="body" idx="1"/>
          </p:nvPr>
        </p:nvSpPr>
        <p:spPr>
          <a:xfrm>
            <a:off x="1675965" y="3651250"/>
            <a:ext cx="21025723" cy="8702676"/>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40000"/>
              </a:lnSpc>
              <a:spcBef>
                <a:spcPts val="0"/>
              </a:spcBef>
              <a:spcAft>
                <a:spcPts val="0"/>
              </a:spcAft>
              <a:buClr>
                <a:schemeClr val="dk1"/>
              </a:buClr>
              <a:buSzPts val="2600"/>
              <a:buFont typeface="Open Sans"/>
              <a:buNone/>
              <a:defRPr sz="2600" b="0" i="0" u="none" strike="noStrike" cap="none">
                <a:solidFill>
                  <a:schemeClr val="dk1"/>
                </a:solidFill>
                <a:latin typeface="Open Sans"/>
                <a:ea typeface="Open Sans"/>
                <a:cs typeface="Open Sans"/>
                <a:sym typeface="Open Sans"/>
              </a:defRPr>
            </a:lvl1pPr>
            <a:lvl2pPr marL="914400" marR="0" lvl="1" indent="-228600" algn="l" rtl="0">
              <a:lnSpc>
                <a:spcPct val="140000"/>
              </a:lnSpc>
              <a:spcBef>
                <a:spcPts val="3599"/>
              </a:spcBef>
              <a:spcAft>
                <a:spcPts val="0"/>
              </a:spcAft>
              <a:buClr>
                <a:schemeClr val="dk1"/>
              </a:buClr>
              <a:buSzPts val="2600"/>
              <a:buFont typeface="Calibri"/>
              <a:buNone/>
              <a:defRPr sz="2600" b="0" i="0" u="none" strike="noStrike" cap="none">
                <a:solidFill>
                  <a:schemeClr val="dk1"/>
                </a:solidFill>
                <a:latin typeface="Calibri"/>
                <a:ea typeface="Calibri"/>
                <a:cs typeface="Calibri"/>
                <a:sym typeface="Calibri"/>
              </a:defRPr>
            </a:lvl2pPr>
            <a:lvl3pPr marL="1371600" marR="0" lvl="2" indent="-228600" algn="l" rtl="0">
              <a:lnSpc>
                <a:spcPct val="140000"/>
              </a:lnSpc>
              <a:spcBef>
                <a:spcPts val="3599"/>
              </a:spcBef>
              <a:spcAft>
                <a:spcPts val="0"/>
              </a:spcAft>
              <a:buClr>
                <a:schemeClr val="dk1"/>
              </a:buClr>
              <a:buSzPts val="2600"/>
              <a:buFont typeface="Calibri"/>
              <a:buNone/>
              <a:defRPr sz="2600" b="0" i="0" u="none" strike="noStrike" cap="none">
                <a:solidFill>
                  <a:schemeClr val="dk1"/>
                </a:solidFill>
                <a:latin typeface="Calibri"/>
                <a:ea typeface="Calibri"/>
                <a:cs typeface="Calibri"/>
                <a:sym typeface="Calibri"/>
              </a:defRPr>
            </a:lvl3pPr>
            <a:lvl4pPr marL="1828800" marR="0" lvl="3" indent="-228600" algn="l" rtl="0">
              <a:lnSpc>
                <a:spcPct val="140000"/>
              </a:lnSpc>
              <a:spcBef>
                <a:spcPts val="3599"/>
              </a:spcBef>
              <a:spcAft>
                <a:spcPts val="0"/>
              </a:spcAft>
              <a:buClr>
                <a:schemeClr val="dk1"/>
              </a:buClr>
              <a:buSzPts val="2600"/>
              <a:buFont typeface="Calibri"/>
              <a:buNone/>
              <a:defRPr sz="2600" b="0" i="0" u="none" strike="noStrike" cap="none">
                <a:solidFill>
                  <a:schemeClr val="dk1"/>
                </a:solidFill>
                <a:latin typeface="Calibri"/>
                <a:ea typeface="Calibri"/>
                <a:cs typeface="Calibri"/>
                <a:sym typeface="Calibri"/>
              </a:defRPr>
            </a:lvl4pPr>
            <a:lvl5pPr marL="2286000" marR="0" lvl="4" indent="-228600" algn="l" rtl="0">
              <a:lnSpc>
                <a:spcPct val="140000"/>
              </a:lnSpc>
              <a:spcBef>
                <a:spcPts val="3599"/>
              </a:spcBef>
              <a:spcAft>
                <a:spcPts val="0"/>
              </a:spcAft>
              <a:buClr>
                <a:schemeClr val="dk1"/>
              </a:buClr>
              <a:buSzPts val="2600"/>
              <a:buFont typeface="Calibri"/>
              <a:buNone/>
              <a:defRPr sz="2600" b="0" i="0" u="none" strike="noStrike" cap="none">
                <a:solidFill>
                  <a:schemeClr val="dk1"/>
                </a:solidFill>
                <a:latin typeface="Calibri"/>
                <a:ea typeface="Calibri"/>
                <a:cs typeface="Calibri"/>
                <a:sym typeface="Calibri"/>
              </a:defRPr>
            </a:lvl5pPr>
            <a:lvl6pPr marL="2743200" marR="0" lvl="5" indent="-457136" algn="l" rtl="0">
              <a:lnSpc>
                <a:spcPct val="90000"/>
              </a:lnSpc>
              <a:spcBef>
                <a:spcPts val="3599"/>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6pPr>
            <a:lvl7pPr marL="3200400" marR="0" lvl="6"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7pPr>
            <a:lvl8pPr marL="3657600" marR="0" lvl="7"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8pPr>
            <a:lvl9pPr marL="4114800" marR="0" lvl="8"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Calibri"/>
                <a:ea typeface="Calibri"/>
                <a:cs typeface="Calibri"/>
                <a:sym typeface="Calibri"/>
              </a:defRPr>
            </a:lvl9pPr>
          </a:lstStyle>
          <a:p>
            <a:endParaRPr/>
          </a:p>
        </p:txBody>
      </p:sp>
      <p:pic>
        <p:nvPicPr>
          <p:cNvPr id="13" name="Google Shape;13;p6" descr="A picture containing drawing&#10;&#10;Description automatically generated"/>
          <p:cNvPicPr preferRelativeResize="0"/>
          <p:nvPr/>
        </p:nvPicPr>
        <p:blipFill rotWithShape="1">
          <a:blip r:embed="rId36">
            <a:alphaModFix/>
          </a:blip>
          <a:srcRect/>
          <a:stretch/>
        </p:blipFill>
        <p:spPr>
          <a:xfrm>
            <a:off x="18220096" y="12018626"/>
            <a:ext cx="5018496" cy="1314846"/>
          </a:xfrm>
          <a:prstGeom prst="rect">
            <a:avLst/>
          </a:prstGeom>
          <a:noFill/>
          <a:ln>
            <a:noFill/>
          </a:ln>
        </p:spPr>
      </p:pic>
      <p:pic>
        <p:nvPicPr>
          <p:cNvPr id="14" name="Google Shape;14;p6"/>
          <p:cNvPicPr preferRelativeResize="0"/>
          <p:nvPr/>
        </p:nvPicPr>
        <p:blipFill rotWithShape="1">
          <a:blip r:embed="rId37">
            <a:alphaModFix/>
          </a:blip>
          <a:srcRect/>
          <a:stretch/>
        </p:blipFill>
        <p:spPr>
          <a:xfrm>
            <a:off x="14785770" y="11949227"/>
            <a:ext cx="3130589" cy="1500073"/>
          </a:xfrm>
          <a:prstGeom prst="rect">
            <a:avLst/>
          </a:prstGeom>
          <a:noFill/>
          <a:ln>
            <a:noFill/>
          </a:ln>
        </p:spPr>
      </p:pic>
      <p:sp>
        <p:nvSpPr>
          <p:cNvPr id="15" name="Google Shape;15;p6"/>
          <p:cNvSpPr txBox="1"/>
          <p:nvPr/>
        </p:nvSpPr>
        <p:spPr>
          <a:xfrm>
            <a:off x="12915900" y="-930729"/>
            <a:ext cx="184731"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3599">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8.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6.xml"/><Relationship Id="rId5" Type="http://schemas.openxmlformats.org/officeDocument/2006/relationships/hyperlink" Target="http://datapartnership.org/conflict-nlp/" TargetMode="Externa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6.xml"/><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pic>
        <p:nvPicPr>
          <p:cNvPr id="321" name="Google Shape;321;p1" descr="A close up of a logo&#10;&#10;Description automatically generated"/>
          <p:cNvPicPr preferRelativeResize="0">
            <a:picLocks noGrp="1"/>
          </p:cNvPicPr>
          <p:nvPr>
            <p:ph type="pic" idx="2"/>
          </p:nvPr>
        </p:nvPicPr>
        <p:blipFill rotWithShape="1">
          <a:blip r:embed="rId3">
            <a:alphaModFix/>
          </a:blip>
          <a:srcRect t="2" b="2"/>
          <a:stretch/>
        </p:blipFill>
        <p:spPr>
          <a:xfrm>
            <a:off x="-2" y="-2"/>
            <a:ext cx="24377650" cy="13716001"/>
          </a:xfrm>
          <a:prstGeom prst="rect">
            <a:avLst/>
          </a:prstGeom>
          <a:solidFill>
            <a:srgbClr val="F2F2F2"/>
          </a:solidFill>
          <a:ln>
            <a:noFill/>
          </a:ln>
        </p:spPr>
      </p:pic>
      <p:pic>
        <p:nvPicPr>
          <p:cNvPr id="322" name="Google Shape;322;p1"/>
          <p:cNvPicPr preferRelativeResize="0"/>
          <p:nvPr/>
        </p:nvPicPr>
        <p:blipFill rotWithShape="1">
          <a:blip r:embed="rId4">
            <a:alphaModFix/>
          </a:blip>
          <a:srcRect l="41244" t="-341" r="4278" b="79068"/>
          <a:stretch/>
        </p:blipFill>
        <p:spPr>
          <a:xfrm>
            <a:off x="2" y="3567338"/>
            <a:ext cx="22759337" cy="10148661"/>
          </a:xfrm>
          <a:prstGeom prst="rect">
            <a:avLst/>
          </a:prstGeom>
          <a:noFill/>
          <a:ln>
            <a:noFill/>
          </a:ln>
        </p:spPr>
      </p:pic>
      <p:sp>
        <p:nvSpPr>
          <p:cNvPr id="323" name="Google Shape;323;p1"/>
          <p:cNvSpPr txBox="1">
            <a:spLocks noGrp="1"/>
          </p:cNvSpPr>
          <p:nvPr>
            <p:ph type="title"/>
          </p:nvPr>
        </p:nvSpPr>
        <p:spPr>
          <a:xfrm>
            <a:off x="1585190" y="7336292"/>
            <a:ext cx="9769476" cy="2494638"/>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2400"/>
              </a:spcBef>
              <a:spcAft>
                <a:spcPts val="600"/>
              </a:spcAft>
              <a:buNone/>
            </a:pPr>
            <a:r>
              <a:rPr lang="en-US" sz="6200" b="1" dirty="0">
                <a:solidFill>
                  <a:srgbClr val="000000"/>
                </a:solidFill>
                <a:latin typeface="EB Garamond"/>
                <a:ea typeface="EB Garamond"/>
                <a:cs typeface="EB Garamond"/>
                <a:sym typeface="EB Garamond"/>
              </a:rPr>
              <a:t>Leveraging LLMs for Conflict Data Analysis and Insights</a:t>
            </a:r>
            <a:endParaRPr sz="10500" dirty="0">
              <a:solidFill>
                <a:schemeClr val="dk1"/>
              </a:solidFill>
              <a:latin typeface="EB Garamond"/>
              <a:ea typeface="EB Garamond"/>
              <a:cs typeface="EB Garamond"/>
              <a:sym typeface="EB Garamond"/>
            </a:endParaRPr>
          </a:p>
        </p:txBody>
      </p:sp>
      <p:sp>
        <p:nvSpPr>
          <p:cNvPr id="325" name="Google Shape;325;p1"/>
          <p:cNvSpPr txBox="1">
            <a:spLocks noGrp="1"/>
          </p:cNvSpPr>
          <p:nvPr>
            <p:ph type="body" idx="4294967295"/>
          </p:nvPr>
        </p:nvSpPr>
        <p:spPr>
          <a:xfrm>
            <a:off x="698090" y="-4503004"/>
            <a:ext cx="9248487" cy="1135852"/>
          </a:xfrm>
          <a:prstGeom prst="rect">
            <a:avLst/>
          </a:prstGeom>
          <a:noFill/>
          <a:ln>
            <a:noFill/>
          </a:ln>
        </p:spPr>
        <p:txBody>
          <a:bodyPr spcFirstLastPara="1" wrap="square" lIns="91425" tIns="45700" rIns="91425" bIns="45700" anchor="t" anchorCtr="0">
            <a:normAutofit/>
          </a:bodyPr>
          <a:lstStyle/>
          <a:p>
            <a:pPr marL="0" marR="0" lvl="0" indent="0" algn="l" rtl="0">
              <a:lnSpc>
                <a:spcPct val="140000"/>
              </a:lnSpc>
              <a:spcBef>
                <a:spcPts val="0"/>
              </a:spcBef>
              <a:spcAft>
                <a:spcPts val="0"/>
              </a:spcAft>
              <a:buClr>
                <a:schemeClr val="lt1"/>
              </a:buClr>
              <a:buSzPts val="4000"/>
              <a:buFont typeface="Open Sans"/>
              <a:buNone/>
            </a:pPr>
            <a:r>
              <a:rPr lang="en-US" sz="4000" b="0" i="0" u="none" strike="noStrike" cap="none">
                <a:solidFill>
                  <a:schemeClr val="lt1"/>
                </a:solidFill>
                <a:latin typeface="Open Sans"/>
                <a:ea typeface="Open Sans"/>
                <a:cs typeface="Open Sans"/>
                <a:sym typeface="Open Sans"/>
              </a:rPr>
              <a:t>Click to edit Master text styles</a:t>
            </a:r>
            <a:endParaRPr/>
          </a:p>
        </p:txBody>
      </p:sp>
      <p:sp>
        <p:nvSpPr>
          <p:cNvPr id="326" name="Google Shape;326;p1"/>
          <p:cNvSpPr txBox="1"/>
          <p:nvPr/>
        </p:nvSpPr>
        <p:spPr>
          <a:xfrm>
            <a:off x="636200" y="-6670892"/>
            <a:ext cx="8677133" cy="1491375"/>
          </a:xfrm>
          <a:prstGeom prst="rect">
            <a:avLst/>
          </a:prstGeom>
          <a:noFill/>
          <a:ln>
            <a:noFill/>
          </a:ln>
        </p:spPr>
        <p:txBody>
          <a:bodyPr spcFirstLastPara="1" wrap="square" lIns="91425" tIns="45700" rIns="91425" bIns="45700" anchor="ctr" anchorCtr="0">
            <a:normAutofit fontScale="92500" lnSpcReduction="20000"/>
          </a:bodyPr>
          <a:lstStyle/>
          <a:p>
            <a:pPr marL="0" marR="0" lvl="0" indent="0" algn="l" rtl="0">
              <a:lnSpc>
                <a:spcPct val="90000"/>
              </a:lnSpc>
              <a:spcBef>
                <a:spcPts val="0"/>
              </a:spcBef>
              <a:spcAft>
                <a:spcPts val="0"/>
              </a:spcAft>
              <a:buClr>
                <a:schemeClr val="lt1"/>
              </a:buClr>
              <a:buSzPct val="100000"/>
              <a:buFont typeface="Open Sans"/>
              <a:buNone/>
            </a:pPr>
            <a:r>
              <a:rPr lang="en-US" sz="6600" b="0" i="0">
                <a:solidFill>
                  <a:schemeClr val="lt1"/>
                </a:solidFill>
                <a:latin typeface="Open Sans"/>
                <a:ea typeface="Open Sans"/>
                <a:cs typeface="Open Sans"/>
                <a:sym typeface="Open Sans"/>
              </a:rPr>
              <a:t>CLICK TO EDIT MASTER TITLE STYLE</a:t>
            </a:r>
            <a:endParaRPr/>
          </a:p>
        </p:txBody>
      </p:sp>
      <p:pic>
        <p:nvPicPr>
          <p:cNvPr id="327" name="Google Shape;327;p1"/>
          <p:cNvPicPr preferRelativeResize="0"/>
          <p:nvPr/>
        </p:nvPicPr>
        <p:blipFill rotWithShape="1">
          <a:blip r:embed="rId5">
            <a:alphaModFix/>
          </a:blip>
          <a:srcRect l="-16783" t="-35" b="64662"/>
          <a:stretch/>
        </p:blipFill>
        <p:spPr>
          <a:xfrm>
            <a:off x="0" y="13198415"/>
            <a:ext cx="1537939" cy="517585"/>
          </a:xfrm>
          <a:prstGeom prst="rect">
            <a:avLst/>
          </a:prstGeom>
          <a:noFill/>
          <a:ln>
            <a:noFill/>
          </a:ln>
        </p:spPr>
      </p:pic>
      <p:pic>
        <p:nvPicPr>
          <p:cNvPr id="328" name="Google Shape;328;p1" descr="Text, logo&#10;&#10;Description automatically generated"/>
          <p:cNvPicPr preferRelativeResize="0"/>
          <p:nvPr/>
        </p:nvPicPr>
        <p:blipFill rotWithShape="1">
          <a:blip r:embed="rId6">
            <a:alphaModFix/>
          </a:blip>
          <a:srcRect/>
          <a:stretch/>
        </p:blipFill>
        <p:spPr>
          <a:xfrm>
            <a:off x="16591326" y="794391"/>
            <a:ext cx="6977167" cy="33432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g34ff9e9a13d_0_80"/>
          <p:cNvSpPr txBox="1">
            <a:spLocks noGrp="1"/>
          </p:cNvSpPr>
          <p:nvPr>
            <p:ph type="title"/>
          </p:nvPr>
        </p:nvSpPr>
        <p:spPr>
          <a:xfrm>
            <a:off x="2130415" y="665453"/>
            <a:ext cx="20520300" cy="1188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2"/>
              </a:buClr>
              <a:buSzPts val="6600"/>
              <a:buFont typeface="Open Sans"/>
              <a:buNone/>
            </a:pPr>
            <a:r>
              <a:rPr lang="en-US" b="1"/>
              <a:t>LLaMA - Results</a:t>
            </a:r>
            <a:endParaRPr b="1"/>
          </a:p>
        </p:txBody>
      </p:sp>
      <p:graphicFrame>
        <p:nvGraphicFramePr>
          <p:cNvPr id="418" name="Google Shape;418;g34ff9e9a13d_0_80"/>
          <p:cNvGraphicFramePr/>
          <p:nvPr/>
        </p:nvGraphicFramePr>
        <p:xfrm>
          <a:off x="152400" y="152400"/>
          <a:ext cx="208250" cy="396210"/>
        </p:xfrm>
        <a:graphic>
          <a:graphicData uri="http://schemas.openxmlformats.org/drawingml/2006/table">
            <a:tbl>
              <a:tblPr>
                <a:noFill/>
                <a:tableStyleId>{CAFD01DF-CE52-43C3-96CE-7F7BD201AE5F}</a:tableStyleId>
              </a:tblPr>
              <a:tblGrid>
                <a:gridCol w="208250">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bl>
          </a:graphicData>
        </a:graphic>
      </p:graphicFrame>
      <p:graphicFrame>
        <p:nvGraphicFramePr>
          <p:cNvPr id="419" name="Google Shape;419;g34ff9e9a13d_0_80"/>
          <p:cNvGraphicFramePr/>
          <p:nvPr/>
        </p:nvGraphicFramePr>
        <p:xfrm>
          <a:off x="304800" y="304800"/>
          <a:ext cx="208250" cy="396210"/>
        </p:xfrm>
        <a:graphic>
          <a:graphicData uri="http://schemas.openxmlformats.org/drawingml/2006/table">
            <a:tbl>
              <a:tblPr>
                <a:noFill/>
                <a:tableStyleId>{CAFD01DF-CE52-43C3-96CE-7F7BD201AE5F}</a:tableStyleId>
              </a:tblPr>
              <a:tblGrid>
                <a:gridCol w="208250">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bl>
          </a:graphicData>
        </a:graphic>
      </p:graphicFrame>
      <p:graphicFrame>
        <p:nvGraphicFramePr>
          <p:cNvPr id="420" name="Google Shape;420;g34ff9e9a13d_0_80"/>
          <p:cNvGraphicFramePr/>
          <p:nvPr/>
        </p:nvGraphicFramePr>
        <p:xfrm>
          <a:off x="2193400" y="1963388"/>
          <a:ext cx="19990825" cy="9566900"/>
        </p:xfrm>
        <a:graphic>
          <a:graphicData uri="http://schemas.openxmlformats.org/drawingml/2006/table">
            <a:tbl>
              <a:tblPr>
                <a:noFill/>
                <a:tableStyleId>{B9CA2BCE-9677-47EA-9670-CC335802856D}</a:tableStyleId>
              </a:tblPr>
              <a:tblGrid>
                <a:gridCol w="5273475">
                  <a:extLst>
                    <a:ext uri="{9D8B030D-6E8A-4147-A177-3AD203B41FA5}">
                      <a16:colId xmlns:a16="http://schemas.microsoft.com/office/drawing/2014/main" val="20000"/>
                    </a:ext>
                  </a:extLst>
                </a:gridCol>
                <a:gridCol w="5273475">
                  <a:extLst>
                    <a:ext uri="{9D8B030D-6E8A-4147-A177-3AD203B41FA5}">
                      <a16:colId xmlns:a16="http://schemas.microsoft.com/office/drawing/2014/main" val="20001"/>
                    </a:ext>
                  </a:extLst>
                </a:gridCol>
                <a:gridCol w="5273475">
                  <a:extLst>
                    <a:ext uri="{9D8B030D-6E8A-4147-A177-3AD203B41FA5}">
                      <a16:colId xmlns:a16="http://schemas.microsoft.com/office/drawing/2014/main" val="20002"/>
                    </a:ext>
                  </a:extLst>
                </a:gridCol>
                <a:gridCol w="4170400">
                  <a:extLst>
                    <a:ext uri="{9D8B030D-6E8A-4147-A177-3AD203B41FA5}">
                      <a16:colId xmlns:a16="http://schemas.microsoft.com/office/drawing/2014/main" val="20003"/>
                    </a:ext>
                  </a:extLst>
                </a:gridCol>
              </a:tblGrid>
              <a:tr h="995850">
                <a:tc>
                  <a:txBody>
                    <a:bodyPr/>
                    <a:lstStyle/>
                    <a:p>
                      <a:pPr marL="0" lvl="0" indent="0" algn="l" rtl="0">
                        <a:spcBef>
                          <a:spcPts val="0"/>
                        </a:spcBef>
                        <a:spcAft>
                          <a:spcPts val="0"/>
                        </a:spcAft>
                        <a:buNone/>
                      </a:pPr>
                      <a:r>
                        <a:rPr lang="en-US" sz="4000" b="1">
                          <a:solidFill>
                            <a:srgbClr val="1D1C1C"/>
                          </a:solidFill>
                          <a:latin typeface="Times New Roman"/>
                          <a:ea typeface="Times New Roman"/>
                          <a:cs typeface="Times New Roman"/>
                          <a:sym typeface="Times New Roman"/>
                        </a:rPr>
                        <a:t>Document</a:t>
                      </a:r>
                      <a:endParaRPr sz="4100" b="1">
                        <a:solidFill>
                          <a:srgbClr val="1D1C1C"/>
                        </a:solidFill>
                        <a:latin typeface="Times New Roman"/>
                        <a:ea typeface="Times New Roman"/>
                        <a:cs typeface="Times New Roman"/>
                        <a:sym typeface="Times New Roman"/>
                      </a:endParaRPr>
                    </a:p>
                  </a:txBody>
                  <a:tcPr marL="91425" marR="91425" marT="91425" marB="91425">
                    <a:solidFill>
                      <a:schemeClr val="accent3"/>
                    </a:solidFill>
                  </a:tcPr>
                </a:tc>
                <a:tc>
                  <a:txBody>
                    <a:bodyPr/>
                    <a:lstStyle/>
                    <a:p>
                      <a:pPr marL="0" lvl="0" indent="0" algn="l" rtl="0">
                        <a:spcBef>
                          <a:spcPts val="0"/>
                        </a:spcBef>
                        <a:spcAft>
                          <a:spcPts val="0"/>
                        </a:spcAft>
                        <a:buNone/>
                      </a:pPr>
                      <a:r>
                        <a:rPr lang="en-US" sz="4000" b="1">
                          <a:solidFill>
                            <a:srgbClr val="1D1C1C"/>
                          </a:solidFill>
                          <a:latin typeface="Times New Roman"/>
                          <a:ea typeface="Times New Roman"/>
                          <a:cs typeface="Times New Roman"/>
                          <a:sym typeface="Times New Roman"/>
                        </a:rPr>
                        <a:t>Reason</a:t>
                      </a:r>
                      <a:endParaRPr sz="4000" b="1">
                        <a:solidFill>
                          <a:srgbClr val="1D1C1C"/>
                        </a:solidFill>
                        <a:latin typeface="Times New Roman"/>
                        <a:ea typeface="Times New Roman"/>
                        <a:cs typeface="Times New Roman"/>
                        <a:sym typeface="Times New Roman"/>
                      </a:endParaRPr>
                    </a:p>
                  </a:txBody>
                  <a:tcPr marL="91425" marR="91425" marT="91425" marB="91425">
                    <a:solidFill>
                      <a:schemeClr val="accent3"/>
                    </a:solidFill>
                  </a:tcPr>
                </a:tc>
                <a:tc>
                  <a:txBody>
                    <a:bodyPr/>
                    <a:lstStyle/>
                    <a:p>
                      <a:pPr marL="0" lvl="0" indent="0" algn="l" rtl="0">
                        <a:spcBef>
                          <a:spcPts val="0"/>
                        </a:spcBef>
                        <a:spcAft>
                          <a:spcPts val="0"/>
                        </a:spcAft>
                        <a:buNone/>
                      </a:pPr>
                      <a:r>
                        <a:rPr lang="en-US" sz="4000" b="1">
                          <a:solidFill>
                            <a:srgbClr val="1D1C1C"/>
                          </a:solidFill>
                          <a:latin typeface="Times New Roman"/>
                          <a:ea typeface="Times New Roman"/>
                          <a:cs typeface="Times New Roman"/>
                          <a:sym typeface="Times New Roman"/>
                        </a:rPr>
                        <a:t>Explanation </a:t>
                      </a:r>
                      <a:endParaRPr sz="4000" b="1">
                        <a:solidFill>
                          <a:srgbClr val="1D1C1C"/>
                        </a:solidFill>
                        <a:latin typeface="Times New Roman"/>
                        <a:ea typeface="Times New Roman"/>
                        <a:cs typeface="Times New Roman"/>
                        <a:sym typeface="Times New Roman"/>
                      </a:endParaRPr>
                    </a:p>
                  </a:txBody>
                  <a:tcPr marL="91425" marR="91425" marT="91425" marB="91425">
                    <a:solidFill>
                      <a:schemeClr val="accent3"/>
                    </a:solidFill>
                  </a:tcPr>
                </a:tc>
                <a:tc>
                  <a:txBody>
                    <a:bodyPr/>
                    <a:lstStyle/>
                    <a:p>
                      <a:pPr marL="0" marR="0" lvl="0" indent="0" algn="l" rtl="0">
                        <a:lnSpc>
                          <a:spcPct val="100000"/>
                        </a:lnSpc>
                        <a:spcBef>
                          <a:spcPts val="0"/>
                        </a:spcBef>
                        <a:spcAft>
                          <a:spcPts val="0"/>
                        </a:spcAft>
                        <a:buNone/>
                      </a:pPr>
                      <a:r>
                        <a:rPr lang="en-US" sz="4000" b="1">
                          <a:solidFill>
                            <a:srgbClr val="1D1C1C"/>
                          </a:solidFill>
                          <a:latin typeface="Times New Roman"/>
                          <a:ea typeface="Times New Roman"/>
                          <a:cs typeface="Times New Roman"/>
                          <a:sym typeface="Times New Roman"/>
                        </a:rPr>
                        <a:t>Label</a:t>
                      </a:r>
                      <a:endParaRPr sz="4000" b="1">
                        <a:solidFill>
                          <a:srgbClr val="1D1C1C"/>
                        </a:solidFill>
                        <a:latin typeface="Times New Roman"/>
                        <a:ea typeface="Times New Roman"/>
                        <a:cs typeface="Times New Roman"/>
                        <a:sym typeface="Times New Roman"/>
                      </a:endParaRPr>
                    </a:p>
                  </a:txBody>
                  <a:tcPr marL="91425" marR="91425" marT="91425" marB="91425">
                    <a:solidFill>
                      <a:schemeClr val="accent3"/>
                    </a:solidFill>
                  </a:tcPr>
                </a:tc>
                <a:extLst>
                  <a:ext uri="{0D108BD9-81ED-4DB2-BD59-A6C34878D82A}">
                    <a16:rowId xmlns:a16="http://schemas.microsoft.com/office/drawing/2014/main" val="10000"/>
                  </a:ext>
                </a:extLst>
              </a:tr>
              <a:tr h="3624800">
                <a:tc>
                  <a:txBody>
                    <a:bodyPr/>
                    <a:lstStyle/>
                    <a:p>
                      <a:pPr marL="0" lvl="0" indent="0" algn="l" rtl="0">
                        <a:lnSpc>
                          <a:spcPct val="115000"/>
                        </a:lnSpc>
                        <a:spcBef>
                          <a:spcPts val="1200"/>
                        </a:spcBef>
                        <a:spcAft>
                          <a:spcPts val="1200"/>
                        </a:spcAft>
                        <a:buNone/>
                      </a:pPr>
                      <a:r>
                        <a:rPr lang="en-US" sz="3000">
                          <a:solidFill>
                            <a:srgbClr val="1D1C1C"/>
                          </a:solidFill>
                          <a:latin typeface="Times New Roman"/>
                          <a:ea typeface="Times New Roman"/>
                          <a:cs typeface="Times New Roman"/>
                          <a:sym typeface="Times New Roman"/>
                        </a:rPr>
                        <a:t>Workers haft tapeh sugarcane company located outside shush several months unpaid salaries.</a:t>
                      </a:r>
                      <a:endParaRPr sz="3000">
                        <a:solidFill>
                          <a:srgbClr val="1D1C1C"/>
                        </a:solidFill>
                        <a:latin typeface="Times New Roman"/>
                        <a:ea typeface="Times New Roman"/>
                        <a:cs typeface="Times New Roman"/>
                        <a:sym typeface="Times New Roman"/>
                      </a:endParaRPr>
                    </a:p>
                  </a:txBody>
                  <a:tcPr marL="91425" marR="91425" marT="91425" marB="91425">
                    <a:solidFill>
                      <a:srgbClr val="D7D7D7"/>
                    </a:solidFill>
                  </a:tcPr>
                </a:tc>
                <a:tc>
                  <a:txBody>
                    <a:bodyPr/>
                    <a:lstStyle/>
                    <a:p>
                      <a:pPr marL="0" lvl="0" indent="0" algn="l" rtl="0">
                        <a:lnSpc>
                          <a:spcPct val="115000"/>
                        </a:lnSpc>
                        <a:spcBef>
                          <a:spcPts val="1200"/>
                        </a:spcBef>
                        <a:spcAft>
                          <a:spcPts val="1200"/>
                        </a:spcAft>
                        <a:buNone/>
                      </a:pPr>
                      <a:r>
                        <a:rPr lang="en-US" sz="3000">
                          <a:solidFill>
                            <a:srgbClr val="1D1C1C"/>
                          </a:solidFill>
                          <a:latin typeface="Times New Roman"/>
                          <a:ea typeface="Times New Roman"/>
                          <a:cs typeface="Times New Roman"/>
                          <a:sym typeface="Times New Roman"/>
                        </a:rPr>
                        <a:t>Unpaid salaries to workers at Haft Tapeh Sugarcane Company.</a:t>
                      </a:r>
                      <a:endParaRPr sz="3000">
                        <a:solidFill>
                          <a:srgbClr val="1D1C1C"/>
                        </a:solidFill>
                        <a:latin typeface="Times New Roman"/>
                        <a:ea typeface="Times New Roman"/>
                        <a:cs typeface="Times New Roman"/>
                        <a:sym typeface="Times New Roman"/>
                      </a:endParaRPr>
                    </a:p>
                  </a:txBody>
                  <a:tcPr marL="91425" marR="91425" marT="91425" marB="91425">
                    <a:solidFill>
                      <a:srgbClr val="D7D7D7"/>
                    </a:solidFill>
                  </a:tcPr>
                </a:tc>
                <a:tc>
                  <a:txBody>
                    <a:bodyPr/>
                    <a:lstStyle/>
                    <a:p>
                      <a:pPr marL="0" lvl="0" indent="0" algn="l" rtl="0">
                        <a:lnSpc>
                          <a:spcPct val="115000"/>
                        </a:lnSpc>
                        <a:spcBef>
                          <a:spcPts val="1200"/>
                        </a:spcBef>
                        <a:spcAft>
                          <a:spcPts val="1200"/>
                        </a:spcAft>
                        <a:buNone/>
                      </a:pPr>
                      <a:r>
                        <a:rPr lang="en-US" sz="3000">
                          <a:solidFill>
                            <a:srgbClr val="1D1C1C"/>
                          </a:solidFill>
                          <a:latin typeface="Times New Roman"/>
                          <a:ea typeface="Times New Roman"/>
                          <a:cs typeface="Times New Roman"/>
                          <a:sym typeface="Times New Roman"/>
                        </a:rPr>
                        <a:t>Workers are protesting due to several months of unpaid salaries, causing financial hardship and instability for the employees and their families.</a:t>
                      </a:r>
                      <a:endParaRPr sz="3000">
                        <a:solidFill>
                          <a:srgbClr val="1D1C1C"/>
                        </a:solidFill>
                        <a:latin typeface="Times New Roman"/>
                        <a:ea typeface="Times New Roman"/>
                        <a:cs typeface="Times New Roman"/>
                        <a:sym typeface="Times New Roman"/>
                      </a:endParaRPr>
                    </a:p>
                  </a:txBody>
                  <a:tcPr marL="91425" marR="91425" marT="91425" marB="91425">
                    <a:solidFill>
                      <a:srgbClr val="D7D7D7"/>
                    </a:solidFill>
                  </a:tcPr>
                </a:tc>
                <a:tc>
                  <a:txBody>
                    <a:bodyPr/>
                    <a:lstStyle/>
                    <a:p>
                      <a:pPr marL="0" lvl="0" indent="0" algn="l" rtl="0">
                        <a:lnSpc>
                          <a:spcPct val="115000"/>
                        </a:lnSpc>
                        <a:spcBef>
                          <a:spcPts val="1200"/>
                        </a:spcBef>
                        <a:spcAft>
                          <a:spcPts val="1200"/>
                        </a:spcAft>
                        <a:buNone/>
                      </a:pPr>
                      <a:r>
                        <a:rPr lang="en-US" sz="3000">
                          <a:solidFill>
                            <a:srgbClr val="1D1C1C"/>
                          </a:solidFill>
                          <a:latin typeface="Times New Roman"/>
                          <a:ea typeface="Times New Roman"/>
                          <a:cs typeface="Times New Roman"/>
                          <a:sym typeface="Times New Roman"/>
                        </a:rPr>
                        <a:t>Haft Tapeh Sugarcane Workers Protest Unpaid Salaries</a:t>
                      </a:r>
                      <a:endParaRPr sz="3000">
                        <a:solidFill>
                          <a:srgbClr val="1D1C1C"/>
                        </a:solidFill>
                        <a:latin typeface="Times New Roman"/>
                        <a:ea typeface="Times New Roman"/>
                        <a:cs typeface="Times New Roman"/>
                        <a:sym typeface="Times New Roman"/>
                      </a:endParaRPr>
                    </a:p>
                  </a:txBody>
                  <a:tcPr marL="91425" marR="91425" marT="91425" marB="91425">
                    <a:solidFill>
                      <a:srgbClr val="D7D7D7"/>
                    </a:solidFill>
                  </a:tcPr>
                </a:tc>
                <a:extLst>
                  <a:ext uri="{0D108BD9-81ED-4DB2-BD59-A6C34878D82A}">
                    <a16:rowId xmlns:a16="http://schemas.microsoft.com/office/drawing/2014/main" val="10001"/>
                  </a:ext>
                </a:extLst>
              </a:tr>
              <a:tr h="4946250">
                <a:tc>
                  <a:txBody>
                    <a:bodyPr/>
                    <a:lstStyle/>
                    <a:p>
                      <a:pPr marL="0" lvl="0" indent="0" algn="l" rtl="0">
                        <a:lnSpc>
                          <a:spcPct val="115000"/>
                        </a:lnSpc>
                        <a:spcBef>
                          <a:spcPts val="1200"/>
                        </a:spcBef>
                        <a:spcAft>
                          <a:spcPts val="0"/>
                        </a:spcAft>
                        <a:buNone/>
                      </a:pPr>
                      <a:r>
                        <a:rPr lang="en-US" sz="3000">
                          <a:solidFill>
                            <a:srgbClr val="1D1C1C"/>
                          </a:solidFill>
                          <a:latin typeface="Times New Roman"/>
                          <a:ea typeface="Times New Roman"/>
                          <a:cs typeface="Times New Roman"/>
                          <a:sym typeface="Times New Roman"/>
                        </a:rPr>
                        <a:t>Retirees company iran staged front provincial company central office tehran district tehran ongoing dispute company regarding insurance premium rates demand payment pension arrears.</a:t>
                      </a:r>
                      <a:endParaRPr sz="3000">
                        <a:solidFill>
                          <a:srgbClr val="1D1C1C"/>
                        </a:solidFill>
                        <a:latin typeface="Times New Roman"/>
                        <a:ea typeface="Times New Roman"/>
                        <a:cs typeface="Times New Roman"/>
                        <a:sym typeface="Times New Roman"/>
                      </a:endParaRPr>
                    </a:p>
                    <a:p>
                      <a:pPr marL="0" lvl="0" indent="0" algn="l" rtl="0">
                        <a:lnSpc>
                          <a:spcPct val="115000"/>
                        </a:lnSpc>
                        <a:spcBef>
                          <a:spcPts val="1200"/>
                        </a:spcBef>
                        <a:spcAft>
                          <a:spcPts val="1200"/>
                        </a:spcAft>
                        <a:buNone/>
                      </a:pPr>
                      <a:endParaRPr sz="3000">
                        <a:solidFill>
                          <a:srgbClr val="00002E"/>
                        </a:solidFill>
                        <a:latin typeface="Times New Roman"/>
                        <a:ea typeface="Times New Roman"/>
                        <a:cs typeface="Times New Roman"/>
                        <a:sym typeface="Times New Roman"/>
                      </a:endParaRPr>
                    </a:p>
                  </a:txBody>
                  <a:tcPr marL="91425" marR="91425" marT="91425" marB="91425">
                    <a:solidFill>
                      <a:srgbClr val="D7D7D7"/>
                    </a:solidFill>
                  </a:tcPr>
                </a:tc>
                <a:tc>
                  <a:txBody>
                    <a:bodyPr/>
                    <a:lstStyle/>
                    <a:p>
                      <a:pPr marL="0" lvl="0" indent="0" algn="l" rtl="0">
                        <a:lnSpc>
                          <a:spcPct val="115000"/>
                        </a:lnSpc>
                        <a:spcBef>
                          <a:spcPts val="1200"/>
                        </a:spcBef>
                        <a:spcAft>
                          <a:spcPts val="1200"/>
                        </a:spcAft>
                        <a:buNone/>
                      </a:pPr>
                      <a:r>
                        <a:rPr lang="en-US" sz="3000">
                          <a:solidFill>
                            <a:srgbClr val="1D1C1C"/>
                          </a:solidFill>
                          <a:latin typeface="Times New Roman"/>
                          <a:ea typeface="Times New Roman"/>
                          <a:cs typeface="Times New Roman"/>
                          <a:sym typeface="Times New Roman"/>
                        </a:rPr>
                        <a:t>Dispute over insurance premium rates and pension arrears.</a:t>
                      </a:r>
                      <a:endParaRPr sz="3000">
                        <a:solidFill>
                          <a:srgbClr val="1D1C1C"/>
                        </a:solidFill>
                        <a:latin typeface="Times New Roman"/>
                        <a:ea typeface="Times New Roman"/>
                        <a:cs typeface="Times New Roman"/>
                        <a:sym typeface="Times New Roman"/>
                      </a:endParaRPr>
                    </a:p>
                  </a:txBody>
                  <a:tcPr marL="91425" marR="91425" marT="91425" marB="91425">
                    <a:solidFill>
                      <a:srgbClr val="D7D7D7"/>
                    </a:solidFill>
                  </a:tcPr>
                </a:tc>
                <a:tc>
                  <a:txBody>
                    <a:bodyPr/>
                    <a:lstStyle/>
                    <a:p>
                      <a:pPr marL="0" lvl="0" indent="0" algn="l" rtl="0">
                        <a:spcBef>
                          <a:spcPts val="0"/>
                        </a:spcBef>
                        <a:spcAft>
                          <a:spcPts val="0"/>
                        </a:spcAft>
                        <a:buNone/>
                      </a:pPr>
                      <a:r>
                        <a:rPr lang="en-US" sz="3000">
                          <a:solidFill>
                            <a:srgbClr val="1D1C1C"/>
                          </a:solidFill>
                          <a:latin typeface="Times New Roman"/>
                          <a:ea typeface="Times New Roman"/>
                          <a:cs typeface="Times New Roman"/>
                          <a:sym typeface="Times New Roman"/>
                        </a:rPr>
                        <a:t>Retirees in Iran are protesting against the company's failure to pay their pension arrears and the high insurance premium rates imposed on them. They are demanding fair treatment and payment of their dues.</a:t>
                      </a:r>
                      <a:endParaRPr sz="3000">
                        <a:solidFill>
                          <a:srgbClr val="1D1C1C"/>
                        </a:solidFill>
                        <a:latin typeface="Times New Roman"/>
                        <a:ea typeface="Times New Roman"/>
                        <a:cs typeface="Times New Roman"/>
                        <a:sym typeface="Times New Roman"/>
                      </a:endParaRPr>
                    </a:p>
                  </a:txBody>
                  <a:tcPr marL="91425" marR="91425" marT="91425" marB="91425">
                    <a:solidFill>
                      <a:srgbClr val="D7D7D7"/>
                    </a:solidFill>
                  </a:tcPr>
                </a:tc>
                <a:tc>
                  <a:txBody>
                    <a:bodyPr/>
                    <a:lstStyle/>
                    <a:p>
                      <a:pPr marL="0" lvl="0" indent="0" algn="l" rtl="0">
                        <a:spcBef>
                          <a:spcPts val="0"/>
                        </a:spcBef>
                        <a:spcAft>
                          <a:spcPts val="0"/>
                        </a:spcAft>
                        <a:buNone/>
                      </a:pPr>
                      <a:r>
                        <a:rPr lang="en-US" sz="3000">
                          <a:solidFill>
                            <a:srgbClr val="1D1C1C"/>
                          </a:solidFill>
                          <a:latin typeface="Times New Roman"/>
                          <a:ea typeface="Times New Roman"/>
                          <a:cs typeface="Times New Roman"/>
                          <a:sym typeface="Times New Roman"/>
                        </a:rPr>
                        <a:t>Retirees protest insurance premium hikes and pension arrears in Iran</a:t>
                      </a:r>
                      <a:endParaRPr sz="3000">
                        <a:solidFill>
                          <a:srgbClr val="1D1C1C"/>
                        </a:solidFill>
                        <a:latin typeface="Times New Roman"/>
                        <a:ea typeface="Times New Roman"/>
                        <a:cs typeface="Times New Roman"/>
                        <a:sym typeface="Times New Roman"/>
                      </a:endParaRPr>
                    </a:p>
                  </a:txBody>
                  <a:tcPr marL="91425" marR="91425" marT="91425" marB="91425">
                    <a:solidFill>
                      <a:srgbClr val="D7D7D7"/>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g34ff9e9a13d_1_60"/>
          <p:cNvSpPr txBox="1">
            <a:spLocks noGrp="1"/>
          </p:cNvSpPr>
          <p:nvPr>
            <p:ph type="title"/>
          </p:nvPr>
        </p:nvSpPr>
        <p:spPr>
          <a:xfrm>
            <a:off x="1990177" y="1938403"/>
            <a:ext cx="20520300" cy="1188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2"/>
              </a:buClr>
              <a:buSzPts val="6600"/>
              <a:buFont typeface="Open Sans"/>
              <a:buNone/>
            </a:pPr>
            <a:r>
              <a:rPr lang="en-US" b="1"/>
              <a:t>Comparison of All Models</a:t>
            </a:r>
            <a:endParaRPr b="1"/>
          </a:p>
        </p:txBody>
      </p:sp>
      <p:graphicFrame>
        <p:nvGraphicFramePr>
          <p:cNvPr id="427" name="Google Shape;427;g34ff9e9a13d_1_60"/>
          <p:cNvGraphicFramePr/>
          <p:nvPr/>
        </p:nvGraphicFramePr>
        <p:xfrm>
          <a:off x="152400" y="152400"/>
          <a:ext cx="208250" cy="396210"/>
        </p:xfrm>
        <a:graphic>
          <a:graphicData uri="http://schemas.openxmlformats.org/drawingml/2006/table">
            <a:tbl>
              <a:tblPr>
                <a:noFill/>
                <a:tableStyleId>{CAFD01DF-CE52-43C3-96CE-7F7BD201AE5F}</a:tableStyleId>
              </a:tblPr>
              <a:tblGrid>
                <a:gridCol w="208250">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bl>
          </a:graphicData>
        </a:graphic>
      </p:graphicFrame>
      <p:graphicFrame>
        <p:nvGraphicFramePr>
          <p:cNvPr id="428" name="Google Shape;428;g34ff9e9a13d_1_60"/>
          <p:cNvGraphicFramePr/>
          <p:nvPr/>
        </p:nvGraphicFramePr>
        <p:xfrm>
          <a:off x="304800" y="304800"/>
          <a:ext cx="208250" cy="396210"/>
        </p:xfrm>
        <a:graphic>
          <a:graphicData uri="http://schemas.openxmlformats.org/drawingml/2006/table">
            <a:tbl>
              <a:tblPr>
                <a:noFill/>
                <a:tableStyleId>{CAFD01DF-CE52-43C3-96CE-7F7BD201AE5F}</a:tableStyleId>
              </a:tblPr>
              <a:tblGrid>
                <a:gridCol w="208250">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bl>
          </a:graphicData>
        </a:graphic>
      </p:graphicFrame>
      <p:pic>
        <p:nvPicPr>
          <p:cNvPr id="429" name="Google Shape;429;g34ff9e9a13d_1_60" title="output (1).png"/>
          <p:cNvPicPr preferRelativeResize="0"/>
          <p:nvPr/>
        </p:nvPicPr>
        <p:blipFill>
          <a:blip r:embed="rId3">
            <a:alphaModFix/>
          </a:blip>
          <a:stretch>
            <a:fillRect/>
          </a:stretch>
        </p:blipFill>
        <p:spPr>
          <a:xfrm>
            <a:off x="12569825" y="4154774"/>
            <a:ext cx="11043677" cy="6615000"/>
          </a:xfrm>
          <a:prstGeom prst="rect">
            <a:avLst/>
          </a:prstGeom>
          <a:noFill/>
          <a:ln>
            <a:noFill/>
          </a:ln>
        </p:spPr>
      </p:pic>
      <p:pic>
        <p:nvPicPr>
          <p:cNvPr id="430" name="Google Shape;430;g34ff9e9a13d_1_60" title="output.png"/>
          <p:cNvPicPr preferRelativeResize="0"/>
          <p:nvPr/>
        </p:nvPicPr>
        <p:blipFill>
          <a:blip r:embed="rId4">
            <a:alphaModFix/>
          </a:blip>
          <a:stretch>
            <a:fillRect/>
          </a:stretch>
        </p:blipFill>
        <p:spPr>
          <a:xfrm>
            <a:off x="602750" y="4229088"/>
            <a:ext cx="10795477" cy="6466326"/>
          </a:xfrm>
          <a:prstGeom prst="rect">
            <a:avLst/>
          </a:prstGeom>
          <a:noFill/>
          <a:ln>
            <a:noFill/>
          </a:ln>
        </p:spPr>
      </p:pic>
      <p:sp>
        <p:nvSpPr>
          <p:cNvPr id="431" name="Google Shape;431;g34ff9e9a13d_1_60"/>
          <p:cNvSpPr txBox="1"/>
          <p:nvPr/>
        </p:nvSpPr>
        <p:spPr>
          <a:xfrm>
            <a:off x="1659375" y="11606550"/>
            <a:ext cx="9093000" cy="118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300">
                <a:latin typeface="Times New Roman"/>
                <a:ea typeface="Times New Roman"/>
                <a:cs typeface="Times New Roman"/>
                <a:sym typeface="Times New Roman"/>
              </a:rPr>
              <a:t> GitHub Repo: </a:t>
            </a:r>
            <a:r>
              <a:rPr lang="en-US"/>
              <a:t>   </a:t>
            </a:r>
            <a:r>
              <a:rPr lang="en-US" sz="2600" u="sng">
                <a:solidFill>
                  <a:schemeClr val="hlink"/>
                </a:solidFill>
                <a:latin typeface="Open Sans"/>
                <a:ea typeface="Open Sans"/>
                <a:cs typeface="Open Sans"/>
                <a:sym typeface="Open Sans"/>
                <a:hlinkClick r:id="rId5"/>
              </a:rPr>
              <a:t>http://datapartnership.org/conflict-nlp/</a:t>
            </a:r>
            <a:endParaRPr sz="2600">
              <a:solidFill>
                <a:schemeClr val="dk1"/>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g34ff9e9a13d_1_71"/>
          <p:cNvSpPr txBox="1">
            <a:spLocks noGrp="1"/>
          </p:cNvSpPr>
          <p:nvPr>
            <p:ph type="title"/>
          </p:nvPr>
        </p:nvSpPr>
        <p:spPr>
          <a:xfrm>
            <a:off x="1990177" y="1938403"/>
            <a:ext cx="20520300" cy="1188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2"/>
              </a:buClr>
              <a:buSzPts val="6600"/>
              <a:buFont typeface="Open Sans"/>
              <a:buNone/>
            </a:pPr>
            <a:r>
              <a:rPr lang="en-US" b="1"/>
              <a:t>Impact: Achieved Objectives</a:t>
            </a:r>
            <a:endParaRPr b="1"/>
          </a:p>
        </p:txBody>
      </p:sp>
      <p:graphicFrame>
        <p:nvGraphicFramePr>
          <p:cNvPr id="438" name="Google Shape;438;g34ff9e9a13d_1_71"/>
          <p:cNvGraphicFramePr/>
          <p:nvPr/>
        </p:nvGraphicFramePr>
        <p:xfrm>
          <a:off x="152400" y="152400"/>
          <a:ext cx="208250" cy="396210"/>
        </p:xfrm>
        <a:graphic>
          <a:graphicData uri="http://schemas.openxmlformats.org/drawingml/2006/table">
            <a:tbl>
              <a:tblPr>
                <a:noFill/>
                <a:tableStyleId>{CAFD01DF-CE52-43C3-96CE-7F7BD201AE5F}</a:tableStyleId>
              </a:tblPr>
              <a:tblGrid>
                <a:gridCol w="208250">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bl>
          </a:graphicData>
        </a:graphic>
      </p:graphicFrame>
      <p:graphicFrame>
        <p:nvGraphicFramePr>
          <p:cNvPr id="439" name="Google Shape;439;g34ff9e9a13d_1_71"/>
          <p:cNvGraphicFramePr/>
          <p:nvPr/>
        </p:nvGraphicFramePr>
        <p:xfrm>
          <a:off x="304800" y="304800"/>
          <a:ext cx="208250" cy="396210"/>
        </p:xfrm>
        <a:graphic>
          <a:graphicData uri="http://schemas.openxmlformats.org/drawingml/2006/table">
            <a:tbl>
              <a:tblPr>
                <a:noFill/>
                <a:tableStyleId>{CAFD01DF-CE52-43C3-96CE-7F7BD201AE5F}</a:tableStyleId>
              </a:tblPr>
              <a:tblGrid>
                <a:gridCol w="208250">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bl>
          </a:graphicData>
        </a:graphic>
      </p:graphicFrame>
      <p:graphicFrame>
        <p:nvGraphicFramePr>
          <p:cNvPr id="440" name="Google Shape;440;g34ff9e9a13d_1_71"/>
          <p:cNvGraphicFramePr/>
          <p:nvPr/>
        </p:nvGraphicFramePr>
        <p:xfrm>
          <a:off x="2169363" y="4534575"/>
          <a:ext cx="20161925" cy="5993975"/>
        </p:xfrm>
        <a:graphic>
          <a:graphicData uri="http://schemas.openxmlformats.org/drawingml/2006/table">
            <a:tbl>
              <a:tblPr>
                <a:noFill/>
                <a:tableStyleId>{B9CA2BCE-9677-47EA-9670-CC335802856D}</a:tableStyleId>
              </a:tblPr>
              <a:tblGrid>
                <a:gridCol w="20161925">
                  <a:extLst>
                    <a:ext uri="{9D8B030D-6E8A-4147-A177-3AD203B41FA5}">
                      <a16:colId xmlns:a16="http://schemas.microsoft.com/office/drawing/2014/main" val="20000"/>
                    </a:ext>
                  </a:extLst>
                </a:gridCol>
              </a:tblGrid>
              <a:tr h="1302750">
                <a:tc>
                  <a:txBody>
                    <a:bodyPr/>
                    <a:lstStyle/>
                    <a:p>
                      <a:pPr marL="0" lvl="0" indent="0" algn="l" rtl="0">
                        <a:lnSpc>
                          <a:spcPct val="150000"/>
                        </a:lnSpc>
                        <a:spcBef>
                          <a:spcPts val="0"/>
                        </a:spcBef>
                        <a:spcAft>
                          <a:spcPts val="0"/>
                        </a:spcAft>
                        <a:buNone/>
                      </a:pPr>
                      <a:r>
                        <a:rPr lang="en-US" sz="4000" b="1">
                          <a:latin typeface="Times New Roman"/>
                          <a:ea typeface="Times New Roman"/>
                          <a:cs typeface="Times New Roman"/>
                          <a:sym typeface="Times New Roman"/>
                        </a:rPr>
                        <a:t>Scalable Pipeline:</a:t>
                      </a:r>
                      <a:r>
                        <a:rPr lang="en-US" sz="4000">
                          <a:latin typeface="Times New Roman"/>
                          <a:ea typeface="Times New Roman"/>
                          <a:cs typeface="Times New Roman"/>
                          <a:sym typeface="Times New Roman"/>
                        </a:rPr>
                        <a:t> Can be reused across countries and time periods for conflict analysis</a:t>
                      </a:r>
                      <a:endParaRPr sz="4000">
                        <a:latin typeface="Times New Roman"/>
                        <a:ea typeface="Times New Roman"/>
                        <a:cs typeface="Times New Roman"/>
                        <a:sym typeface="Times New Roman"/>
                      </a:endParaRPr>
                    </a:p>
                  </a:txBody>
                  <a:tcPr marL="91425" marR="91425" marT="91425" marB="91425">
                    <a:lnL w="9525" cap="flat" cmpd="sng">
                      <a:solidFill>
                        <a:srgbClr val="1D1C1C"/>
                      </a:solidFill>
                      <a:prstDash val="solid"/>
                      <a:round/>
                      <a:headEnd type="none" w="sm" len="sm"/>
                      <a:tailEnd type="none" w="sm" len="sm"/>
                    </a:lnL>
                    <a:lnR w="9525" cap="flat" cmpd="sng">
                      <a:solidFill>
                        <a:srgbClr val="1D1C1C"/>
                      </a:solidFill>
                      <a:prstDash val="solid"/>
                      <a:round/>
                      <a:headEnd type="none" w="sm" len="sm"/>
                      <a:tailEnd type="none" w="sm" len="sm"/>
                    </a:lnR>
                    <a:lnT w="9525" cap="flat" cmpd="sng">
                      <a:solidFill>
                        <a:srgbClr val="1D1C1C"/>
                      </a:solidFill>
                      <a:prstDash val="solid"/>
                      <a:round/>
                      <a:headEnd type="none" w="sm" len="sm"/>
                      <a:tailEnd type="none" w="sm" len="sm"/>
                    </a:lnT>
                    <a:lnB w="9525" cap="flat" cmpd="sng">
                      <a:solidFill>
                        <a:srgbClr val="1D1C1C"/>
                      </a:solidFill>
                      <a:prstDash val="solid"/>
                      <a:round/>
                      <a:headEnd type="none" w="sm" len="sm"/>
                      <a:tailEnd type="none" w="sm" len="sm"/>
                    </a:lnB>
                    <a:solidFill>
                      <a:srgbClr val="84D3D3"/>
                    </a:solidFill>
                  </a:tcPr>
                </a:tc>
                <a:extLst>
                  <a:ext uri="{0D108BD9-81ED-4DB2-BD59-A6C34878D82A}">
                    <a16:rowId xmlns:a16="http://schemas.microsoft.com/office/drawing/2014/main" val="10000"/>
                  </a:ext>
                </a:extLst>
              </a:tr>
              <a:tr h="1869900">
                <a:tc>
                  <a:txBody>
                    <a:bodyPr/>
                    <a:lstStyle/>
                    <a:p>
                      <a:pPr marL="0" lvl="0" indent="0" algn="l" rtl="0">
                        <a:spcBef>
                          <a:spcPts val="0"/>
                        </a:spcBef>
                        <a:spcAft>
                          <a:spcPts val="0"/>
                        </a:spcAft>
                        <a:buNone/>
                      </a:pPr>
                      <a:r>
                        <a:rPr lang="en-US" sz="4000" b="1">
                          <a:latin typeface="Times New Roman"/>
                          <a:ea typeface="Times New Roman"/>
                          <a:cs typeface="Times New Roman"/>
                          <a:sym typeface="Times New Roman"/>
                        </a:rPr>
                        <a:t>Enhanced Situational Awareness: </a:t>
                      </a:r>
                      <a:r>
                        <a:rPr lang="en-US" sz="4000">
                          <a:latin typeface="Times New Roman"/>
                          <a:ea typeface="Times New Roman"/>
                          <a:cs typeface="Times New Roman"/>
                          <a:sym typeface="Times New Roman"/>
                        </a:rPr>
                        <a:t>Enables early detection of emerging protest themes and triggers, aiding proactive response strategies</a:t>
                      </a:r>
                      <a:endParaRPr sz="4300">
                        <a:latin typeface="Times New Roman"/>
                        <a:ea typeface="Times New Roman"/>
                        <a:cs typeface="Times New Roman"/>
                        <a:sym typeface="Times New Roman"/>
                      </a:endParaRPr>
                    </a:p>
                  </a:txBody>
                  <a:tcPr marL="91425" marR="91425" marT="91425" marB="91425">
                    <a:lnT w="9525" cap="flat" cmpd="sng">
                      <a:solidFill>
                        <a:srgbClr val="1D1C1C"/>
                      </a:solidFill>
                      <a:prstDash val="solid"/>
                      <a:round/>
                      <a:headEnd type="none" w="sm" len="sm"/>
                      <a:tailEnd type="none" w="sm" len="sm"/>
                    </a:lnT>
                  </a:tcPr>
                </a:tc>
                <a:extLst>
                  <a:ext uri="{0D108BD9-81ED-4DB2-BD59-A6C34878D82A}">
                    <a16:rowId xmlns:a16="http://schemas.microsoft.com/office/drawing/2014/main" val="10001"/>
                  </a:ext>
                </a:extLst>
              </a:tr>
              <a:tr h="1196350">
                <a:tc>
                  <a:txBody>
                    <a:bodyPr/>
                    <a:lstStyle/>
                    <a:p>
                      <a:pPr marL="0" lvl="0" indent="0" algn="l" rtl="0">
                        <a:spcBef>
                          <a:spcPts val="0"/>
                        </a:spcBef>
                        <a:spcAft>
                          <a:spcPts val="0"/>
                        </a:spcAft>
                        <a:buNone/>
                      </a:pPr>
                      <a:r>
                        <a:rPr lang="en-US" sz="4000" b="1">
                          <a:latin typeface="Times New Roman"/>
                          <a:ea typeface="Times New Roman"/>
                          <a:cs typeface="Times New Roman"/>
                          <a:sym typeface="Times New Roman"/>
                        </a:rPr>
                        <a:t>Time Efficiency</a:t>
                      </a:r>
                      <a:r>
                        <a:rPr lang="en-US" sz="4000">
                          <a:latin typeface="Times New Roman"/>
                          <a:ea typeface="Times New Roman"/>
                          <a:cs typeface="Times New Roman"/>
                          <a:sym typeface="Times New Roman"/>
                        </a:rPr>
                        <a:t>: Automates time-intensive manual review of thousands of protest narratives</a:t>
                      </a:r>
                      <a:br>
                        <a:rPr lang="en-US" sz="1100"/>
                      </a:br>
                      <a:endParaRPr/>
                    </a:p>
                  </a:txBody>
                  <a:tcPr marL="91425" marR="91425" marT="91425" marB="91425">
                    <a:solidFill>
                      <a:srgbClr val="84D3D3"/>
                    </a:solidFill>
                  </a:tcPr>
                </a:tc>
                <a:extLst>
                  <a:ext uri="{0D108BD9-81ED-4DB2-BD59-A6C34878D82A}">
                    <a16:rowId xmlns:a16="http://schemas.microsoft.com/office/drawing/2014/main" val="10002"/>
                  </a:ext>
                </a:extLst>
              </a:tr>
              <a:tr h="1624975">
                <a:tc>
                  <a:txBody>
                    <a:bodyPr/>
                    <a:lstStyle/>
                    <a:p>
                      <a:pPr marL="0" lvl="0" indent="0" algn="l" rtl="0">
                        <a:spcBef>
                          <a:spcPts val="0"/>
                        </a:spcBef>
                        <a:spcAft>
                          <a:spcPts val="0"/>
                        </a:spcAft>
                        <a:buNone/>
                      </a:pPr>
                      <a:r>
                        <a:rPr lang="en-US" sz="4000" b="1">
                          <a:latin typeface="Times New Roman"/>
                          <a:ea typeface="Times New Roman"/>
                          <a:cs typeface="Times New Roman"/>
                          <a:sym typeface="Times New Roman"/>
                        </a:rPr>
                        <a:t>Improved Interpretability</a:t>
                      </a:r>
                      <a:r>
                        <a:rPr lang="en-US" sz="4000">
                          <a:latin typeface="Times New Roman"/>
                          <a:ea typeface="Times New Roman"/>
                          <a:cs typeface="Times New Roman"/>
                          <a:sym typeface="Times New Roman"/>
                        </a:rPr>
                        <a:t>: LLM-generated topic labels make complex data easily understandable for non-technical stakeholders</a:t>
                      </a:r>
                      <a:endParaRPr sz="4000">
                        <a:latin typeface="Times New Roman"/>
                        <a:ea typeface="Times New Roman"/>
                        <a:cs typeface="Times New Roman"/>
                        <a:sym typeface="Times New Roman"/>
                      </a:endParaRPr>
                    </a:p>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g34ff9e9a13d_1_52"/>
          <p:cNvSpPr txBox="1">
            <a:spLocks noGrp="1"/>
          </p:cNvSpPr>
          <p:nvPr>
            <p:ph type="title"/>
          </p:nvPr>
        </p:nvSpPr>
        <p:spPr>
          <a:xfrm>
            <a:off x="1990175" y="1017800"/>
            <a:ext cx="20520300" cy="1236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b="1"/>
              <a:t>Areas of Improvement</a:t>
            </a:r>
            <a:endParaRPr b="1"/>
          </a:p>
        </p:txBody>
      </p:sp>
      <p:graphicFrame>
        <p:nvGraphicFramePr>
          <p:cNvPr id="447" name="Google Shape;447;g34ff9e9a13d_1_52"/>
          <p:cNvGraphicFramePr/>
          <p:nvPr/>
        </p:nvGraphicFramePr>
        <p:xfrm>
          <a:off x="1776450" y="2745050"/>
          <a:ext cx="21648700" cy="7757925"/>
        </p:xfrm>
        <a:graphic>
          <a:graphicData uri="http://schemas.openxmlformats.org/drawingml/2006/table">
            <a:tbl>
              <a:tblPr>
                <a:noFill/>
                <a:tableStyleId>{B9CA2BCE-9677-47EA-9670-CC335802856D}</a:tableStyleId>
              </a:tblPr>
              <a:tblGrid>
                <a:gridCol w="10824350">
                  <a:extLst>
                    <a:ext uri="{9D8B030D-6E8A-4147-A177-3AD203B41FA5}">
                      <a16:colId xmlns:a16="http://schemas.microsoft.com/office/drawing/2014/main" val="20000"/>
                    </a:ext>
                  </a:extLst>
                </a:gridCol>
                <a:gridCol w="10824350">
                  <a:extLst>
                    <a:ext uri="{9D8B030D-6E8A-4147-A177-3AD203B41FA5}">
                      <a16:colId xmlns:a16="http://schemas.microsoft.com/office/drawing/2014/main" val="20001"/>
                    </a:ext>
                  </a:extLst>
                </a:gridCol>
              </a:tblGrid>
              <a:tr h="976275">
                <a:tc>
                  <a:txBody>
                    <a:bodyPr/>
                    <a:lstStyle/>
                    <a:p>
                      <a:pPr marL="0" lvl="0" indent="0" algn="l" rtl="0">
                        <a:spcBef>
                          <a:spcPts val="0"/>
                        </a:spcBef>
                        <a:spcAft>
                          <a:spcPts val="0"/>
                        </a:spcAft>
                        <a:buNone/>
                      </a:pPr>
                      <a:r>
                        <a:rPr lang="en-US" sz="3500"/>
                        <a:t>                              </a:t>
                      </a:r>
                      <a:r>
                        <a:rPr lang="en-US" sz="5100" b="1">
                          <a:solidFill>
                            <a:schemeClr val="lt1"/>
                          </a:solidFill>
                          <a:latin typeface="Times New Roman"/>
                          <a:ea typeface="Times New Roman"/>
                          <a:cs typeface="Times New Roman"/>
                          <a:sym typeface="Times New Roman"/>
                        </a:rPr>
                        <a:t> Limitations</a:t>
                      </a:r>
                      <a:endParaRPr sz="3500"/>
                    </a:p>
                  </a:txBody>
                  <a:tcPr marL="91425" marR="91425" marT="91425" marB="91425">
                    <a:lnB w="9525" cap="flat" cmpd="sng">
                      <a:solidFill>
                        <a:schemeClr val="lt2"/>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r>
                        <a:rPr lang="en-US" sz="3500"/>
                        <a:t>                     </a:t>
                      </a:r>
                      <a:r>
                        <a:rPr lang="en-US" sz="5100" b="1">
                          <a:solidFill>
                            <a:schemeClr val="lt1"/>
                          </a:solidFill>
                          <a:latin typeface="Times New Roman"/>
                          <a:ea typeface="Times New Roman"/>
                          <a:cs typeface="Times New Roman"/>
                          <a:sym typeface="Times New Roman"/>
                        </a:rPr>
                        <a:t>     Further Research</a:t>
                      </a:r>
                      <a:endParaRPr sz="3500"/>
                    </a:p>
                  </a:txBody>
                  <a:tcPr marL="91425" marR="91425" marT="91425" marB="91425">
                    <a:lnB w="9525" cap="flat" cmpd="sng">
                      <a:solidFill>
                        <a:srgbClr val="1D1C1C"/>
                      </a:solidFill>
                      <a:prstDash val="solid"/>
                      <a:round/>
                      <a:headEnd type="none" w="sm" len="sm"/>
                      <a:tailEnd type="none" w="sm" len="sm"/>
                    </a:lnB>
                    <a:solidFill>
                      <a:schemeClr val="accent6"/>
                    </a:solidFill>
                  </a:tcPr>
                </a:tc>
                <a:extLst>
                  <a:ext uri="{0D108BD9-81ED-4DB2-BD59-A6C34878D82A}">
                    <a16:rowId xmlns:a16="http://schemas.microsoft.com/office/drawing/2014/main" val="10000"/>
                  </a:ext>
                </a:extLst>
              </a:tr>
              <a:tr h="6781650">
                <a:tc>
                  <a:txBody>
                    <a:bodyPr/>
                    <a:lstStyle/>
                    <a:p>
                      <a:pPr marL="457200" lvl="0" indent="-431800" algn="l" rtl="0">
                        <a:spcBef>
                          <a:spcPts val="0"/>
                        </a:spcBef>
                        <a:spcAft>
                          <a:spcPts val="0"/>
                        </a:spcAft>
                        <a:buSzPts val="3200"/>
                        <a:buAutoNum type="arabicPeriod"/>
                      </a:pPr>
                      <a:r>
                        <a:rPr lang="en-US" sz="3800">
                          <a:solidFill>
                            <a:srgbClr val="00002E"/>
                          </a:solidFill>
                          <a:latin typeface="Times New Roman"/>
                          <a:ea typeface="Times New Roman"/>
                          <a:cs typeface="Times New Roman"/>
                          <a:sym typeface="Times New Roman"/>
                        </a:rPr>
                        <a:t>LLM outputs may lack </a:t>
                      </a:r>
                      <a:r>
                        <a:rPr lang="en-US" sz="3800" b="1">
                          <a:solidFill>
                            <a:srgbClr val="00002E"/>
                          </a:solidFill>
                          <a:latin typeface="Times New Roman"/>
                          <a:ea typeface="Times New Roman"/>
                          <a:cs typeface="Times New Roman"/>
                          <a:sym typeface="Times New Roman"/>
                        </a:rPr>
                        <a:t>transparency</a:t>
                      </a:r>
                      <a:r>
                        <a:rPr lang="en-US" sz="3800">
                          <a:solidFill>
                            <a:srgbClr val="00002E"/>
                          </a:solidFill>
                          <a:latin typeface="Times New Roman"/>
                          <a:ea typeface="Times New Roman"/>
                          <a:cs typeface="Times New Roman"/>
                          <a:sym typeface="Times New Roman"/>
                        </a:rPr>
                        <a:t> and be </a:t>
                      </a:r>
                      <a:r>
                        <a:rPr lang="en-US" sz="3800" b="1">
                          <a:solidFill>
                            <a:srgbClr val="00002E"/>
                          </a:solidFill>
                          <a:latin typeface="Times New Roman"/>
                          <a:ea typeface="Times New Roman"/>
                          <a:cs typeface="Times New Roman"/>
                          <a:sym typeface="Times New Roman"/>
                        </a:rPr>
                        <a:t>sensitive</a:t>
                      </a:r>
                      <a:r>
                        <a:rPr lang="en-US" sz="3800">
                          <a:solidFill>
                            <a:srgbClr val="00002E"/>
                          </a:solidFill>
                          <a:latin typeface="Times New Roman"/>
                          <a:ea typeface="Times New Roman"/>
                          <a:cs typeface="Times New Roman"/>
                          <a:sym typeface="Times New Roman"/>
                        </a:rPr>
                        <a:t> to prompts.</a:t>
                      </a:r>
                      <a:br>
                        <a:rPr lang="en-US" sz="3800">
                          <a:solidFill>
                            <a:srgbClr val="00002E"/>
                          </a:solidFill>
                          <a:latin typeface="Times New Roman"/>
                          <a:ea typeface="Times New Roman"/>
                          <a:cs typeface="Times New Roman"/>
                          <a:sym typeface="Times New Roman"/>
                        </a:rPr>
                      </a:br>
                      <a:endParaRPr sz="3800">
                        <a:solidFill>
                          <a:srgbClr val="00002E"/>
                        </a:solidFill>
                        <a:latin typeface="Times New Roman"/>
                        <a:ea typeface="Times New Roman"/>
                        <a:cs typeface="Times New Roman"/>
                        <a:sym typeface="Times New Roman"/>
                      </a:endParaRPr>
                    </a:p>
                    <a:p>
                      <a:pPr marL="457200" lvl="0" indent="-431800" algn="l" rtl="0">
                        <a:spcBef>
                          <a:spcPts val="0"/>
                        </a:spcBef>
                        <a:spcAft>
                          <a:spcPts val="0"/>
                        </a:spcAft>
                        <a:buSzPts val="3200"/>
                        <a:buAutoNum type="arabicPeriod"/>
                      </a:pPr>
                      <a:r>
                        <a:rPr lang="en-US" sz="3800">
                          <a:solidFill>
                            <a:srgbClr val="00002E"/>
                          </a:solidFill>
                          <a:latin typeface="Times New Roman"/>
                          <a:ea typeface="Times New Roman"/>
                          <a:cs typeface="Times New Roman"/>
                          <a:sym typeface="Times New Roman"/>
                        </a:rPr>
                        <a:t>BERTopic + Mistral are </a:t>
                      </a:r>
                      <a:r>
                        <a:rPr lang="en-US" sz="3800" b="1">
                          <a:solidFill>
                            <a:srgbClr val="00002E"/>
                          </a:solidFill>
                          <a:latin typeface="Times New Roman"/>
                          <a:ea typeface="Times New Roman"/>
                          <a:cs typeface="Times New Roman"/>
                          <a:sym typeface="Times New Roman"/>
                        </a:rPr>
                        <a:t>computationally expensive</a:t>
                      </a:r>
                      <a:r>
                        <a:rPr lang="en-US" sz="3800">
                          <a:solidFill>
                            <a:srgbClr val="00002E"/>
                          </a:solidFill>
                          <a:latin typeface="Times New Roman"/>
                          <a:ea typeface="Times New Roman"/>
                          <a:cs typeface="Times New Roman"/>
                          <a:sym typeface="Times New Roman"/>
                        </a:rPr>
                        <a:t> and </a:t>
                      </a:r>
                      <a:r>
                        <a:rPr lang="en-US" sz="3800" b="1">
                          <a:solidFill>
                            <a:srgbClr val="00002E"/>
                          </a:solidFill>
                          <a:latin typeface="Times New Roman"/>
                          <a:ea typeface="Times New Roman"/>
                          <a:cs typeface="Times New Roman"/>
                          <a:sym typeface="Times New Roman"/>
                        </a:rPr>
                        <a:t>resource-intensive</a:t>
                      </a:r>
                      <a:r>
                        <a:rPr lang="en-US" sz="3800">
                          <a:solidFill>
                            <a:srgbClr val="00002E"/>
                          </a:solidFill>
                          <a:latin typeface="Times New Roman"/>
                          <a:ea typeface="Times New Roman"/>
                          <a:cs typeface="Times New Roman"/>
                          <a:sym typeface="Times New Roman"/>
                        </a:rPr>
                        <a:t>.</a:t>
                      </a:r>
                      <a:br>
                        <a:rPr lang="en-US" sz="3800">
                          <a:solidFill>
                            <a:srgbClr val="00002E"/>
                          </a:solidFill>
                          <a:latin typeface="Times New Roman"/>
                          <a:ea typeface="Times New Roman"/>
                          <a:cs typeface="Times New Roman"/>
                          <a:sym typeface="Times New Roman"/>
                        </a:rPr>
                      </a:br>
                      <a:endParaRPr sz="3800">
                        <a:solidFill>
                          <a:srgbClr val="00002E"/>
                        </a:solidFill>
                        <a:latin typeface="Times New Roman"/>
                        <a:ea typeface="Times New Roman"/>
                        <a:cs typeface="Times New Roman"/>
                        <a:sym typeface="Times New Roman"/>
                      </a:endParaRPr>
                    </a:p>
                    <a:p>
                      <a:pPr marL="457200" lvl="0" indent="-431800" algn="l" rtl="0">
                        <a:spcBef>
                          <a:spcPts val="0"/>
                        </a:spcBef>
                        <a:spcAft>
                          <a:spcPts val="0"/>
                        </a:spcAft>
                        <a:buSzPts val="3200"/>
                        <a:buAutoNum type="arabicPeriod"/>
                      </a:pPr>
                      <a:r>
                        <a:rPr lang="en-US" sz="3800">
                          <a:solidFill>
                            <a:srgbClr val="00002E"/>
                          </a:solidFill>
                          <a:latin typeface="Times New Roman"/>
                          <a:ea typeface="Times New Roman"/>
                          <a:cs typeface="Times New Roman"/>
                          <a:sym typeface="Times New Roman"/>
                        </a:rPr>
                        <a:t>Interpretability still relies on manual validation for policy relevance.</a:t>
                      </a:r>
                      <a:endParaRPr sz="3200"/>
                    </a:p>
                    <a:p>
                      <a:pPr marL="0" lvl="0" indent="0" algn="l" rtl="0">
                        <a:spcBef>
                          <a:spcPts val="0"/>
                        </a:spcBef>
                        <a:spcAft>
                          <a:spcPts val="0"/>
                        </a:spcAft>
                        <a:buNone/>
                      </a:pPr>
                      <a:endParaRPr/>
                    </a:p>
                  </a:txBody>
                  <a:tcPr marL="91425" marR="91425" marT="91425" marB="91425">
                    <a:lnL w="9525" cap="flat" cmpd="sng">
                      <a:solidFill>
                        <a:schemeClr val="lt2"/>
                      </a:solidFill>
                      <a:prstDash val="solid"/>
                      <a:round/>
                      <a:headEnd type="none" w="sm" len="sm"/>
                      <a:tailEnd type="none" w="sm" len="sm"/>
                    </a:lnL>
                    <a:lnR w="9525" cap="flat" cmpd="sng">
                      <a:solidFill>
                        <a:srgbClr val="1D1C1C"/>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D7D7D7"/>
                    </a:solidFill>
                  </a:tcPr>
                </a:tc>
                <a:tc>
                  <a:txBody>
                    <a:bodyPr/>
                    <a:lstStyle/>
                    <a:p>
                      <a:pPr marL="457200" lvl="0" indent="-469900" algn="l" rtl="0">
                        <a:lnSpc>
                          <a:spcPct val="115000"/>
                        </a:lnSpc>
                        <a:spcBef>
                          <a:spcPts val="1200"/>
                        </a:spcBef>
                        <a:spcAft>
                          <a:spcPts val="0"/>
                        </a:spcAft>
                        <a:buClr>
                          <a:srgbClr val="00002E"/>
                        </a:buClr>
                        <a:buSzPts val="3800"/>
                        <a:buFont typeface="Times New Roman"/>
                        <a:buAutoNum type="arabicPeriod"/>
                      </a:pPr>
                      <a:r>
                        <a:rPr lang="en-US" sz="3800">
                          <a:solidFill>
                            <a:srgbClr val="00002E"/>
                          </a:solidFill>
                          <a:latin typeface="Times New Roman"/>
                          <a:ea typeface="Times New Roman"/>
                          <a:cs typeface="Times New Roman"/>
                          <a:sym typeface="Times New Roman"/>
                        </a:rPr>
                        <a:t>Integrate </a:t>
                      </a:r>
                      <a:r>
                        <a:rPr lang="en-US" sz="3800" b="1">
                          <a:solidFill>
                            <a:srgbClr val="00002E"/>
                          </a:solidFill>
                          <a:latin typeface="Times New Roman"/>
                          <a:ea typeface="Times New Roman"/>
                          <a:cs typeface="Times New Roman"/>
                          <a:sym typeface="Times New Roman"/>
                        </a:rPr>
                        <a:t>GPT-based models</a:t>
                      </a:r>
                      <a:r>
                        <a:rPr lang="en-US" sz="3800">
                          <a:solidFill>
                            <a:srgbClr val="00002E"/>
                          </a:solidFill>
                          <a:latin typeface="Times New Roman"/>
                          <a:ea typeface="Times New Roman"/>
                          <a:cs typeface="Times New Roman"/>
                          <a:sym typeface="Times New Roman"/>
                        </a:rPr>
                        <a:t> for refined topic labeling and zero-shot classification.</a:t>
                      </a:r>
                      <a:endParaRPr sz="3800">
                        <a:solidFill>
                          <a:srgbClr val="00002E"/>
                        </a:solidFill>
                        <a:latin typeface="Times New Roman"/>
                        <a:ea typeface="Times New Roman"/>
                        <a:cs typeface="Times New Roman"/>
                        <a:sym typeface="Times New Roman"/>
                      </a:endParaRPr>
                    </a:p>
                    <a:p>
                      <a:pPr marL="914400" lvl="0" indent="0" algn="l" rtl="0">
                        <a:lnSpc>
                          <a:spcPct val="115000"/>
                        </a:lnSpc>
                        <a:spcBef>
                          <a:spcPts val="1200"/>
                        </a:spcBef>
                        <a:spcAft>
                          <a:spcPts val="0"/>
                        </a:spcAft>
                        <a:buNone/>
                      </a:pPr>
                      <a:endParaRPr sz="3800">
                        <a:solidFill>
                          <a:srgbClr val="00002E"/>
                        </a:solidFill>
                        <a:latin typeface="Times New Roman"/>
                        <a:ea typeface="Times New Roman"/>
                        <a:cs typeface="Times New Roman"/>
                        <a:sym typeface="Times New Roman"/>
                      </a:endParaRPr>
                    </a:p>
                    <a:p>
                      <a:pPr marL="457200" lvl="0" indent="-469900" algn="l" rtl="0">
                        <a:lnSpc>
                          <a:spcPct val="115000"/>
                        </a:lnSpc>
                        <a:spcBef>
                          <a:spcPts val="1200"/>
                        </a:spcBef>
                        <a:spcAft>
                          <a:spcPts val="0"/>
                        </a:spcAft>
                        <a:buClr>
                          <a:srgbClr val="00002E"/>
                        </a:buClr>
                        <a:buSzPts val="3800"/>
                        <a:buFont typeface="Times New Roman"/>
                        <a:buAutoNum type="arabicPeriod"/>
                      </a:pPr>
                      <a:r>
                        <a:rPr lang="en-US" sz="3800">
                          <a:solidFill>
                            <a:srgbClr val="00002E"/>
                          </a:solidFill>
                          <a:latin typeface="Times New Roman"/>
                          <a:ea typeface="Times New Roman"/>
                          <a:cs typeface="Times New Roman"/>
                          <a:sym typeface="Times New Roman"/>
                        </a:rPr>
                        <a:t>Evaluate the performance and generalizability of the algorithms by applying them to multiple, diverse datasets.</a:t>
                      </a:r>
                      <a:br>
                        <a:rPr lang="en-US" sz="3800"/>
                      </a:br>
                      <a:endParaRPr sz="3800"/>
                    </a:p>
                    <a:p>
                      <a:pPr marL="0" lvl="0" indent="0" algn="l" rtl="0">
                        <a:lnSpc>
                          <a:spcPct val="115000"/>
                        </a:lnSpc>
                        <a:spcBef>
                          <a:spcPts val="1200"/>
                        </a:spcBef>
                        <a:spcAft>
                          <a:spcPts val="0"/>
                        </a:spcAft>
                        <a:buNone/>
                      </a:pPr>
                      <a:br>
                        <a:rPr lang="en-US" sz="1100"/>
                      </a:br>
                      <a:endParaRPr sz="1100"/>
                    </a:p>
                    <a:p>
                      <a:pPr marL="0" lvl="0" indent="0" algn="l" rtl="0">
                        <a:spcBef>
                          <a:spcPts val="1200"/>
                        </a:spcBef>
                        <a:spcAft>
                          <a:spcPts val="0"/>
                        </a:spcAft>
                        <a:buNone/>
                      </a:pPr>
                      <a:endParaRPr/>
                    </a:p>
                  </a:txBody>
                  <a:tcPr marL="91425" marR="91425" marT="91425" marB="91425">
                    <a:lnL w="9525" cap="flat" cmpd="sng">
                      <a:solidFill>
                        <a:srgbClr val="1D1C1C"/>
                      </a:solidFill>
                      <a:prstDash val="solid"/>
                      <a:round/>
                      <a:headEnd type="none" w="sm" len="sm"/>
                      <a:tailEnd type="none" w="sm" len="sm"/>
                    </a:lnL>
                    <a:lnR w="9525" cap="flat" cmpd="sng">
                      <a:solidFill>
                        <a:srgbClr val="1D1C1C"/>
                      </a:solidFill>
                      <a:prstDash val="solid"/>
                      <a:round/>
                      <a:headEnd type="none" w="sm" len="sm"/>
                      <a:tailEnd type="none" w="sm" len="sm"/>
                    </a:lnR>
                    <a:lnT w="9525" cap="flat" cmpd="sng">
                      <a:solidFill>
                        <a:srgbClr val="1D1C1C"/>
                      </a:solidFill>
                      <a:prstDash val="solid"/>
                      <a:round/>
                      <a:headEnd type="none" w="sm" len="sm"/>
                      <a:tailEnd type="none" w="sm" len="sm"/>
                    </a:lnT>
                    <a:lnB w="9525" cap="flat" cmpd="sng">
                      <a:solidFill>
                        <a:srgbClr val="1D1C1C"/>
                      </a:solidFill>
                      <a:prstDash val="solid"/>
                      <a:round/>
                      <a:headEnd type="none" w="sm" len="sm"/>
                      <a:tailEnd type="none" w="sm" len="sm"/>
                    </a:lnB>
                    <a:solidFill>
                      <a:srgbClr val="D7D7D7"/>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
          <p:cNvSpPr txBox="1">
            <a:spLocks noGrp="1"/>
          </p:cNvSpPr>
          <p:nvPr>
            <p:ph type="title"/>
          </p:nvPr>
        </p:nvSpPr>
        <p:spPr>
          <a:xfrm>
            <a:off x="1632640" y="1509778"/>
            <a:ext cx="20520300" cy="1188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2"/>
              </a:buClr>
              <a:buSzPts val="6600"/>
              <a:buFont typeface="Open Sans"/>
              <a:buNone/>
            </a:pPr>
            <a:r>
              <a:rPr lang="en-US" b="1">
                <a:latin typeface="Open Sans"/>
                <a:ea typeface="Open Sans"/>
                <a:cs typeface="Open Sans"/>
                <a:sym typeface="Open Sans"/>
              </a:rPr>
              <a:t>Overview</a:t>
            </a:r>
            <a:endParaRPr/>
          </a:p>
        </p:txBody>
      </p:sp>
      <p:graphicFrame>
        <p:nvGraphicFramePr>
          <p:cNvPr id="335" name="Google Shape;335;p2"/>
          <p:cNvGraphicFramePr/>
          <p:nvPr/>
        </p:nvGraphicFramePr>
        <p:xfrm>
          <a:off x="9537700" y="3149763"/>
          <a:ext cx="6064250" cy="9086175"/>
        </p:xfrm>
        <a:graphic>
          <a:graphicData uri="http://schemas.openxmlformats.org/drawingml/2006/table">
            <a:tbl>
              <a:tblPr>
                <a:noFill/>
                <a:tableStyleId>{B9CA2BCE-9677-47EA-9670-CC335802856D}</a:tableStyleId>
              </a:tblPr>
              <a:tblGrid>
                <a:gridCol w="6064250">
                  <a:extLst>
                    <a:ext uri="{9D8B030D-6E8A-4147-A177-3AD203B41FA5}">
                      <a16:colId xmlns:a16="http://schemas.microsoft.com/office/drawing/2014/main" val="20000"/>
                    </a:ext>
                  </a:extLst>
                </a:gridCol>
              </a:tblGrid>
              <a:tr h="1130925">
                <a:tc>
                  <a:txBody>
                    <a:bodyPr/>
                    <a:lstStyle/>
                    <a:p>
                      <a:pPr marL="0" lvl="0" indent="0" algn="ctr" rtl="0">
                        <a:spcBef>
                          <a:spcPts val="0"/>
                        </a:spcBef>
                        <a:spcAft>
                          <a:spcPts val="0"/>
                        </a:spcAft>
                        <a:buNone/>
                      </a:pPr>
                      <a:r>
                        <a:rPr lang="en-US" sz="5100" b="1">
                          <a:solidFill>
                            <a:schemeClr val="lt1"/>
                          </a:solidFill>
                          <a:latin typeface="Times New Roman"/>
                          <a:ea typeface="Times New Roman"/>
                          <a:cs typeface="Times New Roman"/>
                          <a:sym typeface="Times New Roman"/>
                        </a:rPr>
                        <a:t>Project Scope</a:t>
                      </a: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r h="7777825">
                <a:tc>
                  <a:txBody>
                    <a:bodyPr/>
                    <a:lstStyle/>
                    <a:p>
                      <a:pPr marL="457200" marR="0" lvl="0" indent="-444500" algn="l" rtl="0">
                        <a:lnSpc>
                          <a:spcPct val="100000"/>
                        </a:lnSpc>
                        <a:spcBef>
                          <a:spcPts val="0"/>
                        </a:spcBef>
                        <a:spcAft>
                          <a:spcPts val="0"/>
                        </a:spcAft>
                        <a:buSzPts val="3400"/>
                        <a:buFont typeface="Times New Roman"/>
                        <a:buChar char="●"/>
                      </a:pPr>
                      <a:r>
                        <a:rPr lang="en-US" sz="3400">
                          <a:latin typeface="Times New Roman"/>
                          <a:ea typeface="Times New Roman"/>
                          <a:cs typeface="Times New Roman"/>
                          <a:sym typeface="Times New Roman"/>
                        </a:rPr>
                        <a:t>Analyze </a:t>
                      </a:r>
                      <a:r>
                        <a:rPr lang="en-US" sz="3400" b="1">
                          <a:latin typeface="Times New Roman"/>
                          <a:ea typeface="Times New Roman"/>
                          <a:cs typeface="Times New Roman"/>
                          <a:sym typeface="Times New Roman"/>
                        </a:rPr>
                        <a:t>Iranian</a:t>
                      </a:r>
                      <a:r>
                        <a:rPr lang="en-US" sz="3400">
                          <a:latin typeface="Times New Roman"/>
                          <a:ea typeface="Times New Roman"/>
                          <a:cs typeface="Times New Roman"/>
                          <a:sym typeface="Times New Roman"/>
                        </a:rPr>
                        <a:t> protest events (2016–2025) using ACLED data</a:t>
                      </a:r>
                      <a:endParaRPr sz="3400">
                        <a:latin typeface="Times New Roman"/>
                        <a:ea typeface="Times New Roman"/>
                        <a:cs typeface="Times New Roman"/>
                        <a:sym typeface="Times New Roman"/>
                      </a:endParaRPr>
                    </a:p>
                    <a:p>
                      <a:pPr marL="457200" marR="0" lvl="0" indent="0" algn="l" rtl="0">
                        <a:lnSpc>
                          <a:spcPct val="100000"/>
                        </a:lnSpc>
                        <a:spcBef>
                          <a:spcPts val="0"/>
                        </a:spcBef>
                        <a:spcAft>
                          <a:spcPts val="0"/>
                        </a:spcAft>
                        <a:buNone/>
                      </a:pPr>
                      <a:endParaRPr sz="3400">
                        <a:latin typeface="Times New Roman"/>
                        <a:ea typeface="Times New Roman"/>
                        <a:cs typeface="Times New Roman"/>
                        <a:sym typeface="Times New Roman"/>
                      </a:endParaRPr>
                    </a:p>
                    <a:p>
                      <a:pPr marL="457200" marR="0" lvl="0" indent="-444500" algn="l" rtl="0">
                        <a:lnSpc>
                          <a:spcPct val="100000"/>
                        </a:lnSpc>
                        <a:spcBef>
                          <a:spcPts val="0"/>
                        </a:spcBef>
                        <a:spcAft>
                          <a:spcPts val="0"/>
                        </a:spcAft>
                        <a:buSzPts val="3400"/>
                        <a:buFont typeface="Times New Roman"/>
                        <a:buChar char="●"/>
                      </a:pPr>
                      <a:r>
                        <a:rPr lang="en-US" sz="3400">
                          <a:latin typeface="Times New Roman"/>
                          <a:ea typeface="Times New Roman"/>
                          <a:cs typeface="Times New Roman"/>
                          <a:sym typeface="Times New Roman"/>
                        </a:rPr>
                        <a:t>Focus on </a:t>
                      </a:r>
                      <a:r>
                        <a:rPr lang="en-US" sz="3400" b="1">
                          <a:latin typeface="Times New Roman"/>
                          <a:ea typeface="Times New Roman"/>
                          <a:cs typeface="Times New Roman"/>
                          <a:sym typeface="Times New Roman"/>
                        </a:rPr>
                        <a:t>textual</a:t>
                      </a:r>
                      <a:r>
                        <a:rPr lang="en-US" sz="3400">
                          <a:latin typeface="Times New Roman"/>
                          <a:ea typeface="Times New Roman"/>
                          <a:cs typeface="Times New Roman"/>
                          <a:sym typeface="Times New Roman"/>
                        </a:rPr>
                        <a:t> narratives only — excludes numeric/demographic data</a:t>
                      </a:r>
                      <a:endParaRPr sz="3400">
                        <a:latin typeface="Times New Roman"/>
                        <a:ea typeface="Times New Roman"/>
                        <a:cs typeface="Times New Roman"/>
                        <a:sym typeface="Times New Roman"/>
                      </a:endParaRPr>
                    </a:p>
                    <a:p>
                      <a:pPr marL="457200" marR="0" lvl="0" indent="0" algn="l" rtl="0">
                        <a:lnSpc>
                          <a:spcPct val="100000"/>
                        </a:lnSpc>
                        <a:spcBef>
                          <a:spcPts val="0"/>
                        </a:spcBef>
                        <a:spcAft>
                          <a:spcPts val="0"/>
                        </a:spcAft>
                        <a:buNone/>
                      </a:pPr>
                      <a:endParaRPr sz="3400">
                        <a:latin typeface="Times New Roman"/>
                        <a:ea typeface="Times New Roman"/>
                        <a:cs typeface="Times New Roman"/>
                        <a:sym typeface="Times New Roman"/>
                      </a:endParaRPr>
                    </a:p>
                    <a:p>
                      <a:pPr marL="457200" marR="0" lvl="0" indent="-444500" algn="l" rtl="0">
                        <a:lnSpc>
                          <a:spcPct val="100000"/>
                        </a:lnSpc>
                        <a:spcBef>
                          <a:spcPts val="0"/>
                        </a:spcBef>
                        <a:spcAft>
                          <a:spcPts val="0"/>
                        </a:spcAft>
                        <a:buSzPts val="3400"/>
                        <a:buFont typeface="Times New Roman"/>
                        <a:buChar char="●"/>
                      </a:pPr>
                      <a:r>
                        <a:rPr lang="en-US" sz="3400">
                          <a:latin typeface="Times New Roman"/>
                          <a:ea typeface="Times New Roman"/>
                          <a:cs typeface="Times New Roman"/>
                          <a:sym typeface="Times New Roman"/>
                        </a:rPr>
                        <a:t>Apply &amp; </a:t>
                      </a:r>
                      <a:r>
                        <a:rPr lang="en-US" sz="3400" b="1">
                          <a:latin typeface="Times New Roman"/>
                          <a:ea typeface="Times New Roman"/>
                          <a:cs typeface="Times New Roman"/>
                          <a:sym typeface="Times New Roman"/>
                        </a:rPr>
                        <a:t>compare</a:t>
                      </a:r>
                      <a:r>
                        <a:rPr lang="en-US" sz="3400">
                          <a:latin typeface="Times New Roman"/>
                          <a:ea typeface="Times New Roman"/>
                          <a:cs typeface="Times New Roman"/>
                          <a:sym typeface="Times New Roman"/>
                        </a:rPr>
                        <a:t> models: LDA, Top2Vec, BERTopic, LLaMA-2, Mistral-7B</a:t>
                      </a:r>
                      <a:endParaRPr sz="3400">
                        <a:latin typeface="Times New Roman"/>
                        <a:ea typeface="Times New Roman"/>
                        <a:cs typeface="Times New Roman"/>
                        <a:sym typeface="Times New Roman"/>
                      </a:endParaRPr>
                    </a:p>
                    <a:p>
                      <a:pPr marL="457200" marR="0" lvl="0" indent="0" algn="l" rtl="0">
                        <a:lnSpc>
                          <a:spcPct val="100000"/>
                        </a:lnSpc>
                        <a:spcBef>
                          <a:spcPts val="0"/>
                        </a:spcBef>
                        <a:spcAft>
                          <a:spcPts val="0"/>
                        </a:spcAft>
                        <a:buNone/>
                      </a:pPr>
                      <a:endParaRPr sz="3400">
                        <a:latin typeface="Times New Roman"/>
                        <a:ea typeface="Times New Roman"/>
                        <a:cs typeface="Times New Roman"/>
                        <a:sym typeface="Times New Roman"/>
                      </a:endParaRPr>
                    </a:p>
                    <a:p>
                      <a:pPr marL="457200" marR="0" lvl="0" indent="-444500" algn="l" rtl="0">
                        <a:lnSpc>
                          <a:spcPct val="100000"/>
                        </a:lnSpc>
                        <a:spcBef>
                          <a:spcPts val="0"/>
                        </a:spcBef>
                        <a:spcAft>
                          <a:spcPts val="0"/>
                        </a:spcAft>
                        <a:buSzPts val="3400"/>
                        <a:buFont typeface="Times New Roman"/>
                        <a:buChar char="●"/>
                      </a:pPr>
                      <a:r>
                        <a:rPr lang="en-US" sz="3400">
                          <a:latin typeface="Times New Roman"/>
                          <a:ea typeface="Times New Roman"/>
                          <a:cs typeface="Times New Roman"/>
                          <a:sym typeface="Times New Roman"/>
                        </a:rPr>
                        <a:t>Deliver actionable insights through </a:t>
                      </a:r>
                      <a:r>
                        <a:rPr lang="en-US" sz="3400" b="1">
                          <a:latin typeface="Times New Roman"/>
                          <a:ea typeface="Times New Roman"/>
                          <a:cs typeface="Times New Roman"/>
                          <a:sym typeface="Times New Roman"/>
                        </a:rPr>
                        <a:t>interactive visualizations</a:t>
                      </a:r>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F2F2F2"/>
                    </a:solidFill>
                  </a:tcPr>
                </a:tc>
                <a:extLst>
                  <a:ext uri="{0D108BD9-81ED-4DB2-BD59-A6C34878D82A}">
                    <a16:rowId xmlns:a16="http://schemas.microsoft.com/office/drawing/2014/main" val="10001"/>
                  </a:ext>
                </a:extLst>
              </a:tr>
            </a:tbl>
          </a:graphicData>
        </a:graphic>
      </p:graphicFrame>
      <p:graphicFrame>
        <p:nvGraphicFramePr>
          <p:cNvPr id="336" name="Google Shape;336;p2"/>
          <p:cNvGraphicFramePr/>
          <p:nvPr/>
        </p:nvGraphicFramePr>
        <p:xfrm>
          <a:off x="1632650" y="3136875"/>
          <a:ext cx="6318250" cy="9111950"/>
        </p:xfrm>
        <a:graphic>
          <a:graphicData uri="http://schemas.openxmlformats.org/drawingml/2006/table">
            <a:tbl>
              <a:tblPr>
                <a:noFill/>
                <a:tableStyleId>{B9CA2BCE-9677-47EA-9670-CC335802856D}</a:tableStyleId>
              </a:tblPr>
              <a:tblGrid>
                <a:gridCol w="6318250">
                  <a:extLst>
                    <a:ext uri="{9D8B030D-6E8A-4147-A177-3AD203B41FA5}">
                      <a16:colId xmlns:a16="http://schemas.microsoft.com/office/drawing/2014/main" val="20000"/>
                    </a:ext>
                  </a:extLst>
                </a:gridCol>
              </a:tblGrid>
              <a:tr h="1156725">
                <a:tc>
                  <a:txBody>
                    <a:bodyPr/>
                    <a:lstStyle/>
                    <a:p>
                      <a:pPr marL="0" lvl="0" indent="0" algn="ctr" rtl="0">
                        <a:spcBef>
                          <a:spcPts val="0"/>
                        </a:spcBef>
                        <a:spcAft>
                          <a:spcPts val="0"/>
                        </a:spcAft>
                        <a:buNone/>
                      </a:pPr>
                      <a:r>
                        <a:rPr lang="en-US" sz="5100" b="1">
                          <a:solidFill>
                            <a:schemeClr val="lt1"/>
                          </a:solidFill>
                          <a:latin typeface="Times New Roman"/>
                          <a:ea typeface="Times New Roman"/>
                          <a:cs typeface="Times New Roman"/>
                          <a:sym typeface="Times New Roman"/>
                        </a:rPr>
                        <a:t>Project Background</a:t>
                      </a:r>
                      <a:endParaRPr sz="5100" b="1">
                        <a:solidFill>
                          <a:schemeClr val="lt1"/>
                        </a:solidFill>
                        <a:latin typeface="Times New Roman"/>
                        <a:ea typeface="Times New Roman"/>
                        <a:cs typeface="Times New Roman"/>
                        <a:sym typeface="Times New Rom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7955225">
                <a:tc>
                  <a:txBody>
                    <a:bodyPr/>
                    <a:lstStyle/>
                    <a:p>
                      <a:pPr marL="457200" lvl="0" indent="-444500" algn="l" rtl="0">
                        <a:lnSpc>
                          <a:spcPct val="115000"/>
                        </a:lnSpc>
                        <a:spcBef>
                          <a:spcPts val="0"/>
                        </a:spcBef>
                        <a:spcAft>
                          <a:spcPts val="0"/>
                        </a:spcAft>
                        <a:buSzPts val="3400"/>
                        <a:buFont typeface="Times New Roman"/>
                        <a:buChar char="●"/>
                      </a:pPr>
                      <a:r>
                        <a:rPr lang="en-US" sz="3400">
                          <a:latin typeface="Times New Roman"/>
                          <a:ea typeface="Times New Roman"/>
                          <a:cs typeface="Times New Roman"/>
                          <a:sym typeface="Times New Roman"/>
                        </a:rPr>
                        <a:t>Since the </a:t>
                      </a:r>
                      <a:r>
                        <a:rPr lang="en-US" sz="3400" b="1">
                          <a:latin typeface="Times New Roman"/>
                          <a:ea typeface="Times New Roman"/>
                          <a:cs typeface="Times New Roman"/>
                          <a:sym typeface="Times New Roman"/>
                        </a:rPr>
                        <a:t>1979 Shia Islamic Revolution</a:t>
                      </a:r>
                      <a:r>
                        <a:rPr lang="en-US" sz="3400">
                          <a:latin typeface="Times New Roman"/>
                          <a:ea typeface="Times New Roman"/>
                          <a:cs typeface="Times New Roman"/>
                          <a:sym typeface="Times New Roman"/>
                        </a:rPr>
                        <a:t> and establishment of the </a:t>
                      </a:r>
                      <a:r>
                        <a:rPr lang="en-US" sz="3400" b="1">
                          <a:latin typeface="Times New Roman"/>
                          <a:ea typeface="Times New Roman"/>
                          <a:cs typeface="Times New Roman"/>
                          <a:sym typeface="Times New Roman"/>
                        </a:rPr>
                        <a:t>Islamic Republic</a:t>
                      </a:r>
                      <a:r>
                        <a:rPr lang="en-US" sz="3400">
                          <a:latin typeface="Times New Roman"/>
                          <a:ea typeface="Times New Roman"/>
                          <a:cs typeface="Times New Roman"/>
                          <a:sym typeface="Times New Roman"/>
                        </a:rPr>
                        <a:t>, Iran has faced persistent conflict, hindering both </a:t>
                      </a:r>
                      <a:r>
                        <a:rPr lang="en-US" sz="3400" b="1">
                          <a:latin typeface="Times New Roman"/>
                          <a:ea typeface="Times New Roman"/>
                          <a:cs typeface="Times New Roman"/>
                          <a:sym typeface="Times New Roman"/>
                        </a:rPr>
                        <a:t>short- and long-term economic growth</a:t>
                      </a:r>
                      <a:r>
                        <a:rPr lang="en-US" sz="3400">
                          <a:latin typeface="Times New Roman"/>
                          <a:ea typeface="Times New Roman"/>
                          <a:cs typeface="Times New Roman"/>
                          <a:sym typeface="Times New Roman"/>
                        </a:rPr>
                        <a:t>.</a:t>
                      </a:r>
                      <a:endParaRPr sz="3400">
                        <a:latin typeface="Times New Roman"/>
                        <a:ea typeface="Times New Roman"/>
                        <a:cs typeface="Times New Roman"/>
                        <a:sym typeface="Times New Roman"/>
                      </a:endParaRPr>
                    </a:p>
                    <a:p>
                      <a:pPr marL="457200" lvl="0" indent="0" algn="l" rtl="0">
                        <a:lnSpc>
                          <a:spcPct val="115000"/>
                        </a:lnSpc>
                        <a:spcBef>
                          <a:spcPts val="0"/>
                        </a:spcBef>
                        <a:spcAft>
                          <a:spcPts val="0"/>
                        </a:spcAft>
                        <a:buNone/>
                      </a:pPr>
                      <a:endParaRPr sz="3400">
                        <a:latin typeface="Times New Roman"/>
                        <a:ea typeface="Times New Roman"/>
                        <a:cs typeface="Times New Roman"/>
                        <a:sym typeface="Times New Roman"/>
                      </a:endParaRPr>
                    </a:p>
                    <a:p>
                      <a:pPr marL="457200" lvl="0" indent="-444500" algn="l" rtl="0">
                        <a:lnSpc>
                          <a:spcPct val="115000"/>
                        </a:lnSpc>
                        <a:spcBef>
                          <a:spcPts val="0"/>
                        </a:spcBef>
                        <a:spcAft>
                          <a:spcPts val="0"/>
                        </a:spcAft>
                        <a:buSzPts val="3400"/>
                        <a:buFont typeface="Times New Roman"/>
                        <a:buChar char="●"/>
                      </a:pPr>
                      <a:r>
                        <a:rPr lang="en-US" sz="3400">
                          <a:latin typeface="Times New Roman"/>
                          <a:ea typeface="Times New Roman"/>
                          <a:cs typeface="Times New Roman"/>
                          <a:sym typeface="Times New Roman"/>
                        </a:rPr>
                        <a:t>Leveraging </a:t>
                      </a:r>
                      <a:r>
                        <a:rPr lang="en-US" sz="3400" b="1">
                          <a:latin typeface="Times New Roman"/>
                          <a:ea typeface="Times New Roman"/>
                          <a:cs typeface="Times New Roman"/>
                          <a:sym typeface="Times New Roman"/>
                        </a:rPr>
                        <a:t>innovative data analytics </a:t>
                      </a:r>
                      <a:r>
                        <a:rPr lang="en-US" sz="3400">
                          <a:latin typeface="Times New Roman"/>
                          <a:ea typeface="Times New Roman"/>
                          <a:cs typeface="Times New Roman"/>
                          <a:sym typeface="Times New Roman"/>
                        </a:rPr>
                        <a:t>is critical for informing s</a:t>
                      </a:r>
                      <a:r>
                        <a:rPr lang="en-US" sz="3400" b="1">
                          <a:latin typeface="Times New Roman"/>
                          <a:ea typeface="Times New Roman"/>
                          <a:cs typeface="Times New Roman"/>
                          <a:sym typeface="Times New Roman"/>
                        </a:rPr>
                        <a:t>trategic policy responses</a:t>
                      </a:r>
                      <a:r>
                        <a:rPr lang="en-US" sz="3400">
                          <a:latin typeface="Times New Roman"/>
                          <a:ea typeface="Times New Roman"/>
                          <a:cs typeface="Times New Roman"/>
                          <a:sym typeface="Times New Roman"/>
                        </a:rPr>
                        <a:t> to ongoing conflict dynamics.</a:t>
                      </a:r>
                      <a:endParaRPr sz="3400">
                        <a:latin typeface="Times New Roman"/>
                        <a:ea typeface="Times New Roman"/>
                        <a:cs typeface="Times New Roman"/>
                        <a:sym typeface="Times New Rom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bl>
          </a:graphicData>
        </a:graphic>
      </p:graphicFrame>
      <p:graphicFrame>
        <p:nvGraphicFramePr>
          <p:cNvPr id="337" name="Google Shape;337;p2"/>
          <p:cNvGraphicFramePr/>
          <p:nvPr/>
        </p:nvGraphicFramePr>
        <p:xfrm>
          <a:off x="17056325" y="3136875"/>
          <a:ext cx="6318250" cy="9086150"/>
        </p:xfrm>
        <a:graphic>
          <a:graphicData uri="http://schemas.openxmlformats.org/drawingml/2006/table">
            <a:tbl>
              <a:tblPr>
                <a:noFill/>
                <a:tableStyleId>{B9CA2BCE-9677-47EA-9670-CC335802856D}</a:tableStyleId>
              </a:tblPr>
              <a:tblGrid>
                <a:gridCol w="6318250">
                  <a:extLst>
                    <a:ext uri="{9D8B030D-6E8A-4147-A177-3AD203B41FA5}">
                      <a16:colId xmlns:a16="http://schemas.microsoft.com/office/drawing/2014/main" val="20000"/>
                    </a:ext>
                  </a:extLst>
                </a:gridCol>
              </a:tblGrid>
              <a:tr h="1198850">
                <a:tc>
                  <a:txBody>
                    <a:bodyPr/>
                    <a:lstStyle/>
                    <a:p>
                      <a:pPr marL="0" lvl="0" indent="0" algn="ctr" rtl="0">
                        <a:spcBef>
                          <a:spcPts val="0"/>
                        </a:spcBef>
                        <a:spcAft>
                          <a:spcPts val="0"/>
                        </a:spcAft>
                        <a:buNone/>
                      </a:pPr>
                      <a:r>
                        <a:rPr lang="en-US" sz="5100" b="1">
                          <a:solidFill>
                            <a:schemeClr val="lt1"/>
                          </a:solidFill>
                          <a:latin typeface="Times New Roman"/>
                          <a:ea typeface="Times New Roman"/>
                          <a:cs typeface="Times New Roman"/>
                          <a:sym typeface="Times New Roman"/>
                        </a:rPr>
                        <a:t>Project Objective</a:t>
                      </a: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0"/>
                  </a:ext>
                </a:extLst>
              </a:tr>
              <a:tr h="7887300">
                <a:tc>
                  <a:txBody>
                    <a:bodyPr/>
                    <a:lstStyle/>
                    <a:p>
                      <a:pPr marL="457200" marR="0" lvl="0" indent="-444500" algn="l" rtl="0">
                        <a:lnSpc>
                          <a:spcPct val="100000"/>
                        </a:lnSpc>
                        <a:spcBef>
                          <a:spcPts val="0"/>
                        </a:spcBef>
                        <a:spcAft>
                          <a:spcPts val="0"/>
                        </a:spcAft>
                        <a:buSzPts val="3400"/>
                        <a:buFont typeface="Times New Roman"/>
                        <a:buChar char="●"/>
                      </a:pPr>
                      <a:r>
                        <a:rPr lang="en-US" sz="3400" b="1">
                          <a:latin typeface="Times New Roman"/>
                          <a:ea typeface="Times New Roman"/>
                          <a:cs typeface="Times New Roman"/>
                          <a:sym typeface="Times New Roman"/>
                        </a:rPr>
                        <a:t>Identify</a:t>
                      </a:r>
                      <a:r>
                        <a:rPr lang="en-US" sz="3400">
                          <a:latin typeface="Times New Roman"/>
                          <a:ea typeface="Times New Roman"/>
                          <a:cs typeface="Times New Roman"/>
                          <a:sym typeface="Times New Roman"/>
                        </a:rPr>
                        <a:t> primary causes and key themes behind Iranian protests (2016–2025).</a:t>
                      </a:r>
                      <a:br>
                        <a:rPr lang="en-US" sz="3400">
                          <a:latin typeface="Times New Roman"/>
                          <a:ea typeface="Times New Roman"/>
                          <a:cs typeface="Times New Roman"/>
                          <a:sym typeface="Times New Roman"/>
                        </a:rPr>
                      </a:br>
                      <a:endParaRPr sz="3400">
                        <a:latin typeface="Times New Roman"/>
                        <a:ea typeface="Times New Roman"/>
                        <a:cs typeface="Times New Roman"/>
                        <a:sym typeface="Times New Roman"/>
                      </a:endParaRPr>
                    </a:p>
                    <a:p>
                      <a:pPr marL="457200" marR="0" lvl="0" indent="-444500" algn="l" rtl="0">
                        <a:lnSpc>
                          <a:spcPct val="100000"/>
                        </a:lnSpc>
                        <a:spcBef>
                          <a:spcPts val="0"/>
                        </a:spcBef>
                        <a:spcAft>
                          <a:spcPts val="0"/>
                        </a:spcAft>
                        <a:buSzPts val="3400"/>
                        <a:buFont typeface="Times New Roman"/>
                        <a:buChar char="●"/>
                      </a:pPr>
                      <a:r>
                        <a:rPr lang="en-US" sz="3400">
                          <a:latin typeface="Times New Roman"/>
                          <a:ea typeface="Times New Roman"/>
                          <a:cs typeface="Times New Roman"/>
                          <a:sym typeface="Times New Roman"/>
                        </a:rPr>
                        <a:t>Leverage </a:t>
                      </a:r>
                      <a:r>
                        <a:rPr lang="en-US" sz="3400" b="1">
                          <a:latin typeface="Times New Roman"/>
                          <a:ea typeface="Times New Roman"/>
                          <a:cs typeface="Times New Roman"/>
                          <a:sym typeface="Times New Roman"/>
                        </a:rPr>
                        <a:t>advanced NLP &amp; LLM techniques</a:t>
                      </a:r>
                      <a:r>
                        <a:rPr lang="en-US" sz="3400">
                          <a:latin typeface="Times New Roman"/>
                          <a:ea typeface="Times New Roman"/>
                          <a:cs typeface="Times New Roman"/>
                          <a:sym typeface="Times New Roman"/>
                        </a:rPr>
                        <a:t> to convert unstructured text into actionable insights.</a:t>
                      </a:r>
                      <a:br>
                        <a:rPr lang="en-US" sz="3400">
                          <a:latin typeface="Times New Roman"/>
                          <a:ea typeface="Times New Roman"/>
                          <a:cs typeface="Times New Roman"/>
                          <a:sym typeface="Times New Roman"/>
                        </a:rPr>
                      </a:br>
                      <a:endParaRPr sz="3400">
                        <a:latin typeface="Times New Roman"/>
                        <a:ea typeface="Times New Roman"/>
                        <a:cs typeface="Times New Roman"/>
                        <a:sym typeface="Times New Roman"/>
                      </a:endParaRPr>
                    </a:p>
                    <a:p>
                      <a:pPr marL="457200" lvl="0" indent="-444500" algn="l" rtl="0">
                        <a:lnSpc>
                          <a:spcPct val="115000"/>
                        </a:lnSpc>
                        <a:spcBef>
                          <a:spcPts val="0"/>
                        </a:spcBef>
                        <a:spcAft>
                          <a:spcPts val="0"/>
                        </a:spcAft>
                        <a:buSzPts val="3400"/>
                        <a:buFont typeface="Times New Roman"/>
                        <a:buChar char="●"/>
                      </a:pPr>
                      <a:r>
                        <a:rPr lang="en-US" sz="3400">
                          <a:latin typeface="Times New Roman"/>
                          <a:ea typeface="Times New Roman"/>
                          <a:cs typeface="Times New Roman"/>
                          <a:sym typeface="Times New Roman"/>
                        </a:rPr>
                        <a:t>Support </a:t>
                      </a:r>
                      <a:r>
                        <a:rPr lang="en-US" sz="3400" b="1">
                          <a:latin typeface="Times New Roman"/>
                          <a:ea typeface="Times New Roman"/>
                          <a:cs typeface="Times New Roman"/>
                          <a:sym typeface="Times New Roman"/>
                        </a:rPr>
                        <a:t>strategic policy-making </a:t>
                      </a:r>
                      <a:r>
                        <a:rPr lang="en-US" sz="3400">
                          <a:latin typeface="Times New Roman"/>
                          <a:ea typeface="Times New Roman"/>
                          <a:cs typeface="Times New Roman"/>
                          <a:sym typeface="Times New Roman"/>
                        </a:rPr>
                        <a:t>through clear, interpretable visualizations and summaries.</a:t>
                      </a:r>
                      <a:br>
                        <a:rPr lang="en-US" sz="1100"/>
                      </a:br>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
          <p:cNvSpPr txBox="1">
            <a:spLocks noGrp="1"/>
          </p:cNvSpPr>
          <p:nvPr>
            <p:ph type="title"/>
          </p:nvPr>
        </p:nvSpPr>
        <p:spPr>
          <a:xfrm>
            <a:off x="1990165" y="1417928"/>
            <a:ext cx="20520357" cy="118872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2"/>
              </a:buClr>
              <a:buSzPts val="6600"/>
              <a:buFont typeface="Open Sans"/>
              <a:buNone/>
            </a:pPr>
            <a:r>
              <a:rPr lang="en-US" b="1">
                <a:latin typeface="Open Sans"/>
                <a:ea typeface="Open Sans"/>
                <a:cs typeface="Open Sans"/>
                <a:sym typeface="Open Sans"/>
              </a:rPr>
              <a:t>What was the challenge?</a:t>
            </a:r>
            <a:endParaRPr/>
          </a:p>
        </p:txBody>
      </p:sp>
      <p:sp>
        <p:nvSpPr>
          <p:cNvPr id="344" name="Google Shape;344;p3"/>
          <p:cNvSpPr/>
          <p:nvPr/>
        </p:nvSpPr>
        <p:spPr>
          <a:xfrm>
            <a:off x="12982625" y="3120725"/>
            <a:ext cx="9613800" cy="11886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4200" b="1">
                <a:latin typeface="Open Sans"/>
                <a:ea typeface="Open Sans"/>
                <a:cs typeface="Open Sans"/>
                <a:sym typeface="Open Sans"/>
              </a:rPr>
              <a:t>Problem Elaboration</a:t>
            </a:r>
            <a:endParaRPr sz="4200" b="1">
              <a:latin typeface="Open Sans"/>
              <a:ea typeface="Open Sans"/>
              <a:cs typeface="Open Sans"/>
              <a:sym typeface="Open Sans"/>
            </a:endParaRPr>
          </a:p>
        </p:txBody>
      </p:sp>
      <p:sp>
        <p:nvSpPr>
          <p:cNvPr id="345" name="Google Shape;345;p3"/>
          <p:cNvSpPr/>
          <p:nvPr/>
        </p:nvSpPr>
        <p:spPr>
          <a:xfrm>
            <a:off x="2328750" y="3118513"/>
            <a:ext cx="9613800" cy="11886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4200" b="1">
                <a:latin typeface="Open Sans"/>
                <a:ea typeface="Open Sans"/>
                <a:cs typeface="Open Sans"/>
                <a:sym typeface="Open Sans"/>
              </a:rPr>
              <a:t>Problem Statement</a:t>
            </a:r>
            <a:endParaRPr sz="4200" b="1">
              <a:latin typeface="Open Sans"/>
              <a:ea typeface="Open Sans"/>
              <a:cs typeface="Open Sans"/>
              <a:sym typeface="Open Sans"/>
            </a:endParaRPr>
          </a:p>
        </p:txBody>
      </p:sp>
      <p:sp>
        <p:nvSpPr>
          <p:cNvPr id="346" name="Google Shape;346;p3"/>
          <p:cNvSpPr txBox="1"/>
          <p:nvPr/>
        </p:nvSpPr>
        <p:spPr>
          <a:xfrm>
            <a:off x="12982625" y="4336650"/>
            <a:ext cx="9613800" cy="7588800"/>
          </a:xfrm>
          <a:prstGeom prst="rect">
            <a:avLst/>
          </a:prstGeom>
          <a:solidFill>
            <a:schemeClr val="lt2"/>
          </a:solidFill>
          <a:ln>
            <a:noFill/>
          </a:ln>
        </p:spPr>
        <p:txBody>
          <a:bodyPr spcFirstLastPara="1" wrap="square" lIns="91425" tIns="91425" rIns="91425" bIns="91425" anchor="t" anchorCtr="0">
            <a:noAutofit/>
          </a:bodyPr>
          <a:lstStyle/>
          <a:p>
            <a:pPr marL="457200" lvl="0" indent="-444500" algn="l" rtl="0">
              <a:lnSpc>
                <a:spcPct val="115000"/>
              </a:lnSpc>
              <a:spcBef>
                <a:spcPts val="1200"/>
              </a:spcBef>
              <a:spcAft>
                <a:spcPts val="0"/>
              </a:spcAft>
              <a:buClr>
                <a:schemeClr val="dk1"/>
              </a:buClr>
              <a:buSzPts val="3400"/>
              <a:buFont typeface="Times New Roman"/>
              <a:buChar char="●"/>
            </a:pPr>
            <a:r>
              <a:rPr lang="en-US" sz="3400">
                <a:solidFill>
                  <a:schemeClr val="dk1"/>
                </a:solidFill>
                <a:latin typeface="Times New Roman"/>
                <a:ea typeface="Times New Roman"/>
                <a:cs typeface="Times New Roman"/>
                <a:sym typeface="Times New Roman"/>
              </a:rPr>
              <a:t>Protest notes contain long, inconsistent narratives with varied terminology.</a:t>
            </a:r>
            <a:endParaRPr sz="34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3400">
              <a:solidFill>
                <a:schemeClr val="dk1"/>
              </a:solidFill>
              <a:latin typeface="Times New Roman"/>
              <a:ea typeface="Times New Roman"/>
              <a:cs typeface="Times New Roman"/>
              <a:sym typeface="Times New Roman"/>
            </a:endParaRPr>
          </a:p>
          <a:p>
            <a:pPr marL="457200" lvl="0" indent="-444500" algn="l" rtl="0">
              <a:lnSpc>
                <a:spcPct val="115000"/>
              </a:lnSpc>
              <a:spcBef>
                <a:spcPts val="1200"/>
              </a:spcBef>
              <a:spcAft>
                <a:spcPts val="0"/>
              </a:spcAft>
              <a:buClr>
                <a:schemeClr val="dk1"/>
              </a:buClr>
              <a:buSzPts val="3400"/>
              <a:buFont typeface="Times New Roman"/>
              <a:buChar char="●"/>
            </a:pPr>
            <a:r>
              <a:rPr lang="en-US" sz="3400">
                <a:solidFill>
                  <a:schemeClr val="dk1"/>
                </a:solidFill>
                <a:latin typeface="Times New Roman"/>
                <a:ea typeface="Times New Roman"/>
                <a:cs typeface="Times New Roman"/>
                <a:sym typeface="Times New Roman"/>
              </a:rPr>
              <a:t>Similar events are described using different language, complicating clustering.</a:t>
            </a:r>
            <a:endParaRPr sz="3400">
              <a:solidFill>
                <a:schemeClr val="dk1"/>
              </a:solidFill>
              <a:latin typeface="Times New Roman"/>
              <a:ea typeface="Times New Roman"/>
              <a:cs typeface="Times New Roman"/>
              <a:sym typeface="Times New Roman"/>
            </a:endParaRPr>
          </a:p>
          <a:p>
            <a:pPr marL="457200" lvl="0" indent="0" algn="l" rtl="0">
              <a:lnSpc>
                <a:spcPct val="115000"/>
              </a:lnSpc>
              <a:spcBef>
                <a:spcPts val="1200"/>
              </a:spcBef>
              <a:spcAft>
                <a:spcPts val="0"/>
              </a:spcAft>
              <a:buNone/>
            </a:pPr>
            <a:endParaRPr sz="3400">
              <a:solidFill>
                <a:schemeClr val="dk1"/>
              </a:solidFill>
              <a:latin typeface="Times New Roman"/>
              <a:ea typeface="Times New Roman"/>
              <a:cs typeface="Times New Roman"/>
              <a:sym typeface="Times New Roman"/>
            </a:endParaRPr>
          </a:p>
          <a:p>
            <a:pPr marL="457200" lvl="0" indent="-444500" algn="l" rtl="0">
              <a:lnSpc>
                <a:spcPct val="115000"/>
              </a:lnSpc>
              <a:spcBef>
                <a:spcPts val="1200"/>
              </a:spcBef>
              <a:spcAft>
                <a:spcPts val="0"/>
              </a:spcAft>
              <a:buClr>
                <a:schemeClr val="dk1"/>
              </a:buClr>
              <a:buSzPts val="3400"/>
              <a:buFont typeface="Times New Roman"/>
              <a:buChar char="●"/>
            </a:pPr>
            <a:r>
              <a:rPr lang="en-US" sz="3400">
                <a:solidFill>
                  <a:schemeClr val="dk1"/>
                </a:solidFill>
                <a:latin typeface="Times New Roman"/>
                <a:ea typeface="Times New Roman"/>
                <a:cs typeface="Times New Roman"/>
                <a:sym typeface="Times New Roman"/>
              </a:rPr>
              <a:t>Traditional topic modeling lacks semantic context, often producing overlapping or vague themes.</a:t>
            </a:r>
            <a:endParaRPr sz="3400">
              <a:solidFill>
                <a:schemeClr val="dk1"/>
              </a:solidFill>
              <a:latin typeface="Times New Roman"/>
              <a:ea typeface="Times New Roman"/>
              <a:cs typeface="Times New Roman"/>
              <a:sym typeface="Times New Roman"/>
            </a:endParaRPr>
          </a:p>
          <a:p>
            <a:pPr marL="457200" lvl="0" indent="0" algn="l" rtl="0">
              <a:lnSpc>
                <a:spcPct val="115000"/>
              </a:lnSpc>
              <a:spcBef>
                <a:spcPts val="1200"/>
              </a:spcBef>
              <a:spcAft>
                <a:spcPts val="0"/>
              </a:spcAft>
              <a:buNone/>
            </a:pPr>
            <a:endParaRPr sz="3400">
              <a:solidFill>
                <a:schemeClr val="dk1"/>
              </a:solidFill>
              <a:latin typeface="Times New Roman"/>
              <a:ea typeface="Times New Roman"/>
              <a:cs typeface="Times New Roman"/>
              <a:sym typeface="Times New Roman"/>
            </a:endParaRPr>
          </a:p>
          <a:p>
            <a:pPr marL="457200" lvl="0" indent="-444500" algn="l" rtl="0">
              <a:lnSpc>
                <a:spcPct val="115000"/>
              </a:lnSpc>
              <a:spcBef>
                <a:spcPts val="1200"/>
              </a:spcBef>
              <a:spcAft>
                <a:spcPts val="0"/>
              </a:spcAft>
              <a:buClr>
                <a:schemeClr val="dk1"/>
              </a:buClr>
              <a:buSzPts val="3400"/>
              <a:buFont typeface="Times New Roman"/>
              <a:buChar char="●"/>
            </a:pPr>
            <a:r>
              <a:rPr lang="en-US" sz="3400">
                <a:solidFill>
                  <a:schemeClr val="dk1"/>
                </a:solidFill>
                <a:latin typeface="Times New Roman"/>
                <a:ea typeface="Times New Roman"/>
                <a:cs typeface="Times New Roman"/>
                <a:sym typeface="Times New Roman"/>
              </a:rPr>
              <a:t>Manual analysis is time-consuming and unscalable across thousands of events.</a:t>
            </a:r>
            <a:endParaRPr sz="34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endParaRPr sz="2600">
              <a:solidFill>
                <a:schemeClr val="dk1"/>
              </a:solidFill>
              <a:latin typeface="Open Sans"/>
              <a:ea typeface="Open Sans"/>
              <a:cs typeface="Open Sans"/>
              <a:sym typeface="Open Sans"/>
            </a:endParaRPr>
          </a:p>
        </p:txBody>
      </p:sp>
      <p:sp>
        <p:nvSpPr>
          <p:cNvPr id="347" name="Google Shape;347;p3"/>
          <p:cNvSpPr txBox="1"/>
          <p:nvPr/>
        </p:nvSpPr>
        <p:spPr>
          <a:xfrm>
            <a:off x="2332950" y="4336650"/>
            <a:ext cx="9605400" cy="7588800"/>
          </a:xfrm>
          <a:prstGeom prst="rect">
            <a:avLst/>
          </a:prstGeom>
          <a:solidFill>
            <a:schemeClr val="lt2"/>
          </a:solidFill>
          <a:ln>
            <a:noFill/>
          </a:ln>
        </p:spPr>
        <p:txBody>
          <a:bodyPr spcFirstLastPara="1" wrap="square" lIns="91425" tIns="91425" rIns="91425" bIns="91425" anchor="t" anchorCtr="0">
            <a:noAutofit/>
          </a:bodyPr>
          <a:lstStyle/>
          <a:p>
            <a:pPr marL="457200" lvl="0" indent="-444500" algn="l" rtl="0">
              <a:lnSpc>
                <a:spcPct val="115000"/>
              </a:lnSpc>
              <a:spcBef>
                <a:spcPts val="1200"/>
              </a:spcBef>
              <a:spcAft>
                <a:spcPts val="0"/>
              </a:spcAft>
              <a:buClr>
                <a:schemeClr val="dk1"/>
              </a:buClr>
              <a:buSzPts val="3400"/>
              <a:buFont typeface="Times New Roman"/>
              <a:buChar char="●"/>
            </a:pPr>
            <a:r>
              <a:rPr lang="en-US" sz="3400">
                <a:solidFill>
                  <a:schemeClr val="dk1"/>
                </a:solidFill>
                <a:latin typeface="Times New Roman"/>
                <a:ea typeface="Times New Roman"/>
                <a:cs typeface="Times New Roman"/>
                <a:sym typeface="Times New Roman"/>
              </a:rPr>
              <a:t>The </a:t>
            </a:r>
            <a:r>
              <a:rPr lang="en-US" sz="3400" b="1">
                <a:solidFill>
                  <a:schemeClr val="dk1"/>
                </a:solidFill>
                <a:latin typeface="Times New Roman"/>
                <a:ea typeface="Times New Roman"/>
                <a:cs typeface="Times New Roman"/>
                <a:sym typeface="Times New Roman"/>
              </a:rPr>
              <a:t>unstructured nature </a:t>
            </a:r>
            <a:r>
              <a:rPr lang="en-US" sz="3400">
                <a:solidFill>
                  <a:schemeClr val="dk1"/>
                </a:solidFill>
                <a:latin typeface="Times New Roman"/>
                <a:ea typeface="Times New Roman"/>
                <a:cs typeface="Times New Roman"/>
                <a:sym typeface="Times New Roman"/>
              </a:rPr>
              <a:t>of protest notes in the ACLED dataset poses a major barrier to extracting meaningful insights. </a:t>
            </a:r>
            <a:endParaRPr sz="3400">
              <a:solidFill>
                <a:schemeClr val="dk1"/>
              </a:solidFill>
              <a:latin typeface="Times New Roman"/>
              <a:ea typeface="Times New Roman"/>
              <a:cs typeface="Times New Roman"/>
              <a:sym typeface="Times New Roman"/>
            </a:endParaRPr>
          </a:p>
          <a:p>
            <a:pPr marL="457200" lvl="0" indent="0" algn="l" rtl="0">
              <a:lnSpc>
                <a:spcPct val="115000"/>
              </a:lnSpc>
              <a:spcBef>
                <a:spcPts val="1200"/>
              </a:spcBef>
              <a:spcAft>
                <a:spcPts val="0"/>
              </a:spcAft>
              <a:buNone/>
            </a:pPr>
            <a:endParaRPr sz="3400">
              <a:solidFill>
                <a:schemeClr val="dk1"/>
              </a:solidFill>
              <a:latin typeface="Times New Roman"/>
              <a:ea typeface="Times New Roman"/>
              <a:cs typeface="Times New Roman"/>
              <a:sym typeface="Times New Roman"/>
            </a:endParaRPr>
          </a:p>
          <a:p>
            <a:pPr marL="457200" lvl="0" indent="-444500" algn="l" rtl="0">
              <a:lnSpc>
                <a:spcPct val="115000"/>
              </a:lnSpc>
              <a:spcBef>
                <a:spcPts val="1200"/>
              </a:spcBef>
              <a:spcAft>
                <a:spcPts val="0"/>
              </a:spcAft>
              <a:buClr>
                <a:schemeClr val="dk1"/>
              </a:buClr>
              <a:buSzPts val="3400"/>
              <a:buFont typeface="Times New Roman"/>
              <a:buChar char="●"/>
            </a:pPr>
            <a:r>
              <a:rPr lang="en-US" sz="3400">
                <a:solidFill>
                  <a:schemeClr val="dk1"/>
                </a:solidFill>
                <a:latin typeface="Times New Roman"/>
                <a:ea typeface="Times New Roman"/>
                <a:cs typeface="Times New Roman"/>
                <a:sym typeface="Times New Roman"/>
              </a:rPr>
              <a:t>Without structure, it's difficult to determine what the protest is about, identify recurring issues, or categorize events for policy relevance.</a:t>
            </a:r>
            <a:endParaRPr sz="3400">
              <a:solidFill>
                <a:schemeClr val="dk1"/>
              </a:solidFill>
              <a:latin typeface="Times New Roman"/>
              <a:ea typeface="Times New Roman"/>
              <a:cs typeface="Times New Roman"/>
              <a:sym typeface="Times New Roman"/>
            </a:endParaRPr>
          </a:p>
          <a:p>
            <a:pPr marL="457200" lvl="0" indent="0" algn="l" rtl="0">
              <a:lnSpc>
                <a:spcPct val="115000"/>
              </a:lnSpc>
              <a:spcBef>
                <a:spcPts val="1200"/>
              </a:spcBef>
              <a:spcAft>
                <a:spcPts val="0"/>
              </a:spcAft>
              <a:buNone/>
            </a:pPr>
            <a:endParaRPr sz="3400">
              <a:solidFill>
                <a:schemeClr val="dk1"/>
              </a:solidFill>
              <a:latin typeface="Times New Roman"/>
              <a:ea typeface="Times New Roman"/>
              <a:cs typeface="Times New Roman"/>
              <a:sym typeface="Times New Roman"/>
            </a:endParaRPr>
          </a:p>
          <a:p>
            <a:pPr marL="457200" lvl="0" indent="-444500" algn="l" rtl="0">
              <a:lnSpc>
                <a:spcPct val="115000"/>
              </a:lnSpc>
              <a:spcBef>
                <a:spcPts val="1200"/>
              </a:spcBef>
              <a:spcAft>
                <a:spcPts val="0"/>
              </a:spcAft>
              <a:buClr>
                <a:schemeClr val="dk1"/>
              </a:buClr>
              <a:buSzPts val="3400"/>
              <a:buFont typeface="Times New Roman"/>
              <a:buChar char="●"/>
            </a:pPr>
            <a:r>
              <a:rPr lang="en-US" sz="3400">
                <a:solidFill>
                  <a:schemeClr val="dk1"/>
                </a:solidFill>
                <a:latin typeface="Times New Roman"/>
                <a:ea typeface="Times New Roman"/>
                <a:cs typeface="Times New Roman"/>
                <a:sym typeface="Times New Roman"/>
              </a:rPr>
              <a:t>Current manual analysis methods are insufficient, labor-intensive, and prone to human biases or inaccuracies, undermining timely policy response.</a:t>
            </a:r>
            <a:endParaRPr sz="34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endParaRPr sz="2600">
              <a:solidFill>
                <a:schemeClr val="dk1"/>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4"/>
          <p:cNvSpPr txBox="1">
            <a:spLocks noGrp="1"/>
          </p:cNvSpPr>
          <p:nvPr>
            <p:ph type="title"/>
          </p:nvPr>
        </p:nvSpPr>
        <p:spPr>
          <a:xfrm>
            <a:off x="1990165" y="1417928"/>
            <a:ext cx="20520300" cy="1188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2"/>
              </a:buClr>
              <a:buSzPts val="6600"/>
              <a:buFont typeface="Open Sans"/>
              <a:buNone/>
            </a:pPr>
            <a:r>
              <a:rPr lang="en-US" b="1"/>
              <a:t>LDA - Methodology and Results</a:t>
            </a:r>
            <a:endParaRPr b="1"/>
          </a:p>
        </p:txBody>
      </p:sp>
      <p:graphicFrame>
        <p:nvGraphicFramePr>
          <p:cNvPr id="354" name="Google Shape;354;p4"/>
          <p:cNvGraphicFramePr/>
          <p:nvPr/>
        </p:nvGraphicFramePr>
        <p:xfrm>
          <a:off x="152400" y="152400"/>
          <a:ext cx="208250" cy="396210"/>
        </p:xfrm>
        <a:graphic>
          <a:graphicData uri="http://schemas.openxmlformats.org/drawingml/2006/table">
            <a:tbl>
              <a:tblPr>
                <a:noFill/>
                <a:tableStyleId>{CAFD01DF-CE52-43C3-96CE-7F7BD201AE5F}</a:tableStyleId>
              </a:tblPr>
              <a:tblGrid>
                <a:gridCol w="208250">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bl>
          </a:graphicData>
        </a:graphic>
      </p:graphicFrame>
      <p:graphicFrame>
        <p:nvGraphicFramePr>
          <p:cNvPr id="355" name="Google Shape;355;p4"/>
          <p:cNvGraphicFramePr/>
          <p:nvPr/>
        </p:nvGraphicFramePr>
        <p:xfrm>
          <a:off x="304800" y="304800"/>
          <a:ext cx="208250" cy="396210"/>
        </p:xfrm>
        <a:graphic>
          <a:graphicData uri="http://schemas.openxmlformats.org/drawingml/2006/table">
            <a:tbl>
              <a:tblPr>
                <a:noFill/>
                <a:tableStyleId>{CAFD01DF-CE52-43C3-96CE-7F7BD201AE5F}</a:tableStyleId>
              </a:tblPr>
              <a:tblGrid>
                <a:gridCol w="208250">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bl>
          </a:graphicData>
        </a:graphic>
      </p:graphicFrame>
      <p:sp>
        <p:nvSpPr>
          <p:cNvPr id="356" name="Google Shape;356;p4"/>
          <p:cNvSpPr txBox="1">
            <a:spLocks noGrp="1"/>
          </p:cNvSpPr>
          <p:nvPr>
            <p:ph type="body" idx="2"/>
          </p:nvPr>
        </p:nvSpPr>
        <p:spPr>
          <a:xfrm>
            <a:off x="12876329" y="3254374"/>
            <a:ext cx="9452400" cy="7806300"/>
          </a:xfrm>
          <a:prstGeom prst="rect">
            <a:avLst/>
          </a:prstGeom>
        </p:spPr>
        <p:txBody>
          <a:bodyPr spcFirstLastPara="1" wrap="square" lIns="91425" tIns="45700" rIns="91425" bIns="45700" anchor="t" anchorCtr="0">
            <a:normAutofit/>
          </a:bodyPr>
          <a:lstStyle/>
          <a:p>
            <a:pPr marL="0" lvl="0" indent="0" algn="l" rtl="0">
              <a:lnSpc>
                <a:spcPct val="115000"/>
              </a:lnSpc>
              <a:spcBef>
                <a:spcPts val="1200"/>
              </a:spcBef>
              <a:spcAft>
                <a:spcPts val="0"/>
              </a:spcAft>
              <a:buNone/>
            </a:pPr>
            <a:r>
              <a:rPr lang="en-US" sz="2835">
                <a:latin typeface="Times New Roman"/>
                <a:ea typeface="Times New Roman"/>
                <a:cs typeface="Times New Roman"/>
                <a:sym typeface="Times New Roman"/>
              </a:rPr>
              <a:t>On 30 January 2022, following a call by the Coordinating Council of </a:t>
            </a:r>
            <a:r>
              <a:rPr lang="en-US" sz="2835" b="1">
                <a:latin typeface="Times New Roman"/>
                <a:ea typeface="Times New Roman"/>
                <a:cs typeface="Times New Roman"/>
                <a:sym typeface="Times New Roman"/>
              </a:rPr>
              <a:t>Teachers</a:t>
            </a:r>
            <a:r>
              <a:rPr lang="en-US" sz="2835">
                <a:latin typeface="Times New Roman"/>
                <a:ea typeface="Times New Roman"/>
                <a:cs typeface="Times New Roman"/>
                <a:sym typeface="Times New Roman"/>
              </a:rPr>
              <a:t> Syndicates in Iran, teachers did a sit-in protest refusing to work at their schools in Qom city (Qom) demanding full implementation of a </a:t>
            </a:r>
            <a:r>
              <a:rPr lang="en-US" sz="2835" b="1">
                <a:latin typeface="Times New Roman"/>
                <a:ea typeface="Times New Roman"/>
                <a:cs typeface="Times New Roman"/>
                <a:sym typeface="Times New Roman"/>
              </a:rPr>
              <a:t>salary</a:t>
            </a:r>
            <a:r>
              <a:rPr lang="en-US" sz="2835">
                <a:latin typeface="Times New Roman"/>
                <a:ea typeface="Times New Roman"/>
                <a:cs typeface="Times New Roman"/>
                <a:sym typeface="Times New Roman"/>
              </a:rPr>
              <a:t> ranking plan and </a:t>
            </a:r>
            <a:r>
              <a:rPr lang="en-US" sz="2835" b="1">
                <a:latin typeface="Times New Roman"/>
                <a:ea typeface="Times New Roman"/>
                <a:cs typeface="Times New Roman"/>
                <a:sym typeface="Times New Roman"/>
              </a:rPr>
              <a:t>pension</a:t>
            </a:r>
            <a:r>
              <a:rPr lang="en-US" sz="2835">
                <a:latin typeface="Times New Roman"/>
                <a:ea typeface="Times New Roman"/>
                <a:cs typeface="Times New Roman"/>
                <a:sym typeface="Times New Roman"/>
              </a:rPr>
              <a:t> payment equalization.</a:t>
            </a:r>
            <a:endParaRPr sz="800"/>
          </a:p>
          <a:p>
            <a:pPr marL="0" lvl="0" indent="0" algn="l" rtl="0">
              <a:spcBef>
                <a:spcPts val="1200"/>
              </a:spcBef>
              <a:spcAft>
                <a:spcPts val="3599"/>
              </a:spcAft>
              <a:buNone/>
            </a:pPr>
            <a:endParaRPr/>
          </a:p>
        </p:txBody>
      </p:sp>
      <p:sp>
        <p:nvSpPr>
          <p:cNvPr id="357" name="Google Shape;357;p4"/>
          <p:cNvSpPr txBox="1">
            <a:spLocks noGrp="1"/>
          </p:cNvSpPr>
          <p:nvPr>
            <p:ph type="body" idx="1"/>
          </p:nvPr>
        </p:nvSpPr>
        <p:spPr>
          <a:xfrm>
            <a:off x="1990175" y="3254375"/>
            <a:ext cx="9717600" cy="9445500"/>
          </a:xfrm>
          <a:prstGeom prst="rect">
            <a:avLst/>
          </a:prstGeom>
        </p:spPr>
        <p:txBody>
          <a:bodyPr spcFirstLastPara="1" wrap="square" lIns="91425" tIns="45700" rIns="91425" bIns="45700" anchor="t" anchorCtr="0">
            <a:normAutofit fontScale="92500" lnSpcReduction="10000"/>
          </a:bodyPr>
          <a:lstStyle/>
          <a:p>
            <a:pPr marL="457200" lvl="0" indent="-381317" algn="l" rtl="0">
              <a:lnSpc>
                <a:spcPct val="115000"/>
              </a:lnSpc>
              <a:spcBef>
                <a:spcPts val="0"/>
              </a:spcBef>
              <a:spcAft>
                <a:spcPts val="0"/>
              </a:spcAft>
              <a:buSzPct val="56684"/>
              <a:buFont typeface="Open Sans"/>
              <a:buChar char="-"/>
            </a:pPr>
            <a:r>
              <a:rPr lang="en-US" sz="4586" b="1">
                <a:latin typeface="Times New Roman"/>
                <a:ea typeface="Times New Roman"/>
                <a:cs typeface="Times New Roman"/>
                <a:sym typeface="Times New Roman"/>
              </a:rPr>
              <a:t>Why LDA : </a:t>
            </a:r>
            <a:r>
              <a:rPr lang="en-US" sz="3586">
                <a:latin typeface="Times New Roman"/>
                <a:ea typeface="Times New Roman"/>
                <a:cs typeface="Times New Roman"/>
                <a:sym typeface="Times New Roman"/>
              </a:rPr>
              <a:t> </a:t>
            </a:r>
            <a:r>
              <a:rPr lang="en-US" sz="4235">
                <a:latin typeface="Times New Roman"/>
                <a:ea typeface="Times New Roman"/>
                <a:cs typeface="Times New Roman"/>
                <a:sym typeface="Times New Roman"/>
              </a:rPr>
              <a:t>Captures overlapping themes with low compute cost.</a:t>
            </a:r>
            <a:endParaRPr sz="4235">
              <a:latin typeface="Times New Roman"/>
              <a:ea typeface="Times New Roman"/>
              <a:cs typeface="Times New Roman"/>
              <a:sym typeface="Times New Roman"/>
            </a:endParaRPr>
          </a:p>
          <a:p>
            <a:pPr marL="457200" lvl="0" indent="-381317" algn="l" rtl="0">
              <a:lnSpc>
                <a:spcPct val="115000"/>
              </a:lnSpc>
              <a:spcBef>
                <a:spcPts val="0"/>
              </a:spcBef>
              <a:spcAft>
                <a:spcPts val="0"/>
              </a:spcAft>
              <a:buSzPct val="56584"/>
              <a:buFont typeface="Open Sans"/>
              <a:buChar char="-"/>
            </a:pPr>
            <a:r>
              <a:rPr lang="en-US" sz="4594" b="1">
                <a:latin typeface="Times New Roman"/>
                <a:ea typeface="Times New Roman"/>
                <a:cs typeface="Times New Roman"/>
                <a:sym typeface="Times New Roman"/>
              </a:rPr>
              <a:t>Setup : </a:t>
            </a:r>
            <a:r>
              <a:rPr lang="en-US" sz="4235">
                <a:latin typeface="Times New Roman"/>
                <a:ea typeface="Times New Roman"/>
                <a:cs typeface="Times New Roman"/>
                <a:sym typeface="Times New Roman"/>
              </a:rPr>
              <a:t>Hyperparameter tuning ( num_topics = 5,  α = asymmetric, η = 0.5)</a:t>
            </a:r>
            <a:endParaRPr sz="4235">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4117">
              <a:latin typeface="Times New Roman"/>
              <a:ea typeface="Times New Roman"/>
              <a:cs typeface="Times New Roman"/>
              <a:sym typeface="Times New Roman"/>
            </a:endParaRPr>
          </a:p>
          <a:p>
            <a:pPr marL="457200" lvl="0" indent="-432369" algn="l" rtl="0">
              <a:lnSpc>
                <a:spcPct val="115000"/>
              </a:lnSpc>
              <a:spcBef>
                <a:spcPts val="0"/>
              </a:spcBef>
              <a:spcAft>
                <a:spcPts val="0"/>
              </a:spcAft>
              <a:buSzPct val="77483"/>
              <a:buFont typeface="Times New Roman"/>
              <a:buChar char="-"/>
            </a:pPr>
            <a:r>
              <a:rPr lang="en-US" sz="4477" b="1">
                <a:latin typeface="Times New Roman"/>
                <a:ea typeface="Times New Roman"/>
                <a:cs typeface="Times New Roman"/>
                <a:sym typeface="Times New Roman"/>
              </a:rPr>
              <a:t>Example Topics</a:t>
            </a:r>
            <a:endParaRPr sz="4477" b="1">
              <a:latin typeface="Times New Roman"/>
              <a:ea typeface="Times New Roman"/>
              <a:cs typeface="Times New Roman"/>
              <a:sym typeface="Times New Roman"/>
            </a:endParaRPr>
          </a:p>
          <a:p>
            <a:pPr marL="914400" lvl="1" indent="-432369" algn="l" rtl="0">
              <a:lnSpc>
                <a:spcPct val="115000"/>
              </a:lnSpc>
              <a:spcBef>
                <a:spcPts val="0"/>
              </a:spcBef>
              <a:spcAft>
                <a:spcPts val="0"/>
              </a:spcAft>
              <a:buSzPct val="84247"/>
              <a:buFont typeface="Times New Roman"/>
              <a:buChar char="-"/>
            </a:pPr>
            <a:r>
              <a:rPr lang="en-US" sz="4117">
                <a:latin typeface="Times New Roman"/>
                <a:ea typeface="Times New Roman"/>
                <a:cs typeface="Times New Roman"/>
                <a:sym typeface="Times New Roman"/>
              </a:rPr>
              <a:t>Topic 0: Labor Protests and Wage Disputes</a:t>
            </a:r>
            <a:endParaRPr sz="4117">
              <a:latin typeface="Times New Roman"/>
              <a:ea typeface="Times New Roman"/>
              <a:cs typeface="Times New Roman"/>
              <a:sym typeface="Times New Roman"/>
            </a:endParaRPr>
          </a:p>
          <a:p>
            <a:pPr marL="914400" lvl="1" indent="-432369" algn="l" rtl="0">
              <a:lnSpc>
                <a:spcPct val="115000"/>
              </a:lnSpc>
              <a:spcBef>
                <a:spcPts val="0"/>
              </a:spcBef>
              <a:spcAft>
                <a:spcPts val="0"/>
              </a:spcAft>
              <a:buSzPct val="84247"/>
              <a:buFont typeface="Times New Roman"/>
              <a:buChar char="-"/>
            </a:pPr>
            <a:r>
              <a:rPr lang="en-US" sz="4117">
                <a:latin typeface="Times New Roman"/>
                <a:ea typeface="Times New Roman"/>
                <a:cs typeface="Times New Roman"/>
                <a:sym typeface="Times New Roman"/>
              </a:rPr>
              <a:t>Topic 1: Worker Mobilization in Tehran Districts</a:t>
            </a:r>
            <a:endParaRPr sz="4117">
              <a:latin typeface="Times New Roman"/>
              <a:ea typeface="Times New Roman"/>
              <a:cs typeface="Times New Roman"/>
              <a:sym typeface="Times New Roman"/>
            </a:endParaRPr>
          </a:p>
          <a:p>
            <a:pPr marL="914400" lvl="1" indent="-432369" algn="l" rtl="0">
              <a:lnSpc>
                <a:spcPct val="115000"/>
              </a:lnSpc>
              <a:spcBef>
                <a:spcPts val="0"/>
              </a:spcBef>
              <a:spcAft>
                <a:spcPts val="0"/>
              </a:spcAft>
              <a:buSzPct val="84247"/>
              <a:buFont typeface="Times New Roman"/>
              <a:buChar char="-"/>
            </a:pPr>
            <a:r>
              <a:rPr lang="en-US" sz="4117">
                <a:latin typeface="Times New Roman"/>
                <a:ea typeface="Times New Roman"/>
                <a:cs typeface="Times New Roman"/>
                <a:sym typeface="Times New Roman"/>
              </a:rPr>
              <a:t>Topic 2: Civilian Rallies on International or Humanitarian Issues</a:t>
            </a:r>
            <a:endParaRPr sz="4117">
              <a:latin typeface="Times New Roman"/>
              <a:ea typeface="Times New Roman"/>
              <a:cs typeface="Times New Roman"/>
              <a:sym typeface="Times New Roman"/>
            </a:endParaRPr>
          </a:p>
          <a:p>
            <a:pPr marL="914400" lvl="1" indent="-432369" algn="l" rtl="0">
              <a:lnSpc>
                <a:spcPct val="115000"/>
              </a:lnSpc>
              <a:spcBef>
                <a:spcPts val="0"/>
              </a:spcBef>
              <a:spcAft>
                <a:spcPts val="0"/>
              </a:spcAft>
              <a:buSzPct val="84247"/>
              <a:buFont typeface="Times New Roman"/>
              <a:buChar char="-"/>
            </a:pPr>
            <a:r>
              <a:rPr lang="en-US" sz="4117">
                <a:latin typeface="Times New Roman"/>
                <a:ea typeface="Times New Roman"/>
                <a:cs typeface="Times New Roman"/>
                <a:sym typeface="Times New Roman"/>
              </a:rPr>
              <a:t>Topic 3: Pensioners and Social Security Protests</a:t>
            </a:r>
            <a:endParaRPr sz="4117">
              <a:latin typeface="Times New Roman"/>
              <a:ea typeface="Times New Roman"/>
              <a:cs typeface="Times New Roman"/>
              <a:sym typeface="Times New Roman"/>
            </a:endParaRPr>
          </a:p>
          <a:p>
            <a:pPr marL="914400" lvl="1" indent="-432369" algn="l" rtl="0">
              <a:lnSpc>
                <a:spcPct val="115000"/>
              </a:lnSpc>
              <a:spcBef>
                <a:spcPts val="0"/>
              </a:spcBef>
              <a:spcAft>
                <a:spcPts val="0"/>
              </a:spcAft>
              <a:buSzPct val="84247"/>
              <a:buFont typeface="Times New Roman"/>
              <a:buChar char="-"/>
            </a:pPr>
            <a:r>
              <a:rPr lang="en-US" sz="4117">
                <a:latin typeface="Times New Roman"/>
                <a:ea typeface="Times New Roman"/>
                <a:cs typeface="Times New Roman"/>
                <a:sym typeface="Times New Roman"/>
              </a:rPr>
              <a:t>Topic 4: Education Sector Labor and Salary Movements</a:t>
            </a:r>
            <a:endParaRPr sz="2600">
              <a:latin typeface="Open Sans"/>
              <a:ea typeface="Open Sans"/>
              <a:cs typeface="Open Sans"/>
              <a:sym typeface="Open Sans"/>
            </a:endParaRPr>
          </a:p>
        </p:txBody>
      </p:sp>
      <p:pic>
        <p:nvPicPr>
          <p:cNvPr id="358" name="Google Shape;358;p4"/>
          <p:cNvPicPr preferRelativeResize="0"/>
          <p:nvPr/>
        </p:nvPicPr>
        <p:blipFill>
          <a:blip r:embed="rId3">
            <a:alphaModFix/>
          </a:blip>
          <a:stretch>
            <a:fillRect/>
          </a:stretch>
        </p:blipFill>
        <p:spPr>
          <a:xfrm>
            <a:off x="12138025" y="5918200"/>
            <a:ext cx="11818826" cy="5842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g34ff9e9a13d_1_20"/>
          <p:cNvSpPr txBox="1">
            <a:spLocks noGrp="1"/>
          </p:cNvSpPr>
          <p:nvPr>
            <p:ph type="title"/>
          </p:nvPr>
        </p:nvSpPr>
        <p:spPr>
          <a:xfrm>
            <a:off x="1990165" y="1417928"/>
            <a:ext cx="20520300" cy="1188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2"/>
              </a:buClr>
              <a:buSzPts val="6600"/>
              <a:buFont typeface="Open Sans"/>
              <a:buNone/>
            </a:pPr>
            <a:r>
              <a:rPr lang="en-US" b="1"/>
              <a:t>Top2Vec - Methodology and Results</a:t>
            </a:r>
            <a:endParaRPr b="1"/>
          </a:p>
        </p:txBody>
      </p:sp>
      <p:graphicFrame>
        <p:nvGraphicFramePr>
          <p:cNvPr id="365" name="Google Shape;365;g34ff9e9a13d_1_20"/>
          <p:cNvGraphicFramePr/>
          <p:nvPr/>
        </p:nvGraphicFramePr>
        <p:xfrm>
          <a:off x="152400" y="152400"/>
          <a:ext cx="208250" cy="396210"/>
        </p:xfrm>
        <a:graphic>
          <a:graphicData uri="http://schemas.openxmlformats.org/drawingml/2006/table">
            <a:tbl>
              <a:tblPr>
                <a:noFill/>
                <a:tableStyleId>{CAFD01DF-CE52-43C3-96CE-7F7BD201AE5F}</a:tableStyleId>
              </a:tblPr>
              <a:tblGrid>
                <a:gridCol w="208250">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bl>
          </a:graphicData>
        </a:graphic>
      </p:graphicFrame>
      <p:graphicFrame>
        <p:nvGraphicFramePr>
          <p:cNvPr id="366" name="Google Shape;366;g34ff9e9a13d_1_20"/>
          <p:cNvGraphicFramePr/>
          <p:nvPr/>
        </p:nvGraphicFramePr>
        <p:xfrm>
          <a:off x="304800" y="304800"/>
          <a:ext cx="208250" cy="396210"/>
        </p:xfrm>
        <a:graphic>
          <a:graphicData uri="http://schemas.openxmlformats.org/drawingml/2006/table">
            <a:tbl>
              <a:tblPr>
                <a:noFill/>
                <a:tableStyleId>{CAFD01DF-CE52-43C3-96CE-7F7BD201AE5F}</a:tableStyleId>
              </a:tblPr>
              <a:tblGrid>
                <a:gridCol w="208250">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bl>
          </a:graphicData>
        </a:graphic>
      </p:graphicFrame>
      <p:sp>
        <p:nvSpPr>
          <p:cNvPr id="367" name="Google Shape;367;g34ff9e9a13d_1_20"/>
          <p:cNvSpPr txBox="1">
            <a:spLocks noGrp="1"/>
          </p:cNvSpPr>
          <p:nvPr>
            <p:ph type="body" idx="1"/>
          </p:nvPr>
        </p:nvSpPr>
        <p:spPr>
          <a:xfrm>
            <a:off x="2252900" y="2479800"/>
            <a:ext cx="9717600" cy="4053600"/>
          </a:xfrm>
          <a:prstGeom prst="rect">
            <a:avLst/>
          </a:prstGeom>
        </p:spPr>
        <p:txBody>
          <a:bodyPr spcFirstLastPara="1" wrap="square" lIns="91425" tIns="45700" rIns="91425" bIns="45700" anchor="t" anchorCtr="0">
            <a:normAutofit lnSpcReduction="20000"/>
          </a:bodyPr>
          <a:lstStyle/>
          <a:p>
            <a:pPr marL="0" lvl="0" indent="0" algn="l" rtl="0">
              <a:lnSpc>
                <a:spcPct val="100000"/>
              </a:lnSpc>
              <a:spcBef>
                <a:spcPts val="0"/>
              </a:spcBef>
              <a:spcAft>
                <a:spcPts val="0"/>
              </a:spcAft>
              <a:buNone/>
            </a:pPr>
            <a:r>
              <a:rPr lang="en-US" sz="4300" b="1">
                <a:latin typeface="Times New Roman"/>
                <a:ea typeface="Times New Roman"/>
                <a:cs typeface="Times New Roman"/>
                <a:sym typeface="Times New Roman"/>
              </a:rPr>
              <a:t>Why 	Top2Vec :</a:t>
            </a:r>
            <a:r>
              <a:rPr lang="en-US" sz="10000" b="1">
                <a:latin typeface="Times New Roman"/>
                <a:ea typeface="Times New Roman"/>
                <a:cs typeface="Times New Roman"/>
                <a:sym typeface="Times New Roman"/>
              </a:rPr>
              <a:t> </a:t>
            </a:r>
            <a:endParaRPr sz="10000" b="1">
              <a:latin typeface="Times New Roman"/>
              <a:ea typeface="Times New Roman"/>
              <a:cs typeface="Times New Roman"/>
              <a:sym typeface="Times New Roman"/>
            </a:endParaRPr>
          </a:p>
          <a:p>
            <a:pPr marL="457200" lvl="0" indent="-476250" algn="l" rtl="0">
              <a:lnSpc>
                <a:spcPct val="100000"/>
              </a:lnSpc>
              <a:spcBef>
                <a:spcPts val="0"/>
              </a:spcBef>
              <a:spcAft>
                <a:spcPts val="0"/>
              </a:spcAft>
              <a:buClr>
                <a:srgbClr val="00002E"/>
              </a:buClr>
              <a:buSzPts val="3900"/>
              <a:buFont typeface="Times New Roman"/>
              <a:buChar char="➔"/>
            </a:pPr>
            <a:r>
              <a:rPr lang="en-US" sz="3900">
                <a:solidFill>
                  <a:srgbClr val="00002E"/>
                </a:solidFill>
                <a:latin typeface="Times New Roman"/>
                <a:ea typeface="Times New Roman"/>
                <a:cs typeface="Times New Roman"/>
                <a:sym typeface="Times New Roman"/>
              </a:rPr>
              <a:t>Automatically discovers topics </a:t>
            </a:r>
            <a:r>
              <a:rPr lang="en-US" sz="3900" b="1">
                <a:solidFill>
                  <a:srgbClr val="00002E"/>
                </a:solidFill>
                <a:latin typeface="Times New Roman"/>
                <a:ea typeface="Times New Roman"/>
                <a:cs typeface="Times New Roman"/>
                <a:sym typeface="Times New Roman"/>
              </a:rPr>
              <a:t>without requiring predefined number of topics</a:t>
            </a:r>
            <a:r>
              <a:rPr lang="en-US" sz="3900">
                <a:solidFill>
                  <a:srgbClr val="00002E"/>
                </a:solidFill>
                <a:latin typeface="Times New Roman"/>
                <a:ea typeface="Times New Roman"/>
                <a:cs typeface="Times New Roman"/>
                <a:sym typeface="Times New Roman"/>
              </a:rPr>
              <a:t>.</a:t>
            </a:r>
            <a:endParaRPr sz="3900">
              <a:solidFill>
                <a:srgbClr val="00002E"/>
              </a:solidFill>
              <a:latin typeface="Times New Roman"/>
              <a:ea typeface="Times New Roman"/>
              <a:cs typeface="Times New Roman"/>
              <a:sym typeface="Times New Roman"/>
            </a:endParaRPr>
          </a:p>
          <a:p>
            <a:pPr marL="457200" lvl="0" indent="-476250" algn="l" rtl="0">
              <a:lnSpc>
                <a:spcPct val="115000"/>
              </a:lnSpc>
              <a:spcBef>
                <a:spcPts val="0"/>
              </a:spcBef>
              <a:spcAft>
                <a:spcPts val="0"/>
              </a:spcAft>
              <a:buClr>
                <a:srgbClr val="00002E"/>
              </a:buClr>
              <a:buSzPts val="3900"/>
              <a:buChar char="➔"/>
            </a:pPr>
            <a:r>
              <a:rPr lang="en-US" sz="3900">
                <a:solidFill>
                  <a:srgbClr val="00002E"/>
                </a:solidFill>
                <a:latin typeface="Times New Roman"/>
                <a:ea typeface="Times New Roman"/>
                <a:cs typeface="Times New Roman"/>
                <a:sym typeface="Times New Roman"/>
              </a:rPr>
              <a:t>Supports </a:t>
            </a:r>
            <a:r>
              <a:rPr lang="en-US" sz="3900" b="1">
                <a:solidFill>
                  <a:srgbClr val="00002E"/>
                </a:solidFill>
                <a:latin typeface="Times New Roman"/>
                <a:ea typeface="Times New Roman"/>
                <a:cs typeface="Times New Roman"/>
                <a:sym typeface="Times New Roman"/>
              </a:rPr>
              <a:t>dynamic topic merging/reduction</a:t>
            </a:r>
            <a:r>
              <a:rPr lang="en-US" sz="3900">
                <a:solidFill>
                  <a:srgbClr val="00002E"/>
                </a:solidFill>
                <a:latin typeface="Times New Roman"/>
                <a:ea typeface="Times New Roman"/>
                <a:cs typeface="Times New Roman"/>
                <a:sym typeface="Times New Roman"/>
              </a:rPr>
              <a:t> based on semantic proximity</a:t>
            </a:r>
            <a:r>
              <a:rPr lang="en-US" sz="3900">
                <a:solidFill>
                  <a:srgbClr val="00002E"/>
                </a:solidFill>
                <a:latin typeface="Arial"/>
                <a:ea typeface="Arial"/>
                <a:cs typeface="Arial"/>
                <a:sym typeface="Arial"/>
              </a:rPr>
              <a:t>.</a:t>
            </a:r>
            <a:endParaRPr sz="3900">
              <a:solidFill>
                <a:srgbClr val="00002E"/>
              </a:solidFill>
              <a:latin typeface="Arial"/>
              <a:ea typeface="Arial"/>
              <a:cs typeface="Arial"/>
              <a:sym typeface="Arial"/>
            </a:endParaRPr>
          </a:p>
          <a:p>
            <a:pPr marL="457200" lvl="0" indent="0" algn="l" rtl="0">
              <a:lnSpc>
                <a:spcPct val="115000"/>
              </a:lnSpc>
              <a:spcBef>
                <a:spcPts val="0"/>
              </a:spcBef>
              <a:spcAft>
                <a:spcPts val="0"/>
              </a:spcAft>
              <a:buNone/>
            </a:pPr>
            <a:endParaRPr sz="2600">
              <a:latin typeface="Open Sans"/>
              <a:ea typeface="Open Sans"/>
              <a:cs typeface="Open Sans"/>
              <a:sym typeface="Open Sans"/>
            </a:endParaRPr>
          </a:p>
        </p:txBody>
      </p:sp>
      <p:pic>
        <p:nvPicPr>
          <p:cNvPr id="368" name="Google Shape;368;g34ff9e9a13d_1_20"/>
          <p:cNvPicPr preferRelativeResize="0"/>
          <p:nvPr/>
        </p:nvPicPr>
        <p:blipFill>
          <a:blip r:embed="rId3">
            <a:alphaModFix/>
          </a:blip>
          <a:stretch>
            <a:fillRect/>
          </a:stretch>
        </p:blipFill>
        <p:spPr>
          <a:xfrm>
            <a:off x="12328997" y="6193529"/>
            <a:ext cx="3264875" cy="1328925"/>
          </a:xfrm>
          <a:prstGeom prst="rect">
            <a:avLst/>
          </a:prstGeom>
          <a:noFill/>
          <a:ln>
            <a:noFill/>
          </a:ln>
        </p:spPr>
      </p:pic>
      <p:pic>
        <p:nvPicPr>
          <p:cNvPr id="369" name="Google Shape;369;g34ff9e9a13d_1_20"/>
          <p:cNvPicPr preferRelativeResize="0"/>
          <p:nvPr/>
        </p:nvPicPr>
        <p:blipFill>
          <a:blip r:embed="rId4">
            <a:alphaModFix/>
          </a:blip>
          <a:stretch>
            <a:fillRect/>
          </a:stretch>
        </p:blipFill>
        <p:spPr>
          <a:xfrm>
            <a:off x="15952350" y="5995015"/>
            <a:ext cx="2914577" cy="1725950"/>
          </a:xfrm>
          <a:prstGeom prst="rect">
            <a:avLst/>
          </a:prstGeom>
          <a:noFill/>
          <a:ln>
            <a:noFill/>
          </a:ln>
        </p:spPr>
      </p:pic>
      <p:pic>
        <p:nvPicPr>
          <p:cNvPr id="370" name="Google Shape;370;g34ff9e9a13d_1_20"/>
          <p:cNvPicPr preferRelativeResize="0"/>
          <p:nvPr/>
        </p:nvPicPr>
        <p:blipFill>
          <a:blip r:embed="rId5">
            <a:alphaModFix/>
          </a:blip>
          <a:stretch>
            <a:fillRect/>
          </a:stretch>
        </p:blipFill>
        <p:spPr>
          <a:xfrm>
            <a:off x="19286650" y="3713426"/>
            <a:ext cx="4486875" cy="6441550"/>
          </a:xfrm>
          <a:prstGeom prst="rect">
            <a:avLst/>
          </a:prstGeom>
          <a:noFill/>
          <a:ln>
            <a:noFill/>
          </a:ln>
        </p:spPr>
      </p:pic>
      <p:sp>
        <p:nvSpPr>
          <p:cNvPr id="371" name="Google Shape;371;g34ff9e9a13d_1_20"/>
          <p:cNvSpPr txBox="1"/>
          <p:nvPr/>
        </p:nvSpPr>
        <p:spPr>
          <a:xfrm>
            <a:off x="2252925" y="6533400"/>
            <a:ext cx="9717600" cy="618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4100" b="1">
                <a:solidFill>
                  <a:schemeClr val="dk1"/>
                </a:solidFill>
                <a:latin typeface="Times New Roman"/>
                <a:ea typeface="Times New Roman"/>
                <a:cs typeface="Times New Roman"/>
                <a:sym typeface="Times New Roman"/>
              </a:rPr>
              <a:t>Methodology:</a:t>
            </a:r>
            <a:endParaRPr sz="4100" b="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3600" b="1">
              <a:solidFill>
                <a:schemeClr val="dk1"/>
              </a:solidFill>
              <a:latin typeface="Times New Roman"/>
              <a:ea typeface="Times New Roman"/>
              <a:cs typeface="Times New Roman"/>
              <a:sym typeface="Times New Roman"/>
            </a:endParaRPr>
          </a:p>
          <a:p>
            <a:pPr marL="457200" lvl="0" indent="-457200" algn="l" rtl="0">
              <a:spcBef>
                <a:spcPts val="0"/>
              </a:spcBef>
              <a:spcAft>
                <a:spcPts val="0"/>
              </a:spcAft>
              <a:buSzPts val="3600"/>
              <a:buFont typeface="Times New Roman"/>
              <a:buAutoNum type="arabicPeriod"/>
            </a:pPr>
            <a:r>
              <a:rPr lang="en-US" sz="3600">
                <a:latin typeface="Times New Roman"/>
                <a:ea typeface="Times New Roman"/>
                <a:cs typeface="Times New Roman"/>
                <a:sym typeface="Times New Roman"/>
              </a:rPr>
              <a:t>Converted protest texts into semantic vectors using </a:t>
            </a:r>
            <a:r>
              <a:rPr lang="en-US" sz="3600" b="1">
                <a:latin typeface="Times New Roman"/>
                <a:ea typeface="Times New Roman"/>
                <a:cs typeface="Times New Roman"/>
                <a:sym typeface="Times New Roman"/>
              </a:rPr>
              <a:t>Doc2Vec</a:t>
            </a:r>
            <a:r>
              <a:rPr lang="en-US" sz="3600">
                <a:latin typeface="Times New Roman"/>
                <a:ea typeface="Times New Roman"/>
                <a:cs typeface="Times New Roman"/>
                <a:sym typeface="Times New Roman"/>
              </a:rPr>
              <a:t> and </a:t>
            </a:r>
            <a:r>
              <a:rPr lang="en-US" sz="3600" b="1">
                <a:latin typeface="Times New Roman"/>
                <a:ea typeface="Times New Roman"/>
                <a:cs typeface="Times New Roman"/>
                <a:sym typeface="Times New Roman"/>
              </a:rPr>
              <a:t>Universal Sentence Encoder</a:t>
            </a:r>
            <a:r>
              <a:rPr lang="en-US" sz="3600">
                <a:latin typeface="Times New Roman"/>
                <a:ea typeface="Times New Roman"/>
                <a:cs typeface="Times New Roman"/>
                <a:sym typeface="Times New Roman"/>
              </a:rPr>
              <a:t>.</a:t>
            </a:r>
            <a:endParaRPr sz="3600">
              <a:latin typeface="Times New Roman"/>
              <a:ea typeface="Times New Roman"/>
              <a:cs typeface="Times New Roman"/>
              <a:sym typeface="Times New Roman"/>
            </a:endParaRPr>
          </a:p>
          <a:p>
            <a:pPr marL="457200" lvl="0" indent="-457200" algn="l" rtl="0">
              <a:spcBef>
                <a:spcPts val="0"/>
              </a:spcBef>
              <a:spcAft>
                <a:spcPts val="0"/>
              </a:spcAft>
              <a:buSzPts val="3600"/>
              <a:buFont typeface="Times New Roman"/>
              <a:buAutoNum type="arabicPeriod"/>
            </a:pPr>
            <a:r>
              <a:rPr lang="en-US" sz="3600">
                <a:latin typeface="Times New Roman"/>
                <a:ea typeface="Times New Roman"/>
                <a:cs typeface="Times New Roman"/>
                <a:sym typeface="Times New Roman"/>
              </a:rPr>
              <a:t>Reduced vector dimensions with </a:t>
            </a:r>
            <a:r>
              <a:rPr lang="en-US" sz="3600" b="1">
                <a:latin typeface="Times New Roman"/>
                <a:ea typeface="Times New Roman"/>
                <a:cs typeface="Times New Roman"/>
                <a:sym typeface="Times New Roman"/>
              </a:rPr>
              <a:t>UMAP</a:t>
            </a:r>
            <a:r>
              <a:rPr lang="en-US" sz="3600">
                <a:latin typeface="Times New Roman"/>
                <a:ea typeface="Times New Roman"/>
                <a:cs typeface="Times New Roman"/>
                <a:sym typeface="Times New Roman"/>
              </a:rPr>
              <a:t> for clearer clustering.</a:t>
            </a:r>
            <a:endParaRPr sz="3600">
              <a:latin typeface="Times New Roman"/>
              <a:ea typeface="Times New Roman"/>
              <a:cs typeface="Times New Roman"/>
              <a:sym typeface="Times New Roman"/>
            </a:endParaRPr>
          </a:p>
          <a:p>
            <a:pPr marL="457200" lvl="0" indent="-457200" algn="l" rtl="0">
              <a:spcBef>
                <a:spcPts val="0"/>
              </a:spcBef>
              <a:spcAft>
                <a:spcPts val="0"/>
              </a:spcAft>
              <a:buSzPts val="3600"/>
              <a:buFont typeface="Times New Roman"/>
              <a:buAutoNum type="arabicPeriod"/>
            </a:pPr>
            <a:r>
              <a:rPr lang="en-US" sz="3600">
                <a:latin typeface="Times New Roman"/>
                <a:ea typeface="Times New Roman"/>
                <a:cs typeface="Times New Roman"/>
                <a:sym typeface="Times New Roman"/>
              </a:rPr>
              <a:t>Grouped similar texts using </a:t>
            </a:r>
            <a:r>
              <a:rPr lang="en-US" sz="3600" b="1">
                <a:latin typeface="Times New Roman"/>
                <a:ea typeface="Times New Roman"/>
                <a:cs typeface="Times New Roman"/>
                <a:sym typeface="Times New Roman"/>
              </a:rPr>
              <a:t>HDBSCAN</a:t>
            </a:r>
            <a:r>
              <a:rPr lang="en-US" sz="3600">
                <a:latin typeface="Times New Roman"/>
                <a:ea typeface="Times New Roman"/>
                <a:cs typeface="Times New Roman"/>
                <a:sym typeface="Times New Roman"/>
              </a:rPr>
              <a:t> to form distinct topics.</a:t>
            </a:r>
            <a:endParaRPr sz="3600">
              <a:latin typeface="Times New Roman"/>
              <a:ea typeface="Times New Roman"/>
              <a:cs typeface="Times New Roman"/>
              <a:sym typeface="Times New Roman"/>
            </a:endParaRPr>
          </a:p>
          <a:p>
            <a:pPr marL="457200" lvl="0" indent="-457200" algn="l" rtl="0">
              <a:spcBef>
                <a:spcPts val="0"/>
              </a:spcBef>
              <a:spcAft>
                <a:spcPts val="0"/>
              </a:spcAft>
              <a:buSzPts val="3600"/>
              <a:buFont typeface="Times New Roman"/>
              <a:buAutoNum type="arabicPeriod"/>
            </a:pPr>
            <a:r>
              <a:rPr lang="en-US" sz="3600">
                <a:latin typeface="Times New Roman"/>
                <a:ea typeface="Times New Roman"/>
                <a:cs typeface="Times New Roman"/>
                <a:sym typeface="Times New Roman"/>
              </a:rPr>
              <a:t>Identified key words from each topic for clarity.</a:t>
            </a:r>
            <a:endParaRPr sz="3600">
              <a:latin typeface="Times New Roman"/>
              <a:ea typeface="Times New Roman"/>
              <a:cs typeface="Times New Roman"/>
              <a:sym typeface="Times New Roman"/>
            </a:endParaRPr>
          </a:p>
          <a:p>
            <a:pPr marL="0" lvl="0" indent="0" algn="l" rtl="0">
              <a:spcBef>
                <a:spcPts val="0"/>
              </a:spcBef>
              <a:spcAft>
                <a:spcPts val="0"/>
              </a:spcAft>
              <a:buNone/>
            </a:pPr>
            <a:endParaRPr sz="36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g34ff9e9a13d_0_37"/>
          <p:cNvSpPr txBox="1">
            <a:spLocks noGrp="1"/>
          </p:cNvSpPr>
          <p:nvPr>
            <p:ph type="title"/>
          </p:nvPr>
        </p:nvSpPr>
        <p:spPr>
          <a:xfrm>
            <a:off x="1990165" y="1417928"/>
            <a:ext cx="20520300" cy="1188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2"/>
              </a:buClr>
              <a:buSzPts val="6600"/>
              <a:buFont typeface="Open Sans"/>
              <a:buNone/>
            </a:pPr>
            <a:r>
              <a:rPr lang="en-US" b="1"/>
              <a:t>BerTopic- Methodology</a:t>
            </a:r>
            <a:endParaRPr b="1"/>
          </a:p>
        </p:txBody>
      </p:sp>
      <p:graphicFrame>
        <p:nvGraphicFramePr>
          <p:cNvPr id="378" name="Google Shape;378;g34ff9e9a13d_0_37"/>
          <p:cNvGraphicFramePr/>
          <p:nvPr/>
        </p:nvGraphicFramePr>
        <p:xfrm>
          <a:off x="152400" y="152400"/>
          <a:ext cx="208250" cy="396210"/>
        </p:xfrm>
        <a:graphic>
          <a:graphicData uri="http://schemas.openxmlformats.org/drawingml/2006/table">
            <a:tbl>
              <a:tblPr>
                <a:noFill/>
                <a:tableStyleId>{CAFD01DF-CE52-43C3-96CE-7F7BD201AE5F}</a:tableStyleId>
              </a:tblPr>
              <a:tblGrid>
                <a:gridCol w="208250">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bl>
          </a:graphicData>
        </a:graphic>
      </p:graphicFrame>
      <p:graphicFrame>
        <p:nvGraphicFramePr>
          <p:cNvPr id="379" name="Google Shape;379;g34ff9e9a13d_0_37"/>
          <p:cNvGraphicFramePr/>
          <p:nvPr/>
        </p:nvGraphicFramePr>
        <p:xfrm>
          <a:off x="304800" y="304800"/>
          <a:ext cx="208250" cy="396210"/>
        </p:xfrm>
        <a:graphic>
          <a:graphicData uri="http://schemas.openxmlformats.org/drawingml/2006/table">
            <a:tbl>
              <a:tblPr>
                <a:noFill/>
                <a:tableStyleId>{CAFD01DF-CE52-43C3-96CE-7F7BD201AE5F}</a:tableStyleId>
              </a:tblPr>
              <a:tblGrid>
                <a:gridCol w="208250">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bl>
          </a:graphicData>
        </a:graphic>
      </p:graphicFrame>
      <p:sp>
        <p:nvSpPr>
          <p:cNvPr id="380" name="Google Shape;380;g34ff9e9a13d_0_37"/>
          <p:cNvSpPr txBox="1">
            <a:spLocks noGrp="1"/>
          </p:cNvSpPr>
          <p:nvPr>
            <p:ph type="body" idx="1"/>
          </p:nvPr>
        </p:nvSpPr>
        <p:spPr>
          <a:xfrm>
            <a:off x="1990175" y="3254375"/>
            <a:ext cx="21403200" cy="9445500"/>
          </a:xfrm>
          <a:prstGeom prst="rect">
            <a:avLst/>
          </a:prstGeom>
        </p:spPr>
        <p:txBody>
          <a:bodyPr spcFirstLastPara="1" wrap="square" lIns="91425" tIns="45700" rIns="91425" bIns="45700" anchor="t" anchorCtr="0">
            <a:normAutofit/>
          </a:bodyPr>
          <a:lstStyle/>
          <a:p>
            <a:pPr marL="0" lvl="0" indent="0" algn="l" rtl="0">
              <a:lnSpc>
                <a:spcPct val="115000"/>
              </a:lnSpc>
              <a:spcBef>
                <a:spcPts val="0"/>
              </a:spcBef>
              <a:spcAft>
                <a:spcPts val="0"/>
              </a:spcAft>
              <a:buNone/>
            </a:pPr>
            <a:r>
              <a:rPr lang="en-US" sz="4586" b="1">
                <a:latin typeface="Times New Roman"/>
                <a:ea typeface="Times New Roman"/>
                <a:cs typeface="Times New Roman"/>
                <a:sym typeface="Times New Roman"/>
              </a:rPr>
              <a:t>Why BerTopic : </a:t>
            </a:r>
            <a:r>
              <a:rPr lang="en-US" sz="3586">
                <a:latin typeface="Times New Roman"/>
                <a:ea typeface="Times New Roman"/>
                <a:cs typeface="Times New Roman"/>
                <a:sym typeface="Times New Roman"/>
              </a:rPr>
              <a:t> </a:t>
            </a:r>
            <a:r>
              <a:rPr lang="en-US" sz="4235">
                <a:latin typeface="Times New Roman"/>
                <a:ea typeface="Times New Roman"/>
                <a:cs typeface="Times New Roman"/>
                <a:sym typeface="Times New Roman"/>
              </a:rPr>
              <a:t>Uses transformer embeddings (e.g., all-mpnet-base-v2) with HDBSCAN to create </a:t>
            </a:r>
            <a:r>
              <a:rPr lang="en-US" sz="4235" b="1">
                <a:latin typeface="Times New Roman"/>
                <a:ea typeface="Times New Roman"/>
                <a:cs typeface="Times New Roman"/>
                <a:sym typeface="Times New Roman"/>
              </a:rPr>
              <a:t>context-aware, coherent clusters</a:t>
            </a:r>
            <a:r>
              <a:rPr lang="en-US" sz="4235">
                <a:latin typeface="Times New Roman"/>
                <a:ea typeface="Times New Roman"/>
                <a:cs typeface="Times New Roman"/>
                <a:sym typeface="Times New Roman"/>
              </a:rPr>
              <a:t> that distinguish </a:t>
            </a:r>
            <a:r>
              <a:rPr lang="en-US" sz="4235" b="1">
                <a:latin typeface="Times New Roman"/>
                <a:ea typeface="Times New Roman"/>
                <a:cs typeface="Times New Roman"/>
                <a:sym typeface="Times New Roman"/>
              </a:rPr>
              <a:t>similar-looking protests</a:t>
            </a:r>
            <a:r>
              <a:rPr lang="en-US" sz="4235">
                <a:latin typeface="Times New Roman"/>
                <a:ea typeface="Times New Roman"/>
                <a:cs typeface="Times New Roman"/>
                <a:sym typeface="Times New Roman"/>
              </a:rPr>
              <a:t>.</a:t>
            </a:r>
            <a:endParaRPr sz="4235">
              <a:latin typeface="Times New Roman"/>
              <a:ea typeface="Times New Roman"/>
              <a:cs typeface="Times New Roman"/>
              <a:sym typeface="Times New Roman"/>
            </a:endParaRPr>
          </a:p>
          <a:p>
            <a:pPr marL="457200" lvl="0" indent="0" algn="l" rtl="0">
              <a:lnSpc>
                <a:spcPct val="115000"/>
              </a:lnSpc>
              <a:spcBef>
                <a:spcPts val="0"/>
              </a:spcBef>
              <a:spcAft>
                <a:spcPts val="0"/>
              </a:spcAft>
              <a:buNone/>
            </a:pPr>
            <a:endParaRPr sz="2600">
              <a:latin typeface="Open Sans"/>
              <a:ea typeface="Open Sans"/>
              <a:cs typeface="Open Sans"/>
              <a:sym typeface="Open Sans"/>
            </a:endParaRPr>
          </a:p>
        </p:txBody>
      </p:sp>
      <p:pic>
        <p:nvPicPr>
          <p:cNvPr id="381" name="Google Shape;381;g34ff9e9a13d_0_37" title="Bertopic Diagram (1).png"/>
          <p:cNvPicPr preferRelativeResize="0"/>
          <p:nvPr/>
        </p:nvPicPr>
        <p:blipFill>
          <a:blip r:embed="rId3">
            <a:alphaModFix/>
          </a:blip>
          <a:stretch>
            <a:fillRect/>
          </a:stretch>
        </p:blipFill>
        <p:spPr>
          <a:xfrm>
            <a:off x="3956563" y="5964350"/>
            <a:ext cx="17226527" cy="5121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g34ff9e9a13d_0_50"/>
          <p:cNvSpPr txBox="1">
            <a:spLocks noGrp="1"/>
          </p:cNvSpPr>
          <p:nvPr>
            <p:ph type="title"/>
          </p:nvPr>
        </p:nvSpPr>
        <p:spPr>
          <a:xfrm>
            <a:off x="1990165" y="1417928"/>
            <a:ext cx="20520300" cy="1188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2"/>
              </a:buClr>
              <a:buSzPts val="6600"/>
              <a:buFont typeface="Open Sans"/>
              <a:buNone/>
            </a:pPr>
            <a:r>
              <a:rPr lang="en-US" b="1"/>
              <a:t>BerTopic- Results</a:t>
            </a:r>
            <a:endParaRPr b="1"/>
          </a:p>
        </p:txBody>
      </p:sp>
      <p:graphicFrame>
        <p:nvGraphicFramePr>
          <p:cNvPr id="388" name="Google Shape;388;g34ff9e9a13d_0_50"/>
          <p:cNvGraphicFramePr/>
          <p:nvPr/>
        </p:nvGraphicFramePr>
        <p:xfrm>
          <a:off x="152400" y="152400"/>
          <a:ext cx="208250" cy="396210"/>
        </p:xfrm>
        <a:graphic>
          <a:graphicData uri="http://schemas.openxmlformats.org/drawingml/2006/table">
            <a:tbl>
              <a:tblPr>
                <a:noFill/>
                <a:tableStyleId>{CAFD01DF-CE52-43C3-96CE-7F7BD201AE5F}</a:tableStyleId>
              </a:tblPr>
              <a:tblGrid>
                <a:gridCol w="208250">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bl>
          </a:graphicData>
        </a:graphic>
      </p:graphicFrame>
      <p:graphicFrame>
        <p:nvGraphicFramePr>
          <p:cNvPr id="389" name="Google Shape;389;g34ff9e9a13d_0_50"/>
          <p:cNvGraphicFramePr/>
          <p:nvPr/>
        </p:nvGraphicFramePr>
        <p:xfrm>
          <a:off x="304800" y="304800"/>
          <a:ext cx="208250" cy="396210"/>
        </p:xfrm>
        <a:graphic>
          <a:graphicData uri="http://schemas.openxmlformats.org/drawingml/2006/table">
            <a:tbl>
              <a:tblPr>
                <a:noFill/>
                <a:tableStyleId>{CAFD01DF-CE52-43C3-96CE-7F7BD201AE5F}</a:tableStyleId>
              </a:tblPr>
              <a:tblGrid>
                <a:gridCol w="208250">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bl>
          </a:graphicData>
        </a:graphic>
      </p:graphicFrame>
      <p:pic>
        <p:nvPicPr>
          <p:cNvPr id="390" name="Google Shape;390;g34ff9e9a13d_0_50"/>
          <p:cNvPicPr preferRelativeResize="0"/>
          <p:nvPr/>
        </p:nvPicPr>
        <p:blipFill>
          <a:blip r:embed="rId3">
            <a:alphaModFix/>
          </a:blip>
          <a:stretch>
            <a:fillRect/>
          </a:stretch>
        </p:blipFill>
        <p:spPr>
          <a:xfrm>
            <a:off x="152400" y="3480250"/>
            <a:ext cx="12403449" cy="8227325"/>
          </a:xfrm>
          <a:prstGeom prst="rect">
            <a:avLst/>
          </a:prstGeom>
          <a:noFill/>
          <a:ln>
            <a:noFill/>
          </a:ln>
        </p:spPr>
      </p:pic>
      <p:graphicFrame>
        <p:nvGraphicFramePr>
          <p:cNvPr id="391" name="Google Shape;391;g34ff9e9a13d_0_50"/>
          <p:cNvGraphicFramePr/>
          <p:nvPr/>
        </p:nvGraphicFramePr>
        <p:xfrm>
          <a:off x="12744650" y="3836850"/>
          <a:ext cx="11633000" cy="6565332"/>
        </p:xfrm>
        <a:graphic>
          <a:graphicData uri="http://schemas.openxmlformats.org/drawingml/2006/table">
            <a:tbl>
              <a:tblPr>
                <a:noFill/>
                <a:tableStyleId>{B9CA2BCE-9677-47EA-9670-CC335802856D}</a:tableStyleId>
              </a:tblPr>
              <a:tblGrid>
                <a:gridCol w="2908250">
                  <a:extLst>
                    <a:ext uri="{9D8B030D-6E8A-4147-A177-3AD203B41FA5}">
                      <a16:colId xmlns:a16="http://schemas.microsoft.com/office/drawing/2014/main" val="20000"/>
                    </a:ext>
                  </a:extLst>
                </a:gridCol>
                <a:gridCol w="2908250">
                  <a:extLst>
                    <a:ext uri="{9D8B030D-6E8A-4147-A177-3AD203B41FA5}">
                      <a16:colId xmlns:a16="http://schemas.microsoft.com/office/drawing/2014/main" val="20001"/>
                    </a:ext>
                  </a:extLst>
                </a:gridCol>
                <a:gridCol w="2908250">
                  <a:extLst>
                    <a:ext uri="{9D8B030D-6E8A-4147-A177-3AD203B41FA5}">
                      <a16:colId xmlns:a16="http://schemas.microsoft.com/office/drawing/2014/main" val="20002"/>
                    </a:ext>
                  </a:extLst>
                </a:gridCol>
                <a:gridCol w="2908250">
                  <a:extLst>
                    <a:ext uri="{9D8B030D-6E8A-4147-A177-3AD203B41FA5}">
                      <a16:colId xmlns:a16="http://schemas.microsoft.com/office/drawing/2014/main" val="20003"/>
                    </a:ext>
                  </a:extLst>
                </a:gridCol>
              </a:tblGrid>
              <a:tr h="720825">
                <a:tc>
                  <a:txBody>
                    <a:bodyPr/>
                    <a:lstStyle/>
                    <a:p>
                      <a:pPr marL="0" lvl="0" indent="0" algn="l" rtl="0">
                        <a:spcBef>
                          <a:spcPts val="0"/>
                        </a:spcBef>
                        <a:spcAft>
                          <a:spcPts val="0"/>
                        </a:spcAft>
                        <a:buNone/>
                      </a:pPr>
                      <a:r>
                        <a:rPr lang="en-US" sz="3000" b="1">
                          <a:solidFill>
                            <a:schemeClr val="lt1"/>
                          </a:solidFill>
                        </a:rPr>
                        <a:t> Document Text</a:t>
                      </a:r>
                      <a:endParaRPr sz="3000" b="1">
                        <a:solidFill>
                          <a:schemeClr val="lt1"/>
                        </a:solidFill>
                      </a:endParaRPr>
                    </a:p>
                  </a:txBody>
                  <a:tcPr marL="91425" marR="91425" marT="91425" marB="91425">
                    <a:solidFill>
                      <a:schemeClr val="accent1"/>
                    </a:solidFill>
                  </a:tcPr>
                </a:tc>
                <a:tc>
                  <a:txBody>
                    <a:bodyPr/>
                    <a:lstStyle/>
                    <a:p>
                      <a:pPr marL="0" lvl="0" indent="0" algn="l" rtl="0">
                        <a:spcBef>
                          <a:spcPts val="0"/>
                        </a:spcBef>
                        <a:spcAft>
                          <a:spcPts val="0"/>
                        </a:spcAft>
                        <a:buNone/>
                      </a:pPr>
                      <a:r>
                        <a:rPr lang="en-US" sz="3000" b="1">
                          <a:solidFill>
                            <a:schemeClr val="lt1"/>
                          </a:solidFill>
                        </a:rPr>
                        <a:t>  Dominant Topic</a:t>
                      </a:r>
                      <a:endParaRPr sz="3000" b="1">
                        <a:solidFill>
                          <a:schemeClr val="lt1"/>
                        </a:solidFill>
                      </a:endParaRPr>
                    </a:p>
                  </a:txBody>
                  <a:tcPr marL="91425" marR="91425" marT="91425" marB="91425">
                    <a:solidFill>
                      <a:schemeClr val="accent2"/>
                    </a:solidFill>
                  </a:tcPr>
                </a:tc>
                <a:tc>
                  <a:txBody>
                    <a:bodyPr/>
                    <a:lstStyle/>
                    <a:p>
                      <a:pPr marL="0" lvl="0" indent="0" algn="l" rtl="0">
                        <a:spcBef>
                          <a:spcPts val="0"/>
                        </a:spcBef>
                        <a:spcAft>
                          <a:spcPts val="0"/>
                        </a:spcAft>
                        <a:buNone/>
                      </a:pPr>
                      <a:r>
                        <a:rPr lang="en-US" sz="3000" b="1">
                          <a:solidFill>
                            <a:schemeClr val="lt1"/>
                          </a:solidFill>
                        </a:rPr>
                        <a:t>Probability</a:t>
                      </a:r>
                      <a:endParaRPr sz="3000" b="1">
                        <a:solidFill>
                          <a:schemeClr val="lt1"/>
                        </a:solidFill>
                      </a:endParaRPr>
                    </a:p>
                  </a:txBody>
                  <a:tcPr marL="91425" marR="91425" marT="91425" marB="91425">
                    <a:solidFill>
                      <a:schemeClr val="accent3"/>
                    </a:solidFill>
                  </a:tcPr>
                </a:tc>
                <a:tc>
                  <a:txBody>
                    <a:bodyPr/>
                    <a:lstStyle/>
                    <a:p>
                      <a:pPr marL="0" lvl="0" indent="0" algn="l" rtl="0">
                        <a:spcBef>
                          <a:spcPts val="0"/>
                        </a:spcBef>
                        <a:spcAft>
                          <a:spcPts val="0"/>
                        </a:spcAft>
                        <a:buNone/>
                      </a:pPr>
                      <a:r>
                        <a:rPr lang="en-US" sz="3000" b="1">
                          <a:solidFill>
                            <a:schemeClr val="lt1"/>
                          </a:solidFill>
                        </a:rPr>
                        <a:t> Dominant Keywords</a:t>
                      </a:r>
                      <a:endParaRPr sz="3000" b="1">
                        <a:solidFill>
                          <a:schemeClr val="lt1"/>
                        </a:solidFill>
                      </a:endParaRPr>
                    </a:p>
                  </a:txBody>
                  <a:tcPr marL="91425" marR="91425" marT="91425" marB="91425">
                    <a:solidFill>
                      <a:srgbClr val="188038"/>
                    </a:solidFill>
                  </a:tcPr>
                </a:tc>
                <a:extLst>
                  <a:ext uri="{0D108BD9-81ED-4DB2-BD59-A6C34878D82A}">
                    <a16:rowId xmlns:a16="http://schemas.microsoft.com/office/drawing/2014/main" val="10000"/>
                  </a:ext>
                </a:extLst>
              </a:tr>
              <a:tr h="1607700">
                <a:tc>
                  <a:txBody>
                    <a:bodyPr/>
                    <a:lstStyle/>
                    <a:p>
                      <a:pPr marL="0" lvl="0" indent="0" algn="l" rtl="0">
                        <a:lnSpc>
                          <a:spcPct val="113636"/>
                        </a:lnSpc>
                        <a:spcBef>
                          <a:spcPts val="0"/>
                        </a:spcBef>
                        <a:spcAft>
                          <a:spcPts val="0"/>
                        </a:spcAft>
                        <a:buNone/>
                      </a:pPr>
                      <a:r>
                        <a:rPr lang="en-US" sz="3000">
                          <a:solidFill>
                            <a:srgbClr val="00002E"/>
                          </a:solidFill>
                          <a:latin typeface="Times New Roman"/>
                          <a:ea typeface="Times New Roman"/>
                          <a:cs typeface="Times New Roman"/>
                          <a:sym typeface="Times New Roman"/>
                        </a:rPr>
                        <a:t>Farmers protested at Khowrasgam in central Isfahan Province on the night of April 14 against the shortage of water in the province.</a:t>
                      </a:r>
                      <a:endParaRPr sz="3000">
                        <a:solidFill>
                          <a:srgbClr val="00002E"/>
                        </a:solidFill>
                        <a:latin typeface="Times New Roman"/>
                        <a:ea typeface="Times New Roman"/>
                        <a:cs typeface="Times New Roman"/>
                        <a:sym typeface="Times New Roman"/>
                      </a:endParaRPr>
                    </a:p>
                    <a:p>
                      <a:pPr marL="0" lvl="0" indent="0" algn="l" rtl="0">
                        <a:spcBef>
                          <a:spcPts val="0"/>
                        </a:spcBef>
                        <a:spcAft>
                          <a:spcPts val="0"/>
                        </a:spcAft>
                        <a:buNone/>
                      </a:pPr>
                      <a:endParaRPr sz="3900">
                        <a:solidFill>
                          <a:srgbClr val="00002E"/>
                        </a:solidFill>
                        <a:latin typeface="Times New Roman"/>
                        <a:ea typeface="Times New Roman"/>
                        <a:cs typeface="Times New Roman"/>
                        <a:sym typeface="Times New Roman"/>
                      </a:endParaRPr>
                    </a:p>
                  </a:txBody>
                  <a:tcPr marL="91425" marR="91425" marT="91425" marB="91425">
                    <a:solidFill>
                      <a:schemeClr val="lt2"/>
                    </a:solidFill>
                  </a:tcPr>
                </a:tc>
                <a:tc>
                  <a:txBody>
                    <a:bodyPr/>
                    <a:lstStyle/>
                    <a:p>
                      <a:pPr marL="0" lvl="0" indent="0" algn="l" rtl="0">
                        <a:lnSpc>
                          <a:spcPct val="113636"/>
                        </a:lnSpc>
                        <a:spcBef>
                          <a:spcPts val="0"/>
                        </a:spcBef>
                        <a:spcAft>
                          <a:spcPts val="0"/>
                        </a:spcAft>
                        <a:buNone/>
                      </a:pPr>
                      <a:r>
                        <a:rPr lang="en-US" sz="3000">
                          <a:solidFill>
                            <a:srgbClr val="00002E"/>
                          </a:solidFill>
                          <a:latin typeface="Times New Roman"/>
                          <a:ea typeface="Times New Roman"/>
                          <a:cs typeface="Times New Roman"/>
                          <a:sym typeface="Times New Roman"/>
                        </a:rPr>
                        <a:t>water_farmers_shortages_isfahan</a:t>
                      </a:r>
                      <a:endParaRPr sz="3000">
                        <a:solidFill>
                          <a:srgbClr val="00002E"/>
                        </a:solidFill>
                        <a:latin typeface="Times New Roman"/>
                        <a:ea typeface="Times New Roman"/>
                        <a:cs typeface="Times New Roman"/>
                        <a:sym typeface="Times New Roman"/>
                      </a:endParaRPr>
                    </a:p>
                    <a:p>
                      <a:pPr marL="0" lvl="0" indent="0" algn="l" rtl="0">
                        <a:spcBef>
                          <a:spcPts val="0"/>
                        </a:spcBef>
                        <a:spcAft>
                          <a:spcPts val="0"/>
                        </a:spcAft>
                        <a:buNone/>
                      </a:pPr>
                      <a:endParaRPr sz="3000">
                        <a:solidFill>
                          <a:srgbClr val="00002E"/>
                        </a:solidFill>
                        <a:latin typeface="Times New Roman"/>
                        <a:ea typeface="Times New Roman"/>
                        <a:cs typeface="Times New Roman"/>
                        <a:sym typeface="Times New Roman"/>
                      </a:endParaRPr>
                    </a:p>
                  </a:txBody>
                  <a:tcPr marL="91425" marR="91425" marT="91425" marB="91425">
                    <a:solidFill>
                      <a:schemeClr val="lt2"/>
                    </a:solidFill>
                  </a:tcPr>
                </a:tc>
                <a:tc>
                  <a:txBody>
                    <a:bodyPr/>
                    <a:lstStyle/>
                    <a:p>
                      <a:pPr marL="0" lvl="0" indent="0" algn="l" rtl="0">
                        <a:spcBef>
                          <a:spcPts val="0"/>
                        </a:spcBef>
                        <a:spcAft>
                          <a:spcPts val="0"/>
                        </a:spcAft>
                        <a:buNone/>
                      </a:pPr>
                      <a:r>
                        <a:rPr lang="en-US" sz="3000">
                          <a:solidFill>
                            <a:srgbClr val="00002E"/>
                          </a:solidFill>
                          <a:latin typeface="Times New Roman"/>
                          <a:ea typeface="Times New Roman"/>
                          <a:cs typeface="Times New Roman"/>
                          <a:sym typeface="Times New Roman"/>
                        </a:rPr>
                        <a:t>1</a:t>
                      </a:r>
                      <a:endParaRPr sz="3000">
                        <a:solidFill>
                          <a:srgbClr val="00002E"/>
                        </a:solidFill>
                        <a:latin typeface="Times New Roman"/>
                        <a:ea typeface="Times New Roman"/>
                        <a:cs typeface="Times New Roman"/>
                        <a:sym typeface="Times New Roman"/>
                      </a:endParaRPr>
                    </a:p>
                  </a:txBody>
                  <a:tcPr marL="91425" marR="91425" marT="91425" marB="91425">
                    <a:solidFill>
                      <a:schemeClr val="lt2"/>
                    </a:solidFill>
                  </a:tcPr>
                </a:tc>
                <a:tc>
                  <a:txBody>
                    <a:bodyPr/>
                    <a:lstStyle/>
                    <a:p>
                      <a:pPr marL="0" lvl="0" indent="0" algn="l" rtl="0">
                        <a:lnSpc>
                          <a:spcPct val="113636"/>
                        </a:lnSpc>
                        <a:spcBef>
                          <a:spcPts val="0"/>
                        </a:spcBef>
                        <a:spcAft>
                          <a:spcPts val="0"/>
                        </a:spcAft>
                        <a:buNone/>
                      </a:pPr>
                      <a:r>
                        <a:rPr lang="en-US" sz="3000">
                          <a:solidFill>
                            <a:srgbClr val="00002E"/>
                          </a:solidFill>
                          <a:latin typeface="Times New Roman"/>
                          <a:ea typeface="Times New Roman"/>
                          <a:cs typeface="Times New Roman"/>
                          <a:sym typeface="Times New Roman"/>
                        </a:rPr>
                        <a:t>water, farmers, isfahan</a:t>
                      </a:r>
                      <a:endParaRPr sz="3000">
                        <a:solidFill>
                          <a:srgbClr val="00002E"/>
                        </a:solidFill>
                        <a:latin typeface="Times New Roman"/>
                        <a:ea typeface="Times New Roman"/>
                        <a:cs typeface="Times New Roman"/>
                        <a:sym typeface="Times New Roman"/>
                      </a:endParaRPr>
                    </a:p>
                    <a:p>
                      <a:pPr marL="0" lvl="0" indent="0" algn="l" rtl="0">
                        <a:spcBef>
                          <a:spcPts val="0"/>
                        </a:spcBef>
                        <a:spcAft>
                          <a:spcPts val="0"/>
                        </a:spcAft>
                        <a:buNone/>
                      </a:pPr>
                      <a:endParaRPr sz="3000">
                        <a:solidFill>
                          <a:srgbClr val="00002E"/>
                        </a:solidFill>
                        <a:latin typeface="Times New Roman"/>
                        <a:ea typeface="Times New Roman"/>
                        <a:cs typeface="Times New Roman"/>
                        <a:sym typeface="Times New Roman"/>
                      </a:endParaRPr>
                    </a:p>
                  </a:txBody>
                  <a:tcPr marL="91425" marR="91425" marT="91425" marB="91425">
                    <a:solidFill>
                      <a:schemeClr val="lt2"/>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g34ff9e9a13d_1_38"/>
          <p:cNvSpPr txBox="1">
            <a:spLocks noGrp="1"/>
          </p:cNvSpPr>
          <p:nvPr>
            <p:ph type="title"/>
          </p:nvPr>
        </p:nvSpPr>
        <p:spPr>
          <a:xfrm>
            <a:off x="1990165" y="1417928"/>
            <a:ext cx="20520300" cy="1188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2"/>
              </a:buClr>
              <a:buSzPts val="6600"/>
              <a:buFont typeface="Open Sans"/>
              <a:buNone/>
            </a:pPr>
            <a:r>
              <a:rPr lang="en-US" b="1"/>
              <a:t>LLaMA and Mistral - Methodology</a:t>
            </a:r>
            <a:endParaRPr b="1"/>
          </a:p>
        </p:txBody>
      </p:sp>
      <p:graphicFrame>
        <p:nvGraphicFramePr>
          <p:cNvPr id="398" name="Google Shape;398;g34ff9e9a13d_1_38"/>
          <p:cNvGraphicFramePr/>
          <p:nvPr/>
        </p:nvGraphicFramePr>
        <p:xfrm>
          <a:off x="152400" y="152400"/>
          <a:ext cx="208250" cy="396210"/>
        </p:xfrm>
        <a:graphic>
          <a:graphicData uri="http://schemas.openxmlformats.org/drawingml/2006/table">
            <a:tbl>
              <a:tblPr>
                <a:noFill/>
                <a:tableStyleId>{CAFD01DF-CE52-43C3-96CE-7F7BD201AE5F}</a:tableStyleId>
              </a:tblPr>
              <a:tblGrid>
                <a:gridCol w="208250">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bl>
          </a:graphicData>
        </a:graphic>
      </p:graphicFrame>
      <p:graphicFrame>
        <p:nvGraphicFramePr>
          <p:cNvPr id="399" name="Google Shape;399;g34ff9e9a13d_1_38"/>
          <p:cNvGraphicFramePr/>
          <p:nvPr/>
        </p:nvGraphicFramePr>
        <p:xfrm>
          <a:off x="304800" y="304800"/>
          <a:ext cx="208250" cy="396210"/>
        </p:xfrm>
        <a:graphic>
          <a:graphicData uri="http://schemas.openxmlformats.org/drawingml/2006/table">
            <a:tbl>
              <a:tblPr>
                <a:noFill/>
                <a:tableStyleId>{CAFD01DF-CE52-43C3-96CE-7F7BD201AE5F}</a:tableStyleId>
              </a:tblPr>
              <a:tblGrid>
                <a:gridCol w="208250">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bl>
          </a:graphicData>
        </a:graphic>
      </p:graphicFrame>
      <p:sp>
        <p:nvSpPr>
          <p:cNvPr id="400" name="Google Shape;400;g34ff9e9a13d_1_38"/>
          <p:cNvSpPr txBox="1">
            <a:spLocks noGrp="1"/>
          </p:cNvSpPr>
          <p:nvPr>
            <p:ph type="body" idx="1"/>
          </p:nvPr>
        </p:nvSpPr>
        <p:spPr>
          <a:xfrm>
            <a:off x="2252900" y="2479800"/>
            <a:ext cx="9717600" cy="3515100"/>
          </a:xfrm>
          <a:prstGeom prst="rect">
            <a:avLst/>
          </a:prstGeom>
        </p:spPr>
        <p:txBody>
          <a:bodyPr spcFirstLastPara="1" wrap="square" lIns="91425" tIns="45700" rIns="91425" bIns="45700" anchor="t" anchorCtr="0">
            <a:normAutofit lnSpcReduction="20000"/>
          </a:bodyPr>
          <a:lstStyle/>
          <a:p>
            <a:pPr marL="0" lvl="0" indent="0" algn="l" rtl="0">
              <a:lnSpc>
                <a:spcPct val="100000"/>
              </a:lnSpc>
              <a:spcBef>
                <a:spcPts val="0"/>
              </a:spcBef>
              <a:spcAft>
                <a:spcPts val="0"/>
              </a:spcAft>
              <a:buNone/>
            </a:pPr>
            <a:r>
              <a:rPr lang="en-US" sz="4300" b="1">
                <a:latin typeface="Times New Roman"/>
                <a:ea typeface="Times New Roman"/>
                <a:cs typeface="Times New Roman"/>
                <a:sym typeface="Times New Roman"/>
              </a:rPr>
              <a:t>Why 	LLaMA and Mistral :</a:t>
            </a:r>
            <a:r>
              <a:rPr lang="en-US" sz="10000" b="1">
                <a:latin typeface="Times New Roman"/>
                <a:ea typeface="Times New Roman"/>
                <a:cs typeface="Times New Roman"/>
                <a:sym typeface="Times New Roman"/>
              </a:rPr>
              <a:t> </a:t>
            </a:r>
            <a:endParaRPr sz="10000" b="1">
              <a:latin typeface="Times New Roman"/>
              <a:ea typeface="Times New Roman"/>
              <a:cs typeface="Times New Roman"/>
              <a:sym typeface="Times New Roman"/>
            </a:endParaRPr>
          </a:p>
          <a:p>
            <a:pPr marL="457200" lvl="0" indent="-476250" algn="l" rtl="0">
              <a:lnSpc>
                <a:spcPct val="115000"/>
              </a:lnSpc>
              <a:spcBef>
                <a:spcPts val="0"/>
              </a:spcBef>
              <a:spcAft>
                <a:spcPts val="0"/>
              </a:spcAft>
              <a:buClr>
                <a:srgbClr val="00002E"/>
              </a:buClr>
              <a:buSzPts val="3900"/>
              <a:buChar char="➔"/>
            </a:pPr>
            <a:r>
              <a:rPr lang="en-US" sz="3900">
                <a:solidFill>
                  <a:srgbClr val="00002E"/>
                </a:solidFill>
                <a:latin typeface="Times New Roman"/>
                <a:ea typeface="Times New Roman"/>
                <a:cs typeface="Times New Roman"/>
                <a:sym typeface="Times New Roman"/>
              </a:rPr>
              <a:t>LLaMA and Mistral generates human-like topic labels by interpreting the context between keywords and protest examples.</a:t>
            </a:r>
            <a:endParaRPr sz="3900">
              <a:solidFill>
                <a:srgbClr val="00002E"/>
              </a:solidFill>
              <a:latin typeface="Arial"/>
              <a:ea typeface="Arial"/>
              <a:cs typeface="Arial"/>
              <a:sym typeface="Arial"/>
            </a:endParaRPr>
          </a:p>
          <a:p>
            <a:pPr marL="457200" lvl="0" indent="0" algn="l" rtl="0">
              <a:lnSpc>
                <a:spcPct val="115000"/>
              </a:lnSpc>
              <a:spcBef>
                <a:spcPts val="0"/>
              </a:spcBef>
              <a:spcAft>
                <a:spcPts val="0"/>
              </a:spcAft>
              <a:buNone/>
            </a:pPr>
            <a:endParaRPr sz="2600">
              <a:latin typeface="Open Sans"/>
              <a:ea typeface="Open Sans"/>
              <a:cs typeface="Open Sans"/>
              <a:sym typeface="Open Sans"/>
            </a:endParaRPr>
          </a:p>
        </p:txBody>
      </p:sp>
      <p:sp>
        <p:nvSpPr>
          <p:cNvPr id="401" name="Google Shape;401;g34ff9e9a13d_1_38"/>
          <p:cNvSpPr txBox="1"/>
          <p:nvPr/>
        </p:nvSpPr>
        <p:spPr>
          <a:xfrm>
            <a:off x="2252925" y="5994900"/>
            <a:ext cx="9717600" cy="691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4100" b="1">
                <a:solidFill>
                  <a:schemeClr val="dk1"/>
                </a:solidFill>
                <a:latin typeface="Times New Roman"/>
                <a:ea typeface="Times New Roman"/>
                <a:cs typeface="Times New Roman"/>
                <a:sym typeface="Times New Roman"/>
              </a:rPr>
              <a:t>Methodology:</a:t>
            </a:r>
            <a:endParaRPr sz="3600" b="1">
              <a:solidFill>
                <a:schemeClr val="dk1"/>
              </a:solidFill>
              <a:latin typeface="Times New Roman"/>
              <a:ea typeface="Times New Roman"/>
              <a:cs typeface="Times New Roman"/>
              <a:sym typeface="Times New Roman"/>
            </a:endParaRPr>
          </a:p>
          <a:p>
            <a:pPr marL="457200" lvl="0" indent="-457200" algn="l" rtl="0">
              <a:spcBef>
                <a:spcPts val="0"/>
              </a:spcBef>
              <a:spcAft>
                <a:spcPts val="0"/>
              </a:spcAft>
              <a:buSzPts val="3600"/>
              <a:buFont typeface="Times New Roman"/>
              <a:buAutoNum type="arabicPeriod"/>
            </a:pPr>
            <a:r>
              <a:rPr lang="en-US" sz="3600" b="1">
                <a:latin typeface="Times New Roman"/>
                <a:ea typeface="Times New Roman"/>
                <a:cs typeface="Times New Roman"/>
                <a:sym typeface="Times New Roman"/>
              </a:rPr>
              <a:t>Clustered</a:t>
            </a:r>
            <a:r>
              <a:rPr lang="en-US" sz="3600">
                <a:latin typeface="Times New Roman"/>
                <a:ea typeface="Times New Roman"/>
                <a:cs typeface="Times New Roman"/>
                <a:sym typeface="Times New Roman"/>
              </a:rPr>
              <a:t> protest documents using BERTopic.</a:t>
            </a:r>
            <a:endParaRPr sz="3600">
              <a:latin typeface="Times New Roman"/>
              <a:ea typeface="Times New Roman"/>
              <a:cs typeface="Times New Roman"/>
              <a:sym typeface="Times New Roman"/>
            </a:endParaRPr>
          </a:p>
          <a:p>
            <a:pPr marL="457200" lvl="0" indent="-457200" algn="l" rtl="0">
              <a:spcBef>
                <a:spcPts val="0"/>
              </a:spcBef>
              <a:spcAft>
                <a:spcPts val="0"/>
              </a:spcAft>
              <a:buSzPts val="3600"/>
              <a:buFont typeface="Times New Roman"/>
              <a:buAutoNum type="arabicPeriod"/>
            </a:pPr>
            <a:r>
              <a:rPr lang="en-US" sz="3600" b="1">
                <a:latin typeface="Times New Roman"/>
                <a:ea typeface="Times New Roman"/>
                <a:cs typeface="Times New Roman"/>
                <a:sym typeface="Times New Roman"/>
              </a:rPr>
              <a:t>Replaced</a:t>
            </a:r>
            <a:r>
              <a:rPr lang="en-US" sz="3600">
                <a:latin typeface="Times New Roman"/>
                <a:ea typeface="Times New Roman"/>
                <a:cs typeface="Times New Roman"/>
                <a:sym typeface="Times New Roman"/>
              </a:rPr>
              <a:t> manual topic labels each model (LLaMA-2 7B &amp; Mistral-7B) via few-shot prompting via BERTopic’s TextGeneration module.</a:t>
            </a:r>
            <a:endParaRPr sz="3600">
              <a:latin typeface="Times New Roman"/>
              <a:ea typeface="Times New Roman"/>
              <a:cs typeface="Times New Roman"/>
              <a:sym typeface="Times New Roman"/>
            </a:endParaRPr>
          </a:p>
          <a:p>
            <a:pPr marL="457200" lvl="0" indent="0" algn="l" rtl="0">
              <a:spcBef>
                <a:spcPts val="0"/>
              </a:spcBef>
              <a:spcAft>
                <a:spcPts val="0"/>
              </a:spcAft>
              <a:buNone/>
            </a:pPr>
            <a:r>
              <a:rPr lang="en-US" sz="3600" b="1">
                <a:latin typeface="Times New Roman"/>
                <a:ea typeface="Times New Roman"/>
                <a:cs typeface="Times New Roman"/>
                <a:sym typeface="Times New Roman"/>
              </a:rPr>
              <a:t>Generated</a:t>
            </a:r>
            <a:r>
              <a:rPr lang="en-US" sz="3600">
                <a:latin typeface="Times New Roman"/>
                <a:ea typeface="Times New Roman"/>
                <a:cs typeface="Times New Roman"/>
                <a:sym typeface="Times New Roman"/>
              </a:rPr>
              <a:t>:</a:t>
            </a:r>
            <a:br>
              <a:rPr lang="en-US" sz="3600">
                <a:latin typeface="Times New Roman"/>
                <a:ea typeface="Times New Roman"/>
                <a:cs typeface="Times New Roman"/>
                <a:sym typeface="Times New Roman"/>
              </a:rPr>
            </a:br>
            <a:r>
              <a:rPr lang="en-US" sz="3600">
                <a:latin typeface="Times New Roman"/>
                <a:ea typeface="Times New Roman"/>
                <a:cs typeface="Times New Roman"/>
                <a:sym typeface="Times New Roman"/>
              </a:rPr>
              <a:t> • </a:t>
            </a:r>
            <a:r>
              <a:rPr lang="en-US" sz="3600" b="1">
                <a:latin typeface="Times New Roman"/>
                <a:ea typeface="Times New Roman"/>
                <a:cs typeface="Times New Roman"/>
                <a:sym typeface="Times New Roman"/>
              </a:rPr>
              <a:t>Reason</a:t>
            </a:r>
            <a:r>
              <a:rPr lang="en-US" sz="3600">
                <a:latin typeface="Times New Roman"/>
                <a:ea typeface="Times New Roman"/>
                <a:cs typeface="Times New Roman"/>
                <a:sym typeface="Times New Roman"/>
              </a:rPr>
              <a:t> – Root cause</a:t>
            </a:r>
            <a:br>
              <a:rPr lang="en-US" sz="3600">
                <a:latin typeface="Times New Roman"/>
                <a:ea typeface="Times New Roman"/>
                <a:cs typeface="Times New Roman"/>
                <a:sym typeface="Times New Roman"/>
              </a:rPr>
            </a:br>
            <a:r>
              <a:rPr lang="en-US" sz="3600">
                <a:latin typeface="Times New Roman"/>
                <a:ea typeface="Times New Roman"/>
                <a:cs typeface="Times New Roman"/>
                <a:sym typeface="Times New Roman"/>
              </a:rPr>
              <a:t> • </a:t>
            </a:r>
            <a:r>
              <a:rPr lang="en-US" sz="3600" b="1">
                <a:latin typeface="Times New Roman"/>
                <a:ea typeface="Times New Roman"/>
                <a:cs typeface="Times New Roman"/>
                <a:sym typeface="Times New Roman"/>
              </a:rPr>
              <a:t>Explanation</a:t>
            </a:r>
            <a:r>
              <a:rPr lang="en-US" sz="3600">
                <a:latin typeface="Times New Roman"/>
                <a:ea typeface="Times New Roman"/>
                <a:cs typeface="Times New Roman"/>
                <a:sym typeface="Times New Roman"/>
              </a:rPr>
              <a:t> – Context</a:t>
            </a:r>
            <a:br>
              <a:rPr lang="en-US" sz="3600">
                <a:latin typeface="Times New Roman"/>
                <a:ea typeface="Times New Roman"/>
                <a:cs typeface="Times New Roman"/>
                <a:sym typeface="Times New Roman"/>
              </a:rPr>
            </a:br>
            <a:r>
              <a:rPr lang="en-US" sz="3600">
                <a:latin typeface="Times New Roman"/>
                <a:ea typeface="Times New Roman"/>
                <a:cs typeface="Times New Roman"/>
                <a:sym typeface="Times New Roman"/>
              </a:rPr>
              <a:t> • </a:t>
            </a:r>
            <a:r>
              <a:rPr lang="en-US" sz="3600" b="1">
                <a:latin typeface="Times New Roman"/>
                <a:ea typeface="Times New Roman"/>
                <a:cs typeface="Times New Roman"/>
                <a:sym typeface="Times New Roman"/>
              </a:rPr>
              <a:t>Label</a:t>
            </a:r>
            <a:r>
              <a:rPr lang="en-US" sz="3600">
                <a:latin typeface="Times New Roman"/>
                <a:ea typeface="Times New Roman"/>
                <a:cs typeface="Times New Roman"/>
                <a:sym typeface="Times New Roman"/>
              </a:rPr>
              <a:t> – Descriptive topic title</a:t>
            </a:r>
            <a:endParaRPr sz="3600">
              <a:latin typeface="Times New Roman"/>
              <a:ea typeface="Times New Roman"/>
              <a:cs typeface="Times New Roman"/>
              <a:sym typeface="Times New Roman"/>
            </a:endParaRPr>
          </a:p>
          <a:p>
            <a:pPr marL="457200" lvl="0" indent="-457200" algn="l" rtl="0">
              <a:spcBef>
                <a:spcPts val="0"/>
              </a:spcBef>
              <a:spcAft>
                <a:spcPts val="0"/>
              </a:spcAft>
              <a:buSzPts val="3600"/>
              <a:buFont typeface="Times New Roman"/>
              <a:buAutoNum type="arabicPeriod"/>
            </a:pPr>
            <a:r>
              <a:rPr lang="en-US" sz="3600" b="1">
                <a:latin typeface="Times New Roman"/>
                <a:ea typeface="Times New Roman"/>
                <a:cs typeface="Times New Roman"/>
                <a:sym typeface="Times New Roman"/>
              </a:rPr>
              <a:t>Result</a:t>
            </a:r>
            <a:r>
              <a:rPr lang="en-US" sz="3600">
                <a:latin typeface="Times New Roman"/>
                <a:ea typeface="Times New Roman"/>
                <a:cs typeface="Times New Roman"/>
                <a:sym typeface="Times New Roman"/>
              </a:rPr>
              <a:t>: Clear, human-like, and context-aware topic summaries</a:t>
            </a:r>
            <a:endParaRPr sz="3600">
              <a:latin typeface="Times New Roman"/>
              <a:ea typeface="Times New Roman"/>
              <a:cs typeface="Times New Roman"/>
              <a:sym typeface="Times New Roman"/>
            </a:endParaRPr>
          </a:p>
          <a:p>
            <a:pPr marL="457200" lvl="0" indent="0" algn="l" rtl="0">
              <a:spcBef>
                <a:spcPts val="0"/>
              </a:spcBef>
              <a:spcAft>
                <a:spcPts val="0"/>
              </a:spcAft>
              <a:buNone/>
            </a:pPr>
            <a:endParaRPr sz="3600">
              <a:latin typeface="Times New Roman"/>
              <a:ea typeface="Times New Roman"/>
              <a:cs typeface="Times New Roman"/>
              <a:sym typeface="Times New Roman"/>
            </a:endParaRPr>
          </a:p>
          <a:p>
            <a:pPr marL="0" lvl="0" indent="0" algn="l" rtl="0">
              <a:spcBef>
                <a:spcPts val="0"/>
              </a:spcBef>
              <a:spcAft>
                <a:spcPts val="0"/>
              </a:spcAft>
              <a:buNone/>
            </a:pPr>
            <a:endParaRPr sz="3600" b="1">
              <a:solidFill>
                <a:schemeClr val="dk1"/>
              </a:solidFill>
              <a:latin typeface="Times New Roman"/>
              <a:ea typeface="Times New Roman"/>
              <a:cs typeface="Times New Roman"/>
              <a:sym typeface="Times New Roman"/>
            </a:endParaRPr>
          </a:p>
        </p:txBody>
      </p:sp>
      <p:pic>
        <p:nvPicPr>
          <p:cNvPr id="402" name="Google Shape;402;g34ff9e9a13d_1_38"/>
          <p:cNvPicPr preferRelativeResize="0"/>
          <p:nvPr/>
        </p:nvPicPr>
        <p:blipFill>
          <a:blip r:embed="rId3">
            <a:alphaModFix/>
          </a:blip>
          <a:stretch>
            <a:fillRect/>
          </a:stretch>
        </p:blipFill>
        <p:spPr>
          <a:xfrm>
            <a:off x="12422850" y="4452250"/>
            <a:ext cx="11560650" cy="7707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g34ff9e9a13d_1_84"/>
          <p:cNvSpPr txBox="1">
            <a:spLocks noGrp="1"/>
          </p:cNvSpPr>
          <p:nvPr>
            <p:ph type="title"/>
          </p:nvPr>
        </p:nvSpPr>
        <p:spPr>
          <a:xfrm>
            <a:off x="2130415" y="665453"/>
            <a:ext cx="20520300" cy="1188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2"/>
              </a:buClr>
              <a:buSzPts val="6600"/>
              <a:buFont typeface="Open Sans"/>
              <a:buNone/>
            </a:pPr>
            <a:r>
              <a:rPr lang="en-US" b="1"/>
              <a:t>Mistral - Results</a:t>
            </a:r>
            <a:endParaRPr b="1"/>
          </a:p>
        </p:txBody>
      </p:sp>
      <p:graphicFrame>
        <p:nvGraphicFramePr>
          <p:cNvPr id="409" name="Google Shape;409;g34ff9e9a13d_1_84"/>
          <p:cNvGraphicFramePr/>
          <p:nvPr/>
        </p:nvGraphicFramePr>
        <p:xfrm>
          <a:off x="152400" y="152400"/>
          <a:ext cx="208250" cy="396210"/>
        </p:xfrm>
        <a:graphic>
          <a:graphicData uri="http://schemas.openxmlformats.org/drawingml/2006/table">
            <a:tbl>
              <a:tblPr>
                <a:noFill/>
                <a:tableStyleId>{CAFD01DF-CE52-43C3-96CE-7F7BD201AE5F}</a:tableStyleId>
              </a:tblPr>
              <a:tblGrid>
                <a:gridCol w="208250">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bl>
          </a:graphicData>
        </a:graphic>
      </p:graphicFrame>
      <p:graphicFrame>
        <p:nvGraphicFramePr>
          <p:cNvPr id="410" name="Google Shape;410;g34ff9e9a13d_1_84"/>
          <p:cNvGraphicFramePr/>
          <p:nvPr/>
        </p:nvGraphicFramePr>
        <p:xfrm>
          <a:off x="304800" y="304800"/>
          <a:ext cx="208250" cy="396210"/>
        </p:xfrm>
        <a:graphic>
          <a:graphicData uri="http://schemas.openxmlformats.org/drawingml/2006/table">
            <a:tbl>
              <a:tblPr>
                <a:noFill/>
                <a:tableStyleId>{CAFD01DF-CE52-43C3-96CE-7F7BD201AE5F}</a:tableStyleId>
              </a:tblPr>
              <a:tblGrid>
                <a:gridCol w="208250">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bl>
          </a:graphicData>
        </a:graphic>
      </p:graphicFrame>
      <p:graphicFrame>
        <p:nvGraphicFramePr>
          <p:cNvPr id="411" name="Google Shape;411;g34ff9e9a13d_1_84"/>
          <p:cNvGraphicFramePr/>
          <p:nvPr/>
        </p:nvGraphicFramePr>
        <p:xfrm>
          <a:off x="2193400" y="1963388"/>
          <a:ext cx="19990825" cy="9972531"/>
        </p:xfrm>
        <a:graphic>
          <a:graphicData uri="http://schemas.openxmlformats.org/drawingml/2006/table">
            <a:tbl>
              <a:tblPr>
                <a:noFill/>
                <a:tableStyleId>{B9CA2BCE-9677-47EA-9670-CC335802856D}</a:tableStyleId>
              </a:tblPr>
              <a:tblGrid>
                <a:gridCol w="5273475">
                  <a:extLst>
                    <a:ext uri="{9D8B030D-6E8A-4147-A177-3AD203B41FA5}">
                      <a16:colId xmlns:a16="http://schemas.microsoft.com/office/drawing/2014/main" val="20000"/>
                    </a:ext>
                  </a:extLst>
                </a:gridCol>
                <a:gridCol w="5273475">
                  <a:extLst>
                    <a:ext uri="{9D8B030D-6E8A-4147-A177-3AD203B41FA5}">
                      <a16:colId xmlns:a16="http://schemas.microsoft.com/office/drawing/2014/main" val="20001"/>
                    </a:ext>
                  </a:extLst>
                </a:gridCol>
                <a:gridCol w="5273475">
                  <a:extLst>
                    <a:ext uri="{9D8B030D-6E8A-4147-A177-3AD203B41FA5}">
                      <a16:colId xmlns:a16="http://schemas.microsoft.com/office/drawing/2014/main" val="20002"/>
                    </a:ext>
                  </a:extLst>
                </a:gridCol>
                <a:gridCol w="4170400">
                  <a:extLst>
                    <a:ext uri="{9D8B030D-6E8A-4147-A177-3AD203B41FA5}">
                      <a16:colId xmlns:a16="http://schemas.microsoft.com/office/drawing/2014/main" val="20003"/>
                    </a:ext>
                  </a:extLst>
                </a:gridCol>
              </a:tblGrid>
              <a:tr h="995850">
                <a:tc>
                  <a:txBody>
                    <a:bodyPr/>
                    <a:lstStyle/>
                    <a:p>
                      <a:pPr marL="0" lvl="0" indent="0" algn="l" rtl="0">
                        <a:spcBef>
                          <a:spcPts val="0"/>
                        </a:spcBef>
                        <a:spcAft>
                          <a:spcPts val="0"/>
                        </a:spcAft>
                        <a:buNone/>
                      </a:pPr>
                      <a:r>
                        <a:rPr lang="en-US" sz="4900" b="1">
                          <a:solidFill>
                            <a:srgbClr val="1D1C1C"/>
                          </a:solidFill>
                          <a:latin typeface="Times New Roman"/>
                          <a:ea typeface="Times New Roman"/>
                          <a:cs typeface="Times New Roman"/>
                          <a:sym typeface="Times New Roman"/>
                        </a:rPr>
                        <a:t>Document</a:t>
                      </a:r>
                      <a:endParaRPr sz="4900" b="1">
                        <a:solidFill>
                          <a:srgbClr val="1D1C1C"/>
                        </a:solidFill>
                        <a:latin typeface="Times New Roman"/>
                        <a:ea typeface="Times New Roman"/>
                        <a:cs typeface="Times New Roman"/>
                        <a:sym typeface="Times New Roman"/>
                      </a:endParaRPr>
                    </a:p>
                  </a:txBody>
                  <a:tcPr marL="91425" marR="91425" marT="91425" marB="91425">
                    <a:solidFill>
                      <a:schemeClr val="accent3"/>
                    </a:solidFill>
                  </a:tcPr>
                </a:tc>
                <a:tc>
                  <a:txBody>
                    <a:bodyPr/>
                    <a:lstStyle/>
                    <a:p>
                      <a:pPr marL="0" lvl="0" indent="0" algn="l" rtl="0">
                        <a:spcBef>
                          <a:spcPts val="0"/>
                        </a:spcBef>
                        <a:spcAft>
                          <a:spcPts val="0"/>
                        </a:spcAft>
                        <a:buNone/>
                      </a:pPr>
                      <a:r>
                        <a:rPr lang="en-US" sz="4900" b="1">
                          <a:solidFill>
                            <a:srgbClr val="1D1C1C"/>
                          </a:solidFill>
                          <a:latin typeface="Times New Roman"/>
                          <a:ea typeface="Times New Roman"/>
                          <a:cs typeface="Times New Roman"/>
                          <a:sym typeface="Times New Roman"/>
                        </a:rPr>
                        <a:t>Reason</a:t>
                      </a:r>
                      <a:endParaRPr sz="4900" b="1">
                        <a:solidFill>
                          <a:srgbClr val="1D1C1C"/>
                        </a:solidFill>
                        <a:latin typeface="Times New Roman"/>
                        <a:ea typeface="Times New Roman"/>
                        <a:cs typeface="Times New Roman"/>
                        <a:sym typeface="Times New Roman"/>
                      </a:endParaRPr>
                    </a:p>
                  </a:txBody>
                  <a:tcPr marL="91425" marR="91425" marT="91425" marB="91425">
                    <a:solidFill>
                      <a:schemeClr val="accent3"/>
                    </a:solidFill>
                  </a:tcPr>
                </a:tc>
                <a:tc>
                  <a:txBody>
                    <a:bodyPr/>
                    <a:lstStyle/>
                    <a:p>
                      <a:pPr marL="0" lvl="0" indent="0" algn="l" rtl="0">
                        <a:spcBef>
                          <a:spcPts val="0"/>
                        </a:spcBef>
                        <a:spcAft>
                          <a:spcPts val="0"/>
                        </a:spcAft>
                        <a:buNone/>
                      </a:pPr>
                      <a:r>
                        <a:rPr lang="en-US" sz="4900" b="1">
                          <a:solidFill>
                            <a:srgbClr val="1D1C1C"/>
                          </a:solidFill>
                          <a:latin typeface="Times New Roman"/>
                          <a:ea typeface="Times New Roman"/>
                          <a:cs typeface="Times New Roman"/>
                          <a:sym typeface="Times New Roman"/>
                        </a:rPr>
                        <a:t>Explanation </a:t>
                      </a:r>
                      <a:endParaRPr sz="4900" b="1">
                        <a:solidFill>
                          <a:srgbClr val="1D1C1C"/>
                        </a:solidFill>
                        <a:latin typeface="Times New Roman"/>
                        <a:ea typeface="Times New Roman"/>
                        <a:cs typeface="Times New Roman"/>
                        <a:sym typeface="Times New Roman"/>
                      </a:endParaRPr>
                    </a:p>
                  </a:txBody>
                  <a:tcPr marL="91425" marR="91425" marT="91425" marB="91425">
                    <a:solidFill>
                      <a:schemeClr val="accent3"/>
                    </a:solidFill>
                  </a:tcPr>
                </a:tc>
                <a:tc>
                  <a:txBody>
                    <a:bodyPr/>
                    <a:lstStyle/>
                    <a:p>
                      <a:pPr marL="0" marR="0" lvl="0" indent="0" algn="l" rtl="0">
                        <a:lnSpc>
                          <a:spcPct val="100000"/>
                        </a:lnSpc>
                        <a:spcBef>
                          <a:spcPts val="0"/>
                        </a:spcBef>
                        <a:spcAft>
                          <a:spcPts val="0"/>
                        </a:spcAft>
                        <a:buNone/>
                      </a:pPr>
                      <a:r>
                        <a:rPr lang="en-US" sz="4900" b="1">
                          <a:solidFill>
                            <a:srgbClr val="1D1C1C"/>
                          </a:solidFill>
                          <a:latin typeface="Times New Roman"/>
                          <a:ea typeface="Times New Roman"/>
                          <a:cs typeface="Times New Roman"/>
                          <a:sym typeface="Times New Roman"/>
                        </a:rPr>
                        <a:t>Label</a:t>
                      </a:r>
                      <a:endParaRPr sz="4900" b="1">
                        <a:solidFill>
                          <a:srgbClr val="1D1C1C"/>
                        </a:solidFill>
                        <a:latin typeface="Times New Roman"/>
                        <a:ea typeface="Times New Roman"/>
                        <a:cs typeface="Times New Roman"/>
                        <a:sym typeface="Times New Roman"/>
                      </a:endParaRPr>
                    </a:p>
                  </a:txBody>
                  <a:tcPr marL="91425" marR="91425" marT="91425" marB="91425">
                    <a:solidFill>
                      <a:schemeClr val="accent3"/>
                    </a:solidFill>
                  </a:tcPr>
                </a:tc>
                <a:extLst>
                  <a:ext uri="{0D108BD9-81ED-4DB2-BD59-A6C34878D82A}">
                    <a16:rowId xmlns:a16="http://schemas.microsoft.com/office/drawing/2014/main" val="10000"/>
                  </a:ext>
                </a:extLst>
              </a:tr>
              <a:tr h="3624800">
                <a:tc>
                  <a:txBody>
                    <a:bodyPr/>
                    <a:lstStyle/>
                    <a:p>
                      <a:pPr marL="0" lvl="0" indent="0" algn="l" rtl="0">
                        <a:lnSpc>
                          <a:spcPct val="115000"/>
                        </a:lnSpc>
                        <a:spcBef>
                          <a:spcPts val="1200"/>
                        </a:spcBef>
                        <a:spcAft>
                          <a:spcPts val="1200"/>
                        </a:spcAft>
                        <a:buNone/>
                      </a:pPr>
                      <a:r>
                        <a:rPr lang="en-US" sz="3500">
                          <a:solidFill>
                            <a:srgbClr val="00002E"/>
                          </a:solidFill>
                          <a:latin typeface="Times New Roman"/>
                          <a:ea typeface="Times New Roman"/>
                          <a:cs typeface="Times New Roman"/>
                          <a:sym typeface="Times New Roman"/>
                        </a:rPr>
                        <a:t>Traders fishers front bushehr provincial governor general office bandar bushehr bushehr customs closure.</a:t>
                      </a:r>
                      <a:endParaRPr sz="3500">
                        <a:solidFill>
                          <a:srgbClr val="00002E"/>
                        </a:solidFill>
                        <a:latin typeface="Times New Roman"/>
                        <a:ea typeface="Times New Roman"/>
                        <a:cs typeface="Times New Roman"/>
                        <a:sym typeface="Times New Roman"/>
                      </a:endParaRPr>
                    </a:p>
                  </a:txBody>
                  <a:tcPr marL="91425" marR="91425" marT="91425" marB="91425">
                    <a:solidFill>
                      <a:srgbClr val="D7D7D7"/>
                    </a:solidFill>
                  </a:tcPr>
                </a:tc>
                <a:tc>
                  <a:txBody>
                    <a:bodyPr/>
                    <a:lstStyle/>
                    <a:p>
                      <a:pPr marL="0" lvl="0" indent="0" algn="l" rtl="0">
                        <a:lnSpc>
                          <a:spcPct val="115000"/>
                        </a:lnSpc>
                        <a:spcBef>
                          <a:spcPts val="1200"/>
                        </a:spcBef>
                        <a:spcAft>
                          <a:spcPts val="1200"/>
                        </a:spcAft>
                        <a:buNone/>
                      </a:pPr>
                      <a:r>
                        <a:rPr lang="en-US" sz="3500">
                          <a:solidFill>
                            <a:srgbClr val="00002E"/>
                          </a:solidFill>
                          <a:latin typeface="Times New Roman"/>
                          <a:ea typeface="Times New Roman"/>
                          <a:cs typeface="Times New Roman"/>
                          <a:sym typeface="Times New Roman"/>
                        </a:rPr>
                        <a:t>Protests related to fishing industry issues in Bushehr province. </a:t>
                      </a:r>
                      <a:endParaRPr sz="3500">
                        <a:solidFill>
                          <a:srgbClr val="00002E"/>
                        </a:solidFill>
                        <a:latin typeface="Times New Roman"/>
                        <a:ea typeface="Times New Roman"/>
                        <a:cs typeface="Times New Roman"/>
                        <a:sym typeface="Times New Roman"/>
                      </a:endParaRPr>
                    </a:p>
                  </a:txBody>
                  <a:tcPr marL="91425" marR="91425" marT="91425" marB="91425">
                    <a:solidFill>
                      <a:srgbClr val="D7D7D7"/>
                    </a:solidFill>
                  </a:tcPr>
                </a:tc>
                <a:tc>
                  <a:txBody>
                    <a:bodyPr/>
                    <a:lstStyle/>
                    <a:p>
                      <a:pPr marL="0" lvl="0" indent="0" algn="l" rtl="0">
                        <a:lnSpc>
                          <a:spcPct val="115000"/>
                        </a:lnSpc>
                        <a:spcBef>
                          <a:spcPts val="1200"/>
                        </a:spcBef>
                        <a:spcAft>
                          <a:spcPts val="1200"/>
                        </a:spcAft>
                        <a:buNone/>
                      </a:pPr>
                      <a:r>
                        <a:rPr lang="en-US" sz="3500">
                          <a:solidFill>
                            <a:srgbClr val="00002E"/>
                          </a:solidFill>
                          <a:latin typeface="Times New Roman"/>
                          <a:ea typeface="Times New Roman"/>
                          <a:cs typeface="Times New Roman"/>
                          <a:sym typeface="Times New Roman"/>
                        </a:rPr>
                        <a:t>The protests involve various demands related to the fishing industry, including the closure of customs, reduction of power engines in boats, and unpaid wages.</a:t>
                      </a:r>
                      <a:endParaRPr sz="3500">
                        <a:solidFill>
                          <a:srgbClr val="00002E"/>
                        </a:solidFill>
                        <a:latin typeface="Times New Roman"/>
                        <a:ea typeface="Times New Roman"/>
                        <a:cs typeface="Times New Roman"/>
                        <a:sym typeface="Times New Roman"/>
                      </a:endParaRPr>
                    </a:p>
                  </a:txBody>
                  <a:tcPr marL="91425" marR="91425" marT="91425" marB="91425">
                    <a:solidFill>
                      <a:srgbClr val="D7D7D7"/>
                    </a:solidFill>
                  </a:tcPr>
                </a:tc>
                <a:tc>
                  <a:txBody>
                    <a:bodyPr/>
                    <a:lstStyle/>
                    <a:p>
                      <a:pPr marL="0" lvl="0" indent="0" algn="l" rtl="0">
                        <a:lnSpc>
                          <a:spcPct val="115000"/>
                        </a:lnSpc>
                        <a:spcBef>
                          <a:spcPts val="1200"/>
                        </a:spcBef>
                        <a:spcAft>
                          <a:spcPts val="1200"/>
                        </a:spcAft>
                        <a:buNone/>
                      </a:pPr>
                      <a:r>
                        <a:rPr lang="en-US" sz="3500">
                          <a:solidFill>
                            <a:srgbClr val="00002E"/>
                          </a:solidFill>
                          <a:latin typeface="Times New Roman"/>
                          <a:ea typeface="Times New Roman"/>
                          <a:cs typeface="Times New Roman"/>
                          <a:sym typeface="Times New Roman"/>
                        </a:rPr>
                        <a:t>Fishing industry protests in Bushehr.</a:t>
                      </a:r>
                      <a:endParaRPr sz="3500">
                        <a:solidFill>
                          <a:srgbClr val="00002E"/>
                        </a:solidFill>
                        <a:latin typeface="Times New Roman"/>
                        <a:ea typeface="Times New Roman"/>
                        <a:cs typeface="Times New Roman"/>
                        <a:sym typeface="Times New Roman"/>
                      </a:endParaRPr>
                    </a:p>
                  </a:txBody>
                  <a:tcPr marL="91425" marR="91425" marT="91425" marB="91425">
                    <a:solidFill>
                      <a:srgbClr val="D7D7D7"/>
                    </a:solidFill>
                  </a:tcPr>
                </a:tc>
                <a:extLst>
                  <a:ext uri="{0D108BD9-81ED-4DB2-BD59-A6C34878D82A}">
                    <a16:rowId xmlns:a16="http://schemas.microsoft.com/office/drawing/2014/main" val="10001"/>
                  </a:ext>
                </a:extLst>
              </a:tr>
              <a:tr h="4946250">
                <a:tc>
                  <a:txBody>
                    <a:bodyPr/>
                    <a:lstStyle/>
                    <a:p>
                      <a:pPr marL="0" lvl="0" indent="0" algn="l" rtl="0">
                        <a:lnSpc>
                          <a:spcPct val="115000"/>
                        </a:lnSpc>
                        <a:spcBef>
                          <a:spcPts val="1200"/>
                        </a:spcBef>
                        <a:spcAft>
                          <a:spcPts val="1200"/>
                        </a:spcAft>
                        <a:buNone/>
                      </a:pPr>
                      <a:r>
                        <a:rPr lang="en-US" sz="3500">
                          <a:solidFill>
                            <a:srgbClr val="00002E"/>
                          </a:solidFill>
                          <a:latin typeface="Times New Roman"/>
                          <a:ea typeface="Times New Roman"/>
                          <a:cs typeface="Times New Roman"/>
                          <a:sym typeface="Times New Roman"/>
                        </a:rPr>
                        <a:t>Group students najafabad university poor quality campus food</a:t>
                      </a:r>
                      <a:endParaRPr sz="3500">
                        <a:solidFill>
                          <a:srgbClr val="00002E"/>
                        </a:solidFill>
                        <a:latin typeface="Times New Roman"/>
                        <a:ea typeface="Times New Roman"/>
                        <a:cs typeface="Times New Roman"/>
                        <a:sym typeface="Times New Roman"/>
                      </a:endParaRPr>
                    </a:p>
                  </a:txBody>
                  <a:tcPr marL="91425" marR="91425" marT="91425" marB="91425">
                    <a:solidFill>
                      <a:srgbClr val="D7D7D7"/>
                    </a:solidFill>
                  </a:tcPr>
                </a:tc>
                <a:tc>
                  <a:txBody>
                    <a:bodyPr/>
                    <a:lstStyle/>
                    <a:p>
                      <a:pPr marL="0" lvl="0" indent="0" algn="l" rtl="0">
                        <a:lnSpc>
                          <a:spcPct val="115000"/>
                        </a:lnSpc>
                        <a:spcBef>
                          <a:spcPts val="1200"/>
                        </a:spcBef>
                        <a:spcAft>
                          <a:spcPts val="1200"/>
                        </a:spcAft>
                        <a:buNone/>
                      </a:pPr>
                      <a:r>
                        <a:rPr lang="en-US" sz="3500">
                          <a:solidFill>
                            <a:srgbClr val="00002E"/>
                          </a:solidFill>
                          <a:latin typeface="Times New Roman"/>
                          <a:ea typeface="Times New Roman"/>
                          <a:cs typeface="Times New Roman"/>
                          <a:sym typeface="Times New Roman"/>
                        </a:rPr>
                        <a:t>Poor quality food and accommodation issues at universities. </a:t>
                      </a:r>
                      <a:endParaRPr sz="3500">
                        <a:solidFill>
                          <a:srgbClr val="00002E"/>
                        </a:solidFill>
                        <a:latin typeface="Times New Roman"/>
                        <a:ea typeface="Times New Roman"/>
                        <a:cs typeface="Times New Roman"/>
                        <a:sym typeface="Times New Roman"/>
                      </a:endParaRPr>
                    </a:p>
                  </a:txBody>
                  <a:tcPr marL="91425" marR="91425" marT="91425" marB="91425">
                    <a:solidFill>
                      <a:srgbClr val="D7D7D7"/>
                    </a:solidFill>
                  </a:tcPr>
                </a:tc>
                <a:tc>
                  <a:txBody>
                    <a:bodyPr/>
                    <a:lstStyle/>
                    <a:p>
                      <a:pPr marL="0" lvl="0" indent="0" algn="l" rtl="0">
                        <a:lnSpc>
                          <a:spcPct val="115000"/>
                        </a:lnSpc>
                        <a:spcBef>
                          <a:spcPts val="1200"/>
                        </a:spcBef>
                        <a:spcAft>
                          <a:spcPts val="0"/>
                        </a:spcAft>
                        <a:buNone/>
                      </a:pPr>
                      <a:r>
                        <a:rPr lang="en-US" sz="3500">
                          <a:solidFill>
                            <a:srgbClr val="00002E"/>
                          </a:solidFill>
                          <a:latin typeface="Times New Roman"/>
                          <a:ea typeface="Times New Roman"/>
                          <a:cs typeface="Times New Roman"/>
                          <a:sym typeface="Times New Roman"/>
                        </a:rPr>
                        <a:t>Students from different universities in Iran have been protesting against the poor quality of food and accommodation services provided by their respective campuses. </a:t>
                      </a:r>
                      <a:endParaRPr sz="3500">
                        <a:solidFill>
                          <a:srgbClr val="00002E"/>
                        </a:solidFill>
                        <a:latin typeface="Times New Roman"/>
                        <a:ea typeface="Times New Roman"/>
                        <a:cs typeface="Times New Roman"/>
                        <a:sym typeface="Times New Roman"/>
                      </a:endParaRPr>
                    </a:p>
                    <a:p>
                      <a:pPr marL="0" lvl="0" indent="0" algn="l" rtl="0">
                        <a:spcBef>
                          <a:spcPts val="1200"/>
                        </a:spcBef>
                        <a:spcAft>
                          <a:spcPts val="0"/>
                        </a:spcAft>
                        <a:buNone/>
                      </a:pPr>
                      <a:endParaRPr sz="3500">
                        <a:solidFill>
                          <a:srgbClr val="00002E"/>
                        </a:solidFill>
                        <a:latin typeface="Times New Roman"/>
                        <a:ea typeface="Times New Roman"/>
                        <a:cs typeface="Times New Roman"/>
                        <a:sym typeface="Times New Roman"/>
                      </a:endParaRPr>
                    </a:p>
                  </a:txBody>
                  <a:tcPr marL="91425" marR="91425" marT="91425" marB="91425">
                    <a:solidFill>
                      <a:srgbClr val="D7D7D7"/>
                    </a:solidFill>
                  </a:tcPr>
                </a:tc>
                <a:tc>
                  <a:txBody>
                    <a:bodyPr/>
                    <a:lstStyle/>
                    <a:p>
                      <a:pPr marL="0" lvl="0" indent="0" algn="l" rtl="0">
                        <a:lnSpc>
                          <a:spcPct val="115000"/>
                        </a:lnSpc>
                        <a:spcBef>
                          <a:spcPts val="1200"/>
                        </a:spcBef>
                        <a:spcAft>
                          <a:spcPts val="0"/>
                        </a:spcAft>
                        <a:buNone/>
                      </a:pPr>
                      <a:r>
                        <a:rPr lang="en-US" sz="3500">
                          <a:solidFill>
                            <a:srgbClr val="00002E"/>
                          </a:solidFill>
                          <a:latin typeface="Times New Roman"/>
                          <a:ea typeface="Times New Roman"/>
                          <a:cs typeface="Times New Roman"/>
                          <a:sym typeface="Times New Roman"/>
                        </a:rPr>
                        <a:t>Student protests over poor quality food and accommodation</a:t>
                      </a:r>
                      <a:endParaRPr sz="3500">
                        <a:solidFill>
                          <a:srgbClr val="00002E"/>
                        </a:solidFill>
                        <a:latin typeface="Times New Roman"/>
                        <a:ea typeface="Times New Roman"/>
                        <a:cs typeface="Times New Roman"/>
                        <a:sym typeface="Times New Roman"/>
                      </a:endParaRPr>
                    </a:p>
                    <a:p>
                      <a:pPr marL="0" lvl="0" indent="0" algn="l" rtl="0">
                        <a:spcBef>
                          <a:spcPts val="1200"/>
                        </a:spcBef>
                        <a:spcAft>
                          <a:spcPts val="0"/>
                        </a:spcAft>
                        <a:buNone/>
                      </a:pPr>
                      <a:endParaRPr sz="3500">
                        <a:solidFill>
                          <a:srgbClr val="00002E"/>
                        </a:solidFill>
                        <a:latin typeface="Times New Roman"/>
                        <a:ea typeface="Times New Roman"/>
                        <a:cs typeface="Times New Roman"/>
                        <a:sym typeface="Times New Roman"/>
                      </a:endParaRPr>
                    </a:p>
                  </a:txBody>
                  <a:tcPr marL="91425" marR="91425" marT="91425" marB="91425">
                    <a:solidFill>
                      <a:srgbClr val="D7D7D7"/>
                    </a:solidFill>
                  </a:tcPr>
                </a:tc>
                <a:extLst>
                  <a:ext uri="{0D108BD9-81ED-4DB2-BD59-A6C34878D82A}">
                    <a16:rowId xmlns:a16="http://schemas.microsoft.com/office/drawing/2014/main" val="10002"/>
                  </a:ext>
                </a:extLst>
              </a:tr>
            </a:tbl>
          </a:graphicData>
        </a:graphic>
      </p:graphicFrame>
    </p:spTree>
  </p:cSld>
  <p:clrMapOvr>
    <a:masterClrMapping/>
  </p:clrMapOvr>
</p:sld>
</file>

<file path=ppt/theme/theme1.xml><?xml version="1.0" encoding="utf-8"?>
<a:theme xmlns:a="http://schemas.openxmlformats.org/drawingml/2006/main" name="Flat design">
  <a:themeElements>
    <a:clrScheme name="Custom 11">
      <a:dk1>
        <a:srgbClr val="3B3838"/>
      </a:dk1>
      <a:lt1>
        <a:srgbClr val="FFFFFF"/>
      </a:lt1>
      <a:dk2>
        <a:srgbClr val="001E60"/>
      </a:dk2>
      <a:lt2>
        <a:srgbClr val="E7E6E6"/>
      </a:lt2>
      <a:accent1>
        <a:srgbClr val="F39C11"/>
      </a:accent1>
      <a:accent2>
        <a:srgbClr val="DF6B00"/>
      </a:accent2>
      <a:accent3>
        <a:srgbClr val="3EACAD"/>
      </a:accent3>
      <a:accent4>
        <a:srgbClr val="606986"/>
      </a:accent4>
      <a:accent5>
        <a:srgbClr val="113053"/>
      </a:accent5>
      <a:accent6>
        <a:srgbClr val="67C2EA"/>
      </a:accent6>
      <a:hlink>
        <a:srgbClr val="3C7E97"/>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1052</Words>
  <Application>Microsoft Macintosh PowerPoint</Application>
  <PresentationFormat>Custom</PresentationFormat>
  <Paragraphs>131</Paragraphs>
  <Slides>13</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EB Garamond</vt:lpstr>
      <vt:lpstr>Calibri</vt:lpstr>
      <vt:lpstr>Open Sans</vt:lpstr>
      <vt:lpstr>Noto Sans Symbols</vt:lpstr>
      <vt:lpstr>Raleway Light</vt:lpstr>
      <vt:lpstr>Arial</vt:lpstr>
      <vt:lpstr>Times New Roman</vt:lpstr>
      <vt:lpstr>Flat design</vt:lpstr>
      <vt:lpstr>Leveraging LLMs for Conflict Data Analysis and Insights</vt:lpstr>
      <vt:lpstr>Overview</vt:lpstr>
      <vt:lpstr>What was the challenge?</vt:lpstr>
      <vt:lpstr>LDA - Methodology and Results</vt:lpstr>
      <vt:lpstr>Top2Vec - Methodology and Results</vt:lpstr>
      <vt:lpstr>BerTopic- Methodology</vt:lpstr>
      <vt:lpstr>BerTopic- Results</vt:lpstr>
      <vt:lpstr>LLaMA and Mistral - Methodology</vt:lpstr>
      <vt:lpstr>Mistral - Results</vt:lpstr>
      <vt:lpstr>LLaMA - Results</vt:lpstr>
      <vt:lpstr>Comparison of All Models</vt:lpstr>
      <vt:lpstr>Impact: Achieved Objectives</vt:lpstr>
      <vt:lpstr>Areas of Improvement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wenceslao almazan</dc:creator>
  <cp:lastModifiedBy>Surya vamsi Patiballa</cp:lastModifiedBy>
  <cp:revision>2</cp:revision>
  <dcterms:created xsi:type="dcterms:W3CDTF">2020-05-26T14:48:29Z</dcterms:created>
  <dcterms:modified xsi:type="dcterms:W3CDTF">2025-05-07T01:10:52Z</dcterms:modified>
</cp:coreProperties>
</file>