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2"/>
    <p:sldMasterId id="2147483671" r:id="rId3"/>
  </p:sldMasterIdLst>
  <p:notesMasterIdLst>
    <p:notesMasterId r:id="rId25"/>
  </p:notesMasterIdLst>
  <p:sldIdLst>
    <p:sldId id="256" r:id="rId4"/>
    <p:sldId id="270" r:id="rId5"/>
    <p:sldId id="314" r:id="rId6"/>
    <p:sldId id="317" r:id="rId7"/>
    <p:sldId id="316" r:id="rId8"/>
    <p:sldId id="319" r:id="rId9"/>
    <p:sldId id="320" r:id="rId10"/>
    <p:sldId id="322" r:id="rId11"/>
    <p:sldId id="323" r:id="rId12"/>
    <p:sldId id="325" r:id="rId13"/>
    <p:sldId id="318" r:id="rId14"/>
    <p:sldId id="326" r:id="rId15"/>
    <p:sldId id="337" r:id="rId16"/>
    <p:sldId id="328" r:id="rId17"/>
    <p:sldId id="334" r:id="rId18"/>
    <p:sldId id="338" r:id="rId19"/>
    <p:sldId id="340" r:id="rId20"/>
    <p:sldId id="339" r:id="rId21"/>
    <p:sldId id="313" r:id="rId22"/>
    <p:sldId id="341" r:id="rId23"/>
    <p:sldId id="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A5D"/>
    <a:srgbClr val="0073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35F178-E420-3347-89D8-7451546D6FD0}" v="314" dt="2023-12-05T22:09:57.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67"/>
    <p:restoredTop sz="96327"/>
  </p:normalViewPr>
  <p:slideViewPr>
    <p:cSldViewPr snapToGrid="0" snapToObjects="1">
      <p:cViewPr varScale="1">
        <p:scale>
          <a:sx n="119" d="100"/>
          <a:sy n="119" d="100"/>
        </p:scale>
        <p:origin x="208" y="200"/>
      </p:cViewPr>
      <p:guideLst/>
    </p:cSldViewPr>
  </p:slideViewPr>
  <p:notesTextViewPr>
    <p:cViewPr>
      <p:scale>
        <a:sx n="1" d="1"/>
        <a:sy n="1" d="1"/>
      </p:scale>
      <p:origin x="0" y="0"/>
    </p:cViewPr>
  </p:notesTextViewPr>
  <p:notesViewPr>
    <p:cSldViewPr snapToGrid="0" snapToObjects="1">
      <p:cViewPr varScale="1">
        <p:scale>
          <a:sx n="96" d="100"/>
          <a:sy n="96" d="100"/>
        </p:scale>
        <p:origin x="3976" y="16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C87519-0DE8-1741-816F-CC021578363F}"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CF5787CA-B804-7D45-A684-EA3004696852}">
      <dgm:prSet/>
      <dgm:spPr/>
      <dgm:t>
        <a:bodyPr/>
        <a:lstStyle/>
        <a:p>
          <a:r>
            <a:rPr lang="en-US"/>
            <a:t>DATA COLLECTION</a:t>
          </a:r>
        </a:p>
      </dgm:t>
    </dgm:pt>
    <dgm:pt modelId="{DC239452-21D1-CE4A-8094-4D6F7138C4A7}" type="parTrans" cxnId="{3631B6DD-E6AA-4044-AAC4-6780028C6D72}">
      <dgm:prSet/>
      <dgm:spPr/>
      <dgm:t>
        <a:bodyPr/>
        <a:lstStyle/>
        <a:p>
          <a:endParaRPr lang="en-US"/>
        </a:p>
      </dgm:t>
    </dgm:pt>
    <dgm:pt modelId="{98E0D530-1E4D-7A46-B2C7-4A39C4BD5635}" type="sibTrans" cxnId="{3631B6DD-E6AA-4044-AAC4-6780028C6D72}">
      <dgm:prSet/>
      <dgm:spPr/>
      <dgm:t>
        <a:bodyPr/>
        <a:lstStyle/>
        <a:p>
          <a:endParaRPr lang="en-US"/>
        </a:p>
      </dgm:t>
    </dgm:pt>
    <dgm:pt modelId="{3969E3E3-1D84-0A43-8FE0-2EE5B8EC8DA2}">
      <dgm:prSet/>
      <dgm:spPr/>
      <dgm:t>
        <a:bodyPr/>
        <a:lstStyle/>
        <a:p>
          <a:r>
            <a:rPr lang="en-US"/>
            <a:t>DATA PREPROCESSING</a:t>
          </a:r>
        </a:p>
      </dgm:t>
    </dgm:pt>
    <dgm:pt modelId="{4D392205-4D96-AA40-AA19-5CE8FB7C47F3}" type="parTrans" cxnId="{7DFBDF12-3B9B-D044-A7D4-2A391430C784}">
      <dgm:prSet/>
      <dgm:spPr/>
      <dgm:t>
        <a:bodyPr/>
        <a:lstStyle/>
        <a:p>
          <a:endParaRPr lang="en-US"/>
        </a:p>
      </dgm:t>
    </dgm:pt>
    <dgm:pt modelId="{3BEBCF4D-CC46-2D4D-8161-17F31A8F7CD4}" type="sibTrans" cxnId="{7DFBDF12-3B9B-D044-A7D4-2A391430C784}">
      <dgm:prSet/>
      <dgm:spPr/>
      <dgm:t>
        <a:bodyPr/>
        <a:lstStyle/>
        <a:p>
          <a:endParaRPr lang="en-US"/>
        </a:p>
      </dgm:t>
    </dgm:pt>
    <dgm:pt modelId="{D02562B0-2D03-6F47-86F0-974594A10D23}">
      <dgm:prSet/>
      <dgm:spPr/>
      <dgm:t>
        <a:bodyPr/>
        <a:lstStyle/>
        <a:p>
          <a:r>
            <a:rPr lang="en-US"/>
            <a:t>EXPLORATORY DATA  ANALYSIS</a:t>
          </a:r>
        </a:p>
      </dgm:t>
    </dgm:pt>
    <dgm:pt modelId="{DAF86E5A-8224-A047-8000-0F65D9A7AE39}" type="parTrans" cxnId="{1A0D50D7-4301-9449-AECB-650034E5EBD7}">
      <dgm:prSet/>
      <dgm:spPr/>
      <dgm:t>
        <a:bodyPr/>
        <a:lstStyle/>
        <a:p>
          <a:endParaRPr lang="en-US"/>
        </a:p>
      </dgm:t>
    </dgm:pt>
    <dgm:pt modelId="{68EB75FD-1255-3B40-92AA-BF01099D4FED}" type="sibTrans" cxnId="{1A0D50D7-4301-9449-AECB-650034E5EBD7}">
      <dgm:prSet/>
      <dgm:spPr/>
      <dgm:t>
        <a:bodyPr/>
        <a:lstStyle/>
        <a:p>
          <a:endParaRPr lang="en-US"/>
        </a:p>
      </dgm:t>
    </dgm:pt>
    <dgm:pt modelId="{0B2C99A4-3F70-DF46-AB73-719AF843EA14}">
      <dgm:prSet/>
      <dgm:spPr/>
      <dgm:t>
        <a:bodyPr/>
        <a:lstStyle/>
        <a:p>
          <a:r>
            <a:rPr lang="en-US" dirty="0"/>
            <a:t>CORRELATION &amp; COLLINEARITY ANALYSIS</a:t>
          </a:r>
        </a:p>
      </dgm:t>
    </dgm:pt>
    <dgm:pt modelId="{053DEE0D-BA6C-2B4B-B388-90F07083C323}" type="parTrans" cxnId="{86DC4A5E-BB78-3F45-B3F9-4B8635661DBA}">
      <dgm:prSet/>
      <dgm:spPr/>
      <dgm:t>
        <a:bodyPr/>
        <a:lstStyle/>
        <a:p>
          <a:endParaRPr lang="en-US"/>
        </a:p>
      </dgm:t>
    </dgm:pt>
    <dgm:pt modelId="{2E4D8949-C3B3-8F4E-BEA3-A199BF718A13}" type="sibTrans" cxnId="{86DC4A5E-BB78-3F45-B3F9-4B8635661DBA}">
      <dgm:prSet/>
      <dgm:spPr/>
      <dgm:t>
        <a:bodyPr/>
        <a:lstStyle/>
        <a:p>
          <a:endParaRPr lang="en-US"/>
        </a:p>
      </dgm:t>
    </dgm:pt>
    <dgm:pt modelId="{718CB9DD-0AC1-3840-87AF-54911AFBC5FE}">
      <dgm:prSet/>
      <dgm:spPr/>
      <dgm:t>
        <a:bodyPr/>
        <a:lstStyle/>
        <a:p>
          <a:r>
            <a:rPr lang="en-US"/>
            <a:t>FEATURE SELECTION</a:t>
          </a:r>
        </a:p>
      </dgm:t>
    </dgm:pt>
    <dgm:pt modelId="{5596B288-B9AA-5543-95D5-6C38B84E35E9}" type="parTrans" cxnId="{392EBE9E-83A1-D149-9BDF-C73D8DA841B6}">
      <dgm:prSet/>
      <dgm:spPr/>
      <dgm:t>
        <a:bodyPr/>
        <a:lstStyle/>
        <a:p>
          <a:endParaRPr lang="en-US"/>
        </a:p>
      </dgm:t>
    </dgm:pt>
    <dgm:pt modelId="{BFA4F858-A190-7649-80FB-B701A1AB57E0}" type="sibTrans" cxnId="{392EBE9E-83A1-D149-9BDF-C73D8DA841B6}">
      <dgm:prSet/>
      <dgm:spPr/>
      <dgm:t>
        <a:bodyPr/>
        <a:lstStyle/>
        <a:p>
          <a:endParaRPr lang="en-US"/>
        </a:p>
      </dgm:t>
    </dgm:pt>
    <dgm:pt modelId="{CBD15BF3-F168-C447-9959-661C73EF784A}">
      <dgm:prSet/>
      <dgm:spPr/>
      <dgm:t>
        <a:bodyPr/>
        <a:lstStyle/>
        <a:p>
          <a:r>
            <a:rPr lang="en-US"/>
            <a:t>SPLITTING DATA INTO TRAINING AND TESTING</a:t>
          </a:r>
        </a:p>
      </dgm:t>
    </dgm:pt>
    <dgm:pt modelId="{45AC345D-7E5C-3E4D-AF45-9CEA4EF66B0F}" type="parTrans" cxnId="{DB0D82ED-6877-B44A-9858-3A206395C2C8}">
      <dgm:prSet/>
      <dgm:spPr/>
      <dgm:t>
        <a:bodyPr/>
        <a:lstStyle/>
        <a:p>
          <a:endParaRPr lang="en-US"/>
        </a:p>
      </dgm:t>
    </dgm:pt>
    <dgm:pt modelId="{D98E9254-8B81-FA45-8F1A-F585C4F649CB}" type="sibTrans" cxnId="{DB0D82ED-6877-B44A-9858-3A206395C2C8}">
      <dgm:prSet/>
      <dgm:spPr/>
      <dgm:t>
        <a:bodyPr/>
        <a:lstStyle/>
        <a:p>
          <a:endParaRPr lang="en-US"/>
        </a:p>
      </dgm:t>
    </dgm:pt>
    <dgm:pt modelId="{7D9461F8-2174-BD4B-8114-0A26FF60573D}">
      <dgm:prSet/>
      <dgm:spPr/>
      <dgm:t>
        <a:bodyPr/>
        <a:lstStyle/>
        <a:p>
          <a:r>
            <a:rPr lang="en-US"/>
            <a:t>APPROPRIATE MODEL BUILDING</a:t>
          </a:r>
        </a:p>
      </dgm:t>
    </dgm:pt>
    <dgm:pt modelId="{F9C3C57F-EE39-164D-B0C7-88694A3179B3}" type="parTrans" cxnId="{7ABB47CD-F1EB-A445-AB58-B43D27C2654A}">
      <dgm:prSet/>
      <dgm:spPr/>
      <dgm:t>
        <a:bodyPr/>
        <a:lstStyle/>
        <a:p>
          <a:endParaRPr lang="en-US"/>
        </a:p>
      </dgm:t>
    </dgm:pt>
    <dgm:pt modelId="{6764098A-D19B-4E4A-A087-66EAFC2F1C0B}" type="sibTrans" cxnId="{7ABB47CD-F1EB-A445-AB58-B43D27C2654A}">
      <dgm:prSet/>
      <dgm:spPr/>
      <dgm:t>
        <a:bodyPr/>
        <a:lstStyle/>
        <a:p>
          <a:endParaRPr lang="en-US"/>
        </a:p>
      </dgm:t>
    </dgm:pt>
    <dgm:pt modelId="{9D67A1E5-06B3-BA4F-B748-A3FEA4D7A6D2}">
      <dgm:prSet/>
      <dgm:spPr/>
      <dgm:t>
        <a:bodyPr/>
        <a:lstStyle/>
        <a:p>
          <a:r>
            <a:rPr lang="en-US" dirty="0"/>
            <a:t>HYPER PARAMTER TUNING</a:t>
          </a:r>
          <a:br>
            <a:rPr lang="en-US" dirty="0"/>
          </a:br>
          <a:endParaRPr lang="en-US" dirty="0"/>
        </a:p>
      </dgm:t>
    </dgm:pt>
    <dgm:pt modelId="{C9F3C2FB-B6E0-2341-9AD9-AB3DCDBB04BE}" type="parTrans" cxnId="{B414A52F-81CE-D747-B1FA-2559151E3F8D}">
      <dgm:prSet/>
      <dgm:spPr/>
      <dgm:t>
        <a:bodyPr/>
        <a:lstStyle/>
        <a:p>
          <a:endParaRPr lang="en-US"/>
        </a:p>
      </dgm:t>
    </dgm:pt>
    <dgm:pt modelId="{AD4CCDC6-648F-A04F-932A-4E18A42689F3}" type="sibTrans" cxnId="{B414A52F-81CE-D747-B1FA-2559151E3F8D}">
      <dgm:prSet/>
      <dgm:spPr/>
      <dgm:t>
        <a:bodyPr/>
        <a:lstStyle/>
        <a:p>
          <a:endParaRPr lang="en-US"/>
        </a:p>
      </dgm:t>
    </dgm:pt>
    <dgm:pt modelId="{AD451F95-1D1A-1449-A6F0-337E4D1E915F}">
      <dgm:prSet/>
      <dgm:spPr/>
      <dgm:t>
        <a:bodyPr/>
        <a:lstStyle/>
        <a:p>
          <a:r>
            <a:rPr lang="en-US" dirty="0"/>
            <a:t>CALCULATING ACCURACY &amp; OTHER METRICS</a:t>
          </a:r>
          <a:br>
            <a:rPr lang="en-US" dirty="0"/>
          </a:br>
          <a:endParaRPr lang="en-US" dirty="0"/>
        </a:p>
      </dgm:t>
    </dgm:pt>
    <dgm:pt modelId="{207B176B-BED3-CD49-BECC-986F3C8DD31D}" type="parTrans" cxnId="{4E3A0067-3A0A-E542-BF89-D292F13697E1}">
      <dgm:prSet/>
      <dgm:spPr/>
      <dgm:t>
        <a:bodyPr/>
        <a:lstStyle/>
        <a:p>
          <a:endParaRPr lang="en-US"/>
        </a:p>
      </dgm:t>
    </dgm:pt>
    <dgm:pt modelId="{0E245F02-3BE2-644A-8456-0B0523BCE114}" type="sibTrans" cxnId="{4E3A0067-3A0A-E542-BF89-D292F13697E1}">
      <dgm:prSet/>
      <dgm:spPr/>
      <dgm:t>
        <a:bodyPr/>
        <a:lstStyle/>
        <a:p>
          <a:endParaRPr lang="en-US"/>
        </a:p>
      </dgm:t>
    </dgm:pt>
    <dgm:pt modelId="{B66AD63F-EE35-004B-A412-7452A37B0417}" type="pres">
      <dgm:prSet presAssocID="{49C87519-0DE8-1741-816F-CC021578363F}" presName="Name0" presStyleCnt="0">
        <dgm:presLayoutVars>
          <dgm:dir/>
          <dgm:resizeHandles val="exact"/>
        </dgm:presLayoutVars>
      </dgm:prSet>
      <dgm:spPr/>
    </dgm:pt>
    <dgm:pt modelId="{2FC866AE-F446-204E-A131-0BAD44B940C3}" type="pres">
      <dgm:prSet presAssocID="{49C87519-0DE8-1741-816F-CC021578363F}" presName="arrow" presStyleLbl="bgShp" presStyleIdx="0" presStyleCnt="1" custScaleX="26090" custScaleY="47275" custLinFactNeighborX="-5000" custLinFactNeighborY="-90354"/>
      <dgm:spPr/>
    </dgm:pt>
    <dgm:pt modelId="{64A9C137-83A6-CA4F-9446-892F18F0EFE1}" type="pres">
      <dgm:prSet presAssocID="{49C87519-0DE8-1741-816F-CC021578363F}" presName="points" presStyleCnt="0"/>
      <dgm:spPr/>
    </dgm:pt>
    <dgm:pt modelId="{F903125A-962C-E745-84AB-D3C7AE321E54}" type="pres">
      <dgm:prSet presAssocID="{CF5787CA-B804-7D45-A684-EA3004696852}" presName="compositeA" presStyleCnt="0"/>
      <dgm:spPr/>
    </dgm:pt>
    <dgm:pt modelId="{F4A99E50-951E-0B49-8962-D793E87ADFA3}" type="pres">
      <dgm:prSet presAssocID="{CF5787CA-B804-7D45-A684-EA3004696852}" presName="textA" presStyleLbl="revTx" presStyleIdx="0" presStyleCnt="9">
        <dgm:presLayoutVars>
          <dgm:bulletEnabled val="1"/>
        </dgm:presLayoutVars>
      </dgm:prSet>
      <dgm:spPr/>
    </dgm:pt>
    <dgm:pt modelId="{01BDDD9F-1410-C941-9D96-C79C7274E4BD}" type="pres">
      <dgm:prSet presAssocID="{CF5787CA-B804-7D45-A684-EA3004696852}" presName="circleA" presStyleLbl="node1" presStyleIdx="0" presStyleCnt="9"/>
      <dgm:spPr/>
    </dgm:pt>
    <dgm:pt modelId="{ABB175F7-6261-F94F-B22B-FDF7D14BBDE6}" type="pres">
      <dgm:prSet presAssocID="{CF5787CA-B804-7D45-A684-EA3004696852}" presName="spaceA" presStyleCnt="0"/>
      <dgm:spPr/>
    </dgm:pt>
    <dgm:pt modelId="{8341A37F-CACD-CF44-9433-E78B2932303D}" type="pres">
      <dgm:prSet presAssocID="{98E0D530-1E4D-7A46-B2C7-4A39C4BD5635}" presName="space" presStyleCnt="0"/>
      <dgm:spPr/>
    </dgm:pt>
    <dgm:pt modelId="{4B5AF4ED-142D-9E41-82F1-FB033CEEC445}" type="pres">
      <dgm:prSet presAssocID="{3969E3E3-1D84-0A43-8FE0-2EE5B8EC8DA2}" presName="compositeB" presStyleCnt="0"/>
      <dgm:spPr/>
    </dgm:pt>
    <dgm:pt modelId="{D04596F9-D888-1948-B7BA-AC0266C762E9}" type="pres">
      <dgm:prSet presAssocID="{3969E3E3-1D84-0A43-8FE0-2EE5B8EC8DA2}" presName="textB" presStyleLbl="revTx" presStyleIdx="1" presStyleCnt="9">
        <dgm:presLayoutVars>
          <dgm:bulletEnabled val="1"/>
        </dgm:presLayoutVars>
      </dgm:prSet>
      <dgm:spPr/>
    </dgm:pt>
    <dgm:pt modelId="{D063AEFE-077A-0F4A-A9A6-4D87404214F7}" type="pres">
      <dgm:prSet presAssocID="{3969E3E3-1D84-0A43-8FE0-2EE5B8EC8DA2}" presName="circleB" presStyleLbl="node1" presStyleIdx="1" presStyleCnt="9"/>
      <dgm:spPr/>
    </dgm:pt>
    <dgm:pt modelId="{3E9DCAE5-89D2-FB49-9BA3-831F3CAE3223}" type="pres">
      <dgm:prSet presAssocID="{3969E3E3-1D84-0A43-8FE0-2EE5B8EC8DA2}" presName="spaceB" presStyleCnt="0"/>
      <dgm:spPr/>
    </dgm:pt>
    <dgm:pt modelId="{0014C652-3261-1A4E-96F3-9D8E5A5E18C9}" type="pres">
      <dgm:prSet presAssocID="{3BEBCF4D-CC46-2D4D-8161-17F31A8F7CD4}" presName="space" presStyleCnt="0"/>
      <dgm:spPr/>
    </dgm:pt>
    <dgm:pt modelId="{97BB2E81-4501-C246-B638-9C28559B5518}" type="pres">
      <dgm:prSet presAssocID="{D02562B0-2D03-6F47-86F0-974594A10D23}" presName="compositeA" presStyleCnt="0"/>
      <dgm:spPr/>
    </dgm:pt>
    <dgm:pt modelId="{832C5D79-D978-2E47-8C6F-00C8A5B2F5BE}" type="pres">
      <dgm:prSet presAssocID="{D02562B0-2D03-6F47-86F0-974594A10D23}" presName="textA" presStyleLbl="revTx" presStyleIdx="2" presStyleCnt="9">
        <dgm:presLayoutVars>
          <dgm:bulletEnabled val="1"/>
        </dgm:presLayoutVars>
      </dgm:prSet>
      <dgm:spPr/>
    </dgm:pt>
    <dgm:pt modelId="{17FA2D1B-27F4-5443-B7A1-5B2870F81D3E}" type="pres">
      <dgm:prSet presAssocID="{D02562B0-2D03-6F47-86F0-974594A10D23}" presName="circleA" presStyleLbl="node1" presStyleIdx="2" presStyleCnt="9"/>
      <dgm:spPr/>
    </dgm:pt>
    <dgm:pt modelId="{29DE24FE-C8A3-B34F-BFE3-7EDCDE762FA9}" type="pres">
      <dgm:prSet presAssocID="{D02562B0-2D03-6F47-86F0-974594A10D23}" presName="spaceA" presStyleCnt="0"/>
      <dgm:spPr/>
    </dgm:pt>
    <dgm:pt modelId="{995390BC-9280-C544-BCDE-530AA238AF8E}" type="pres">
      <dgm:prSet presAssocID="{68EB75FD-1255-3B40-92AA-BF01099D4FED}" presName="space" presStyleCnt="0"/>
      <dgm:spPr/>
    </dgm:pt>
    <dgm:pt modelId="{D3D3C698-AC32-554F-A0D7-7FC8F8B0D570}" type="pres">
      <dgm:prSet presAssocID="{0B2C99A4-3F70-DF46-AB73-719AF843EA14}" presName="compositeB" presStyleCnt="0"/>
      <dgm:spPr/>
    </dgm:pt>
    <dgm:pt modelId="{391A6E90-A0FF-C541-B801-BD18C7BF42F3}" type="pres">
      <dgm:prSet presAssocID="{0B2C99A4-3F70-DF46-AB73-719AF843EA14}" presName="textB" presStyleLbl="revTx" presStyleIdx="3" presStyleCnt="9">
        <dgm:presLayoutVars>
          <dgm:bulletEnabled val="1"/>
        </dgm:presLayoutVars>
      </dgm:prSet>
      <dgm:spPr/>
    </dgm:pt>
    <dgm:pt modelId="{2CE9375D-A7CE-AF42-A620-BDF95A13A78B}" type="pres">
      <dgm:prSet presAssocID="{0B2C99A4-3F70-DF46-AB73-719AF843EA14}" presName="circleB" presStyleLbl="node1" presStyleIdx="3" presStyleCnt="9"/>
      <dgm:spPr/>
    </dgm:pt>
    <dgm:pt modelId="{A39ACD1C-31CD-C34D-926E-DF1302E6B601}" type="pres">
      <dgm:prSet presAssocID="{0B2C99A4-3F70-DF46-AB73-719AF843EA14}" presName="spaceB" presStyleCnt="0"/>
      <dgm:spPr/>
    </dgm:pt>
    <dgm:pt modelId="{DBDF5EDC-15CE-F548-BE97-FBD136B142B2}" type="pres">
      <dgm:prSet presAssocID="{2E4D8949-C3B3-8F4E-BEA3-A199BF718A13}" presName="space" presStyleCnt="0"/>
      <dgm:spPr/>
    </dgm:pt>
    <dgm:pt modelId="{3F61B63B-CA2C-FF43-8207-208A9FFE89FD}" type="pres">
      <dgm:prSet presAssocID="{718CB9DD-0AC1-3840-87AF-54911AFBC5FE}" presName="compositeA" presStyleCnt="0"/>
      <dgm:spPr/>
    </dgm:pt>
    <dgm:pt modelId="{C590753B-EBDD-8B44-BC2E-DD056F0912C7}" type="pres">
      <dgm:prSet presAssocID="{718CB9DD-0AC1-3840-87AF-54911AFBC5FE}" presName="textA" presStyleLbl="revTx" presStyleIdx="4" presStyleCnt="9">
        <dgm:presLayoutVars>
          <dgm:bulletEnabled val="1"/>
        </dgm:presLayoutVars>
      </dgm:prSet>
      <dgm:spPr/>
    </dgm:pt>
    <dgm:pt modelId="{447B223E-9ED1-AF4E-978E-ED13E48AD3C5}" type="pres">
      <dgm:prSet presAssocID="{718CB9DD-0AC1-3840-87AF-54911AFBC5FE}" presName="circleA" presStyleLbl="node1" presStyleIdx="4" presStyleCnt="9"/>
      <dgm:spPr/>
    </dgm:pt>
    <dgm:pt modelId="{4B61B793-3AE1-5D42-AB07-8D581D356BC5}" type="pres">
      <dgm:prSet presAssocID="{718CB9DD-0AC1-3840-87AF-54911AFBC5FE}" presName="spaceA" presStyleCnt="0"/>
      <dgm:spPr/>
    </dgm:pt>
    <dgm:pt modelId="{E7822308-20DD-9348-B986-C60EDC96DA9E}" type="pres">
      <dgm:prSet presAssocID="{BFA4F858-A190-7649-80FB-B701A1AB57E0}" presName="space" presStyleCnt="0"/>
      <dgm:spPr/>
    </dgm:pt>
    <dgm:pt modelId="{5DA6D2F1-86DB-D74D-8018-B6242C939C49}" type="pres">
      <dgm:prSet presAssocID="{CBD15BF3-F168-C447-9959-661C73EF784A}" presName="compositeB" presStyleCnt="0"/>
      <dgm:spPr/>
    </dgm:pt>
    <dgm:pt modelId="{FEA28C6E-7859-4C4F-93AD-BBBCD65A2366}" type="pres">
      <dgm:prSet presAssocID="{CBD15BF3-F168-C447-9959-661C73EF784A}" presName="textB" presStyleLbl="revTx" presStyleIdx="5" presStyleCnt="9">
        <dgm:presLayoutVars>
          <dgm:bulletEnabled val="1"/>
        </dgm:presLayoutVars>
      </dgm:prSet>
      <dgm:spPr/>
    </dgm:pt>
    <dgm:pt modelId="{CA0DF8AD-C166-8D46-BD08-8F6A45D43376}" type="pres">
      <dgm:prSet presAssocID="{CBD15BF3-F168-C447-9959-661C73EF784A}" presName="circleB" presStyleLbl="node1" presStyleIdx="5" presStyleCnt="9"/>
      <dgm:spPr/>
    </dgm:pt>
    <dgm:pt modelId="{96D7D8D4-2769-9A44-BAA4-C31B3AF987B4}" type="pres">
      <dgm:prSet presAssocID="{CBD15BF3-F168-C447-9959-661C73EF784A}" presName="spaceB" presStyleCnt="0"/>
      <dgm:spPr/>
    </dgm:pt>
    <dgm:pt modelId="{0EF3079B-0A5D-7840-849C-8FD492DA2546}" type="pres">
      <dgm:prSet presAssocID="{D98E9254-8B81-FA45-8F1A-F585C4F649CB}" presName="space" presStyleCnt="0"/>
      <dgm:spPr/>
    </dgm:pt>
    <dgm:pt modelId="{9F4DC007-0414-9B44-9A70-E565E64E8D05}" type="pres">
      <dgm:prSet presAssocID="{7D9461F8-2174-BD4B-8114-0A26FF60573D}" presName="compositeA" presStyleCnt="0"/>
      <dgm:spPr/>
    </dgm:pt>
    <dgm:pt modelId="{F7AEDD08-0883-024C-B2CE-05E54C150F62}" type="pres">
      <dgm:prSet presAssocID="{7D9461F8-2174-BD4B-8114-0A26FF60573D}" presName="textA" presStyleLbl="revTx" presStyleIdx="6" presStyleCnt="9">
        <dgm:presLayoutVars>
          <dgm:bulletEnabled val="1"/>
        </dgm:presLayoutVars>
      </dgm:prSet>
      <dgm:spPr/>
    </dgm:pt>
    <dgm:pt modelId="{EE4BCCE7-A1F8-D847-AD88-B29A44D5651D}" type="pres">
      <dgm:prSet presAssocID="{7D9461F8-2174-BD4B-8114-0A26FF60573D}" presName="circleA" presStyleLbl="node1" presStyleIdx="6" presStyleCnt="9"/>
      <dgm:spPr/>
    </dgm:pt>
    <dgm:pt modelId="{B21D17E5-2A75-DC49-BC1B-0780F6FCF4A0}" type="pres">
      <dgm:prSet presAssocID="{7D9461F8-2174-BD4B-8114-0A26FF60573D}" presName="spaceA" presStyleCnt="0"/>
      <dgm:spPr/>
    </dgm:pt>
    <dgm:pt modelId="{E2B24AA5-67CB-8047-A51B-EB9C0C09AEA5}" type="pres">
      <dgm:prSet presAssocID="{6764098A-D19B-4E4A-A087-66EAFC2F1C0B}" presName="space" presStyleCnt="0"/>
      <dgm:spPr/>
    </dgm:pt>
    <dgm:pt modelId="{DE50ABC8-09A6-944F-9B50-2A1F135137E9}" type="pres">
      <dgm:prSet presAssocID="{9D67A1E5-06B3-BA4F-B748-A3FEA4D7A6D2}" presName="compositeB" presStyleCnt="0"/>
      <dgm:spPr/>
    </dgm:pt>
    <dgm:pt modelId="{7CFB0EAD-E5F6-3649-A237-99BE0BE91348}" type="pres">
      <dgm:prSet presAssocID="{9D67A1E5-06B3-BA4F-B748-A3FEA4D7A6D2}" presName="textB" presStyleLbl="revTx" presStyleIdx="7" presStyleCnt="9">
        <dgm:presLayoutVars>
          <dgm:bulletEnabled val="1"/>
        </dgm:presLayoutVars>
      </dgm:prSet>
      <dgm:spPr/>
    </dgm:pt>
    <dgm:pt modelId="{8C84ED29-BD55-C241-87C2-213026971AF9}" type="pres">
      <dgm:prSet presAssocID="{9D67A1E5-06B3-BA4F-B748-A3FEA4D7A6D2}" presName="circleB" presStyleLbl="node1" presStyleIdx="7" presStyleCnt="9"/>
      <dgm:spPr/>
    </dgm:pt>
    <dgm:pt modelId="{E3414ABF-B595-AE45-8E0C-FFB54AAB1BA4}" type="pres">
      <dgm:prSet presAssocID="{9D67A1E5-06B3-BA4F-B748-A3FEA4D7A6D2}" presName="spaceB" presStyleCnt="0"/>
      <dgm:spPr/>
    </dgm:pt>
    <dgm:pt modelId="{24A57671-DF51-5C44-895A-E127F081C7D3}" type="pres">
      <dgm:prSet presAssocID="{AD4CCDC6-648F-A04F-932A-4E18A42689F3}" presName="space" presStyleCnt="0"/>
      <dgm:spPr/>
    </dgm:pt>
    <dgm:pt modelId="{906A5410-128B-144F-84B4-307351B837A8}" type="pres">
      <dgm:prSet presAssocID="{AD451F95-1D1A-1449-A6F0-337E4D1E915F}" presName="compositeA" presStyleCnt="0"/>
      <dgm:spPr/>
    </dgm:pt>
    <dgm:pt modelId="{6280E0F2-2A4A-C549-AEA4-6961E9A9B05C}" type="pres">
      <dgm:prSet presAssocID="{AD451F95-1D1A-1449-A6F0-337E4D1E915F}" presName="textA" presStyleLbl="revTx" presStyleIdx="8" presStyleCnt="9">
        <dgm:presLayoutVars>
          <dgm:bulletEnabled val="1"/>
        </dgm:presLayoutVars>
      </dgm:prSet>
      <dgm:spPr/>
    </dgm:pt>
    <dgm:pt modelId="{E6117D45-C95B-AA40-9DFE-FD5972313945}" type="pres">
      <dgm:prSet presAssocID="{AD451F95-1D1A-1449-A6F0-337E4D1E915F}" presName="circleA" presStyleLbl="node1" presStyleIdx="8" presStyleCnt="9"/>
      <dgm:spPr/>
    </dgm:pt>
    <dgm:pt modelId="{EECB5B61-D780-EE4A-97A1-B56F2D7C7A23}" type="pres">
      <dgm:prSet presAssocID="{AD451F95-1D1A-1449-A6F0-337E4D1E915F}" presName="spaceA" presStyleCnt="0"/>
      <dgm:spPr/>
    </dgm:pt>
  </dgm:ptLst>
  <dgm:cxnLst>
    <dgm:cxn modelId="{71F92312-CCD1-A241-B816-62E480B2A1BF}" type="presOf" srcId="{CF5787CA-B804-7D45-A684-EA3004696852}" destId="{F4A99E50-951E-0B49-8962-D793E87ADFA3}" srcOrd="0" destOrd="0" presId="urn:microsoft.com/office/officeart/2005/8/layout/hProcess11"/>
    <dgm:cxn modelId="{7DFBDF12-3B9B-D044-A7D4-2A391430C784}" srcId="{49C87519-0DE8-1741-816F-CC021578363F}" destId="{3969E3E3-1D84-0A43-8FE0-2EE5B8EC8DA2}" srcOrd="1" destOrd="0" parTransId="{4D392205-4D96-AA40-AA19-5CE8FB7C47F3}" sibTransId="{3BEBCF4D-CC46-2D4D-8161-17F31A8F7CD4}"/>
    <dgm:cxn modelId="{81619014-6AB9-A24D-A9AC-27E2EED76819}" type="presOf" srcId="{CBD15BF3-F168-C447-9959-661C73EF784A}" destId="{FEA28C6E-7859-4C4F-93AD-BBBCD65A2366}" srcOrd="0" destOrd="0" presId="urn:microsoft.com/office/officeart/2005/8/layout/hProcess11"/>
    <dgm:cxn modelId="{B414A52F-81CE-D747-B1FA-2559151E3F8D}" srcId="{49C87519-0DE8-1741-816F-CC021578363F}" destId="{9D67A1E5-06B3-BA4F-B748-A3FEA4D7A6D2}" srcOrd="7" destOrd="0" parTransId="{C9F3C2FB-B6E0-2341-9AD9-AB3DCDBB04BE}" sibTransId="{AD4CCDC6-648F-A04F-932A-4E18A42689F3}"/>
    <dgm:cxn modelId="{86DC4A5E-BB78-3F45-B3F9-4B8635661DBA}" srcId="{49C87519-0DE8-1741-816F-CC021578363F}" destId="{0B2C99A4-3F70-DF46-AB73-719AF843EA14}" srcOrd="3" destOrd="0" parTransId="{053DEE0D-BA6C-2B4B-B388-90F07083C323}" sibTransId="{2E4D8949-C3B3-8F4E-BEA3-A199BF718A13}"/>
    <dgm:cxn modelId="{4E3A0067-3A0A-E542-BF89-D292F13697E1}" srcId="{49C87519-0DE8-1741-816F-CC021578363F}" destId="{AD451F95-1D1A-1449-A6F0-337E4D1E915F}" srcOrd="8" destOrd="0" parTransId="{207B176B-BED3-CD49-BECC-986F3C8DD31D}" sibTransId="{0E245F02-3BE2-644A-8456-0B0523BCE114}"/>
    <dgm:cxn modelId="{E8D7CA79-051A-AD47-8C85-5DA64DD5384F}" type="presOf" srcId="{0B2C99A4-3F70-DF46-AB73-719AF843EA14}" destId="{391A6E90-A0FF-C541-B801-BD18C7BF42F3}" srcOrd="0" destOrd="0" presId="urn:microsoft.com/office/officeart/2005/8/layout/hProcess11"/>
    <dgm:cxn modelId="{392EBE9E-83A1-D149-9BDF-C73D8DA841B6}" srcId="{49C87519-0DE8-1741-816F-CC021578363F}" destId="{718CB9DD-0AC1-3840-87AF-54911AFBC5FE}" srcOrd="4" destOrd="0" parTransId="{5596B288-B9AA-5543-95D5-6C38B84E35E9}" sibTransId="{BFA4F858-A190-7649-80FB-B701A1AB57E0}"/>
    <dgm:cxn modelId="{514C4AA3-DD6F-5D4C-A4D7-CFE07EEC8F18}" type="presOf" srcId="{D02562B0-2D03-6F47-86F0-974594A10D23}" destId="{832C5D79-D978-2E47-8C6F-00C8A5B2F5BE}" srcOrd="0" destOrd="0" presId="urn:microsoft.com/office/officeart/2005/8/layout/hProcess11"/>
    <dgm:cxn modelId="{ED314BA5-0E68-CF43-8AC2-6ECCAC337FC4}" type="presOf" srcId="{7D9461F8-2174-BD4B-8114-0A26FF60573D}" destId="{F7AEDD08-0883-024C-B2CE-05E54C150F62}" srcOrd="0" destOrd="0" presId="urn:microsoft.com/office/officeart/2005/8/layout/hProcess11"/>
    <dgm:cxn modelId="{35F5BCC5-EB20-B74F-B2E2-5D8FA4015043}" type="presOf" srcId="{9D67A1E5-06B3-BA4F-B748-A3FEA4D7A6D2}" destId="{7CFB0EAD-E5F6-3649-A237-99BE0BE91348}" srcOrd="0" destOrd="0" presId="urn:microsoft.com/office/officeart/2005/8/layout/hProcess11"/>
    <dgm:cxn modelId="{7ABB47CD-F1EB-A445-AB58-B43D27C2654A}" srcId="{49C87519-0DE8-1741-816F-CC021578363F}" destId="{7D9461F8-2174-BD4B-8114-0A26FF60573D}" srcOrd="6" destOrd="0" parTransId="{F9C3C57F-EE39-164D-B0C7-88694A3179B3}" sibTransId="{6764098A-D19B-4E4A-A087-66EAFC2F1C0B}"/>
    <dgm:cxn modelId="{1A0D50D7-4301-9449-AECB-650034E5EBD7}" srcId="{49C87519-0DE8-1741-816F-CC021578363F}" destId="{D02562B0-2D03-6F47-86F0-974594A10D23}" srcOrd="2" destOrd="0" parTransId="{DAF86E5A-8224-A047-8000-0F65D9A7AE39}" sibTransId="{68EB75FD-1255-3B40-92AA-BF01099D4FED}"/>
    <dgm:cxn modelId="{3631B6DD-E6AA-4044-AAC4-6780028C6D72}" srcId="{49C87519-0DE8-1741-816F-CC021578363F}" destId="{CF5787CA-B804-7D45-A684-EA3004696852}" srcOrd="0" destOrd="0" parTransId="{DC239452-21D1-CE4A-8094-4D6F7138C4A7}" sibTransId="{98E0D530-1E4D-7A46-B2C7-4A39C4BD5635}"/>
    <dgm:cxn modelId="{0F9687E6-DF9E-1244-820D-A3A25DB8C5BA}" type="presOf" srcId="{49C87519-0DE8-1741-816F-CC021578363F}" destId="{B66AD63F-EE35-004B-A412-7452A37B0417}" srcOrd="0" destOrd="0" presId="urn:microsoft.com/office/officeart/2005/8/layout/hProcess11"/>
    <dgm:cxn modelId="{DB0D82ED-6877-B44A-9858-3A206395C2C8}" srcId="{49C87519-0DE8-1741-816F-CC021578363F}" destId="{CBD15BF3-F168-C447-9959-661C73EF784A}" srcOrd="5" destOrd="0" parTransId="{45AC345D-7E5C-3E4D-AF45-9CEA4EF66B0F}" sibTransId="{D98E9254-8B81-FA45-8F1A-F585C4F649CB}"/>
    <dgm:cxn modelId="{059037F4-D71B-274E-8367-909768A1EBBE}" type="presOf" srcId="{3969E3E3-1D84-0A43-8FE0-2EE5B8EC8DA2}" destId="{D04596F9-D888-1948-B7BA-AC0266C762E9}" srcOrd="0" destOrd="0" presId="urn:microsoft.com/office/officeart/2005/8/layout/hProcess11"/>
    <dgm:cxn modelId="{AF1454FD-EFEC-AD46-AFE2-F1C090B23CAE}" type="presOf" srcId="{718CB9DD-0AC1-3840-87AF-54911AFBC5FE}" destId="{C590753B-EBDD-8B44-BC2E-DD056F0912C7}" srcOrd="0" destOrd="0" presId="urn:microsoft.com/office/officeart/2005/8/layout/hProcess11"/>
    <dgm:cxn modelId="{B4C7A5FE-D704-2A4E-A3BB-2C36A7A0DA55}" type="presOf" srcId="{AD451F95-1D1A-1449-A6F0-337E4D1E915F}" destId="{6280E0F2-2A4A-C549-AEA4-6961E9A9B05C}" srcOrd="0" destOrd="0" presId="urn:microsoft.com/office/officeart/2005/8/layout/hProcess11"/>
    <dgm:cxn modelId="{E1E115D3-3A9A-5E46-ABF4-C79C64C52BF9}" type="presParOf" srcId="{B66AD63F-EE35-004B-A412-7452A37B0417}" destId="{2FC866AE-F446-204E-A131-0BAD44B940C3}" srcOrd="0" destOrd="0" presId="urn:microsoft.com/office/officeart/2005/8/layout/hProcess11"/>
    <dgm:cxn modelId="{FA8E9CDF-D79F-034E-A047-7DA4D18FA046}" type="presParOf" srcId="{B66AD63F-EE35-004B-A412-7452A37B0417}" destId="{64A9C137-83A6-CA4F-9446-892F18F0EFE1}" srcOrd="1" destOrd="0" presId="urn:microsoft.com/office/officeart/2005/8/layout/hProcess11"/>
    <dgm:cxn modelId="{54124F66-0810-D043-B4DC-313234CAD046}" type="presParOf" srcId="{64A9C137-83A6-CA4F-9446-892F18F0EFE1}" destId="{F903125A-962C-E745-84AB-D3C7AE321E54}" srcOrd="0" destOrd="0" presId="urn:microsoft.com/office/officeart/2005/8/layout/hProcess11"/>
    <dgm:cxn modelId="{C1517056-B8A9-8443-8EF2-F14DA15CB73D}" type="presParOf" srcId="{F903125A-962C-E745-84AB-D3C7AE321E54}" destId="{F4A99E50-951E-0B49-8962-D793E87ADFA3}" srcOrd="0" destOrd="0" presId="urn:microsoft.com/office/officeart/2005/8/layout/hProcess11"/>
    <dgm:cxn modelId="{0C6578CB-8F20-374A-A127-277F6492B6AA}" type="presParOf" srcId="{F903125A-962C-E745-84AB-D3C7AE321E54}" destId="{01BDDD9F-1410-C941-9D96-C79C7274E4BD}" srcOrd="1" destOrd="0" presId="urn:microsoft.com/office/officeart/2005/8/layout/hProcess11"/>
    <dgm:cxn modelId="{563B3C19-F6B4-7F4A-BD07-05888D436257}" type="presParOf" srcId="{F903125A-962C-E745-84AB-D3C7AE321E54}" destId="{ABB175F7-6261-F94F-B22B-FDF7D14BBDE6}" srcOrd="2" destOrd="0" presId="urn:microsoft.com/office/officeart/2005/8/layout/hProcess11"/>
    <dgm:cxn modelId="{D29C7387-AE7B-894D-9104-24DC0ED05357}" type="presParOf" srcId="{64A9C137-83A6-CA4F-9446-892F18F0EFE1}" destId="{8341A37F-CACD-CF44-9433-E78B2932303D}" srcOrd="1" destOrd="0" presId="urn:microsoft.com/office/officeart/2005/8/layout/hProcess11"/>
    <dgm:cxn modelId="{DA720DA6-0637-BC4B-A76E-66F16422ACB9}" type="presParOf" srcId="{64A9C137-83A6-CA4F-9446-892F18F0EFE1}" destId="{4B5AF4ED-142D-9E41-82F1-FB033CEEC445}" srcOrd="2" destOrd="0" presId="urn:microsoft.com/office/officeart/2005/8/layout/hProcess11"/>
    <dgm:cxn modelId="{A0A73A0F-A24C-404F-9BBF-E8E01E1B7007}" type="presParOf" srcId="{4B5AF4ED-142D-9E41-82F1-FB033CEEC445}" destId="{D04596F9-D888-1948-B7BA-AC0266C762E9}" srcOrd="0" destOrd="0" presId="urn:microsoft.com/office/officeart/2005/8/layout/hProcess11"/>
    <dgm:cxn modelId="{220E4836-739C-B840-8EB6-E3369A526DC4}" type="presParOf" srcId="{4B5AF4ED-142D-9E41-82F1-FB033CEEC445}" destId="{D063AEFE-077A-0F4A-A9A6-4D87404214F7}" srcOrd="1" destOrd="0" presId="urn:microsoft.com/office/officeart/2005/8/layout/hProcess11"/>
    <dgm:cxn modelId="{5B6259F0-552E-D047-B27E-6376D55418FB}" type="presParOf" srcId="{4B5AF4ED-142D-9E41-82F1-FB033CEEC445}" destId="{3E9DCAE5-89D2-FB49-9BA3-831F3CAE3223}" srcOrd="2" destOrd="0" presId="urn:microsoft.com/office/officeart/2005/8/layout/hProcess11"/>
    <dgm:cxn modelId="{6F9F4F86-BC92-724D-8EC4-67AAA3B80DCE}" type="presParOf" srcId="{64A9C137-83A6-CA4F-9446-892F18F0EFE1}" destId="{0014C652-3261-1A4E-96F3-9D8E5A5E18C9}" srcOrd="3" destOrd="0" presId="urn:microsoft.com/office/officeart/2005/8/layout/hProcess11"/>
    <dgm:cxn modelId="{8BBA066A-D956-2F49-ADAA-4A8EEBF7259E}" type="presParOf" srcId="{64A9C137-83A6-CA4F-9446-892F18F0EFE1}" destId="{97BB2E81-4501-C246-B638-9C28559B5518}" srcOrd="4" destOrd="0" presId="urn:microsoft.com/office/officeart/2005/8/layout/hProcess11"/>
    <dgm:cxn modelId="{159EB45E-D2B7-CD41-863E-E9ECE5FB3A88}" type="presParOf" srcId="{97BB2E81-4501-C246-B638-9C28559B5518}" destId="{832C5D79-D978-2E47-8C6F-00C8A5B2F5BE}" srcOrd="0" destOrd="0" presId="urn:microsoft.com/office/officeart/2005/8/layout/hProcess11"/>
    <dgm:cxn modelId="{41203528-5851-B744-A2FE-6F7DE076217A}" type="presParOf" srcId="{97BB2E81-4501-C246-B638-9C28559B5518}" destId="{17FA2D1B-27F4-5443-B7A1-5B2870F81D3E}" srcOrd="1" destOrd="0" presId="urn:microsoft.com/office/officeart/2005/8/layout/hProcess11"/>
    <dgm:cxn modelId="{EFB50C65-D3DC-AA41-A5BC-9B5AC09C2C7B}" type="presParOf" srcId="{97BB2E81-4501-C246-B638-9C28559B5518}" destId="{29DE24FE-C8A3-B34F-BFE3-7EDCDE762FA9}" srcOrd="2" destOrd="0" presId="urn:microsoft.com/office/officeart/2005/8/layout/hProcess11"/>
    <dgm:cxn modelId="{5C779CF9-A8FA-2741-80BF-24DAF22F39D1}" type="presParOf" srcId="{64A9C137-83A6-CA4F-9446-892F18F0EFE1}" destId="{995390BC-9280-C544-BCDE-530AA238AF8E}" srcOrd="5" destOrd="0" presId="urn:microsoft.com/office/officeart/2005/8/layout/hProcess11"/>
    <dgm:cxn modelId="{2416BDAD-08A6-244E-A7DC-693876F13211}" type="presParOf" srcId="{64A9C137-83A6-CA4F-9446-892F18F0EFE1}" destId="{D3D3C698-AC32-554F-A0D7-7FC8F8B0D570}" srcOrd="6" destOrd="0" presId="urn:microsoft.com/office/officeart/2005/8/layout/hProcess11"/>
    <dgm:cxn modelId="{1B9062E1-1321-DC41-8F57-03A66139F442}" type="presParOf" srcId="{D3D3C698-AC32-554F-A0D7-7FC8F8B0D570}" destId="{391A6E90-A0FF-C541-B801-BD18C7BF42F3}" srcOrd="0" destOrd="0" presId="urn:microsoft.com/office/officeart/2005/8/layout/hProcess11"/>
    <dgm:cxn modelId="{A11F5691-0E07-9B42-86FF-EB81D9189256}" type="presParOf" srcId="{D3D3C698-AC32-554F-A0D7-7FC8F8B0D570}" destId="{2CE9375D-A7CE-AF42-A620-BDF95A13A78B}" srcOrd="1" destOrd="0" presId="urn:microsoft.com/office/officeart/2005/8/layout/hProcess11"/>
    <dgm:cxn modelId="{5DEE5708-62F5-6640-8DE7-FF64D5724B59}" type="presParOf" srcId="{D3D3C698-AC32-554F-A0D7-7FC8F8B0D570}" destId="{A39ACD1C-31CD-C34D-926E-DF1302E6B601}" srcOrd="2" destOrd="0" presId="urn:microsoft.com/office/officeart/2005/8/layout/hProcess11"/>
    <dgm:cxn modelId="{1EE49491-0126-4F4C-B59F-03E36F6817D2}" type="presParOf" srcId="{64A9C137-83A6-CA4F-9446-892F18F0EFE1}" destId="{DBDF5EDC-15CE-F548-BE97-FBD136B142B2}" srcOrd="7" destOrd="0" presId="urn:microsoft.com/office/officeart/2005/8/layout/hProcess11"/>
    <dgm:cxn modelId="{650C2B11-8D67-2A4D-8514-E506F758129A}" type="presParOf" srcId="{64A9C137-83A6-CA4F-9446-892F18F0EFE1}" destId="{3F61B63B-CA2C-FF43-8207-208A9FFE89FD}" srcOrd="8" destOrd="0" presId="urn:microsoft.com/office/officeart/2005/8/layout/hProcess11"/>
    <dgm:cxn modelId="{77738874-4569-8E4E-8AC1-D2CF83F1AB1F}" type="presParOf" srcId="{3F61B63B-CA2C-FF43-8207-208A9FFE89FD}" destId="{C590753B-EBDD-8B44-BC2E-DD056F0912C7}" srcOrd="0" destOrd="0" presId="urn:microsoft.com/office/officeart/2005/8/layout/hProcess11"/>
    <dgm:cxn modelId="{A36F744C-46D6-C340-A1C5-F22EF24335B2}" type="presParOf" srcId="{3F61B63B-CA2C-FF43-8207-208A9FFE89FD}" destId="{447B223E-9ED1-AF4E-978E-ED13E48AD3C5}" srcOrd="1" destOrd="0" presId="urn:microsoft.com/office/officeart/2005/8/layout/hProcess11"/>
    <dgm:cxn modelId="{2CB6BFC4-C942-1740-8EFA-073A14F27C8E}" type="presParOf" srcId="{3F61B63B-CA2C-FF43-8207-208A9FFE89FD}" destId="{4B61B793-3AE1-5D42-AB07-8D581D356BC5}" srcOrd="2" destOrd="0" presId="urn:microsoft.com/office/officeart/2005/8/layout/hProcess11"/>
    <dgm:cxn modelId="{43D50B3E-2759-964A-8218-E94A2B9648E8}" type="presParOf" srcId="{64A9C137-83A6-CA4F-9446-892F18F0EFE1}" destId="{E7822308-20DD-9348-B986-C60EDC96DA9E}" srcOrd="9" destOrd="0" presId="urn:microsoft.com/office/officeart/2005/8/layout/hProcess11"/>
    <dgm:cxn modelId="{755870C8-ABDB-F643-9DAB-BA0C3B0BE6CF}" type="presParOf" srcId="{64A9C137-83A6-CA4F-9446-892F18F0EFE1}" destId="{5DA6D2F1-86DB-D74D-8018-B6242C939C49}" srcOrd="10" destOrd="0" presId="urn:microsoft.com/office/officeart/2005/8/layout/hProcess11"/>
    <dgm:cxn modelId="{D0C741DE-A5ED-2E40-B1AD-E12E59CB59E4}" type="presParOf" srcId="{5DA6D2F1-86DB-D74D-8018-B6242C939C49}" destId="{FEA28C6E-7859-4C4F-93AD-BBBCD65A2366}" srcOrd="0" destOrd="0" presId="urn:microsoft.com/office/officeart/2005/8/layout/hProcess11"/>
    <dgm:cxn modelId="{EE6E311E-CC0A-A94E-9656-BCEE5949A39C}" type="presParOf" srcId="{5DA6D2F1-86DB-D74D-8018-B6242C939C49}" destId="{CA0DF8AD-C166-8D46-BD08-8F6A45D43376}" srcOrd="1" destOrd="0" presId="urn:microsoft.com/office/officeart/2005/8/layout/hProcess11"/>
    <dgm:cxn modelId="{2938CE4B-CED4-D14C-BFB6-A5CC5F0F1DE2}" type="presParOf" srcId="{5DA6D2F1-86DB-D74D-8018-B6242C939C49}" destId="{96D7D8D4-2769-9A44-BAA4-C31B3AF987B4}" srcOrd="2" destOrd="0" presId="urn:microsoft.com/office/officeart/2005/8/layout/hProcess11"/>
    <dgm:cxn modelId="{9D3412C3-EFC3-5948-839A-BA2BE2B7BE64}" type="presParOf" srcId="{64A9C137-83A6-CA4F-9446-892F18F0EFE1}" destId="{0EF3079B-0A5D-7840-849C-8FD492DA2546}" srcOrd="11" destOrd="0" presId="urn:microsoft.com/office/officeart/2005/8/layout/hProcess11"/>
    <dgm:cxn modelId="{381AD914-3706-CF4D-B303-F97C6A5D84E6}" type="presParOf" srcId="{64A9C137-83A6-CA4F-9446-892F18F0EFE1}" destId="{9F4DC007-0414-9B44-9A70-E565E64E8D05}" srcOrd="12" destOrd="0" presId="urn:microsoft.com/office/officeart/2005/8/layout/hProcess11"/>
    <dgm:cxn modelId="{4FA63D9D-978F-8746-865B-E3B85146BE98}" type="presParOf" srcId="{9F4DC007-0414-9B44-9A70-E565E64E8D05}" destId="{F7AEDD08-0883-024C-B2CE-05E54C150F62}" srcOrd="0" destOrd="0" presId="urn:microsoft.com/office/officeart/2005/8/layout/hProcess11"/>
    <dgm:cxn modelId="{174C36F3-8D3D-8948-BC2E-3020F3963DFF}" type="presParOf" srcId="{9F4DC007-0414-9B44-9A70-E565E64E8D05}" destId="{EE4BCCE7-A1F8-D847-AD88-B29A44D5651D}" srcOrd="1" destOrd="0" presId="urn:microsoft.com/office/officeart/2005/8/layout/hProcess11"/>
    <dgm:cxn modelId="{D0F11C4D-6857-AA45-A204-B94324FC9F0B}" type="presParOf" srcId="{9F4DC007-0414-9B44-9A70-E565E64E8D05}" destId="{B21D17E5-2A75-DC49-BC1B-0780F6FCF4A0}" srcOrd="2" destOrd="0" presId="urn:microsoft.com/office/officeart/2005/8/layout/hProcess11"/>
    <dgm:cxn modelId="{786366CF-6B63-2143-A7BA-D218BA9A61DE}" type="presParOf" srcId="{64A9C137-83A6-CA4F-9446-892F18F0EFE1}" destId="{E2B24AA5-67CB-8047-A51B-EB9C0C09AEA5}" srcOrd="13" destOrd="0" presId="urn:microsoft.com/office/officeart/2005/8/layout/hProcess11"/>
    <dgm:cxn modelId="{4E6B9E4B-C530-994B-B54F-1202A3552B1F}" type="presParOf" srcId="{64A9C137-83A6-CA4F-9446-892F18F0EFE1}" destId="{DE50ABC8-09A6-944F-9B50-2A1F135137E9}" srcOrd="14" destOrd="0" presId="urn:microsoft.com/office/officeart/2005/8/layout/hProcess11"/>
    <dgm:cxn modelId="{567BF707-96A2-DF42-93EE-30EBD782547D}" type="presParOf" srcId="{DE50ABC8-09A6-944F-9B50-2A1F135137E9}" destId="{7CFB0EAD-E5F6-3649-A237-99BE0BE91348}" srcOrd="0" destOrd="0" presId="urn:microsoft.com/office/officeart/2005/8/layout/hProcess11"/>
    <dgm:cxn modelId="{ED3C7FD7-AFDB-EA47-85AD-E114E79508D9}" type="presParOf" srcId="{DE50ABC8-09A6-944F-9B50-2A1F135137E9}" destId="{8C84ED29-BD55-C241-87C2-213026971AF9}" srcOrd="1" destOrd="0" presId="urn:microsoft.com/office/officeart/2005/8/layout/hProcess11"/>
    <dgm:cxn modelId="{5A7DD80D-E16C-CF47-9DF8-1604CBD42777}" type="presParOf" srcId="{DE50ABC8-09A6-944F-9B50-2A1F135137E9}" destId="{E3414ABF-B595-AE45-8E0C-FFB54AAB1BA4}" srcOrd="2" destOrd="0" presId="urn:microsoft.com/office/officeart/2005/8/layout/hProcess11"/>
    <dgm:cxn modelId="{59B5A375-9D44-5343-B501-14ECFD1591D4}" type="presParOf" srcId="{64A9C137-83A6-CA4F-9446-892F18F0EFE1}" destId="{24A57671-DF51-5C44-895A-E127F081C7D3}" srcOrd="15" destOrd="0" presId="urn:microsoft.com/office/officeart/2005/8/layout/hProcess11"/>
    <dgm:cxn modelId="{FD5C9704-DD24-A543-A848-F4C1B8562C3A}" type="presParOf" srcId="{64A9C137-83A6-CA4F-9446-892F18F0EFE1}" destId="{906A5410-128B-144F-84B4-307351B837A8}" srcOrd="16" destOrd="0" presId="urn:microsoft.com/office/officeart/2005/8/layout/hProcess11"/>
    <dgm:cxn modelId="{08B35776-616A-954D-9357-782BC81BF62F}" type="presParOf" srcId="{906A5410-128B-144F-84B4-307351B837A8}" destId="{6280E0F2-2A4A-C549-AEA4-6961E9A9B05C}" srcOrd="0" destOrd="0" presId="urn:microsoft.com/office/officeart/2005/8/layout/hProcess11"/>
    <dgm:cxn modelId="{F04067A3-954C-8649-B8DA-AE1C11A2C8C5}" type="presParOf" srcId="{906A5410-128B-144F-84B4-307351B837A8}" destId="{E6117D45-C95B-AA40-9DFE-FD5972313945}" srcOrd="1" destOrd="0" presId="urn:microsoft.com/office/officeart/2005/8/layout/hProcess11"/>
    <dgm:cxn modelId="{6833C8CB-7947-2B41-BDBD-88459A65AC6F}" type="presParOf" srcId="{906A5410-128B-144F-84B4-307351B837A8}" destId="{EECB5B61-D780-EE4A-97A1-B56F2D7C7A23}"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B9EA88-1665-EC4F-8DAD-1C618A5D0175}" type="doc">
      <dgm:prSet loTypeId="urn:microsoft.com/office/officeart/2008/layout/HalfCircleOrganizationChart" loCatId="" qsTypeId="urn:microsoft.com/office/officeart/2005/8/quickstyle/simple1" qsCatId="simple" csTypeId="urn:microsoft.com/office/officeart/2005/8/colors/accent1_2" csCatId="accent1" phldr="1"/>
      <dgm:spPr/>
      <dgm:t>
        <a:bodyPr/>
        <a:lstStyle/>
        <a:p>
          <a:endParaRPr lang="en-US"/>
        </a:p>
      </dgm:t>
    </dgm:pt>
    <dgm:pt modelId="{0019F74D-EE96-4A45-8B1B-E84D0E692B47}">
      <dgm:prSet phldrT="[Text]"/>
      <dgm:spPr/>
      <dgm:t>
        <a:bodyPr/>
        <a:lstStyle/>
        <a:p>
          <a:r>
            <a:rPr lang="en-US" dirty="0"/>
            <a:t>HANDLING MISSING VALUES</a:t>
          </a:r>
        </a:p>
      </dgm:t>
    </dgm:pt>
    <dgm:pt modelId="{DC7BDD4E-93C1-BE41-9FF4-1F8355FE243F}" type="parTrans" cxnId="{B0635807-FAE1-D148-9EFA-DE5D2CC187A3}">
      <dgm:prSet/>
      <dgm:spPr/>
      <dgm:t>
        <a:bodyPr/>
        <a:lstStyle/>
        <a:p>
          <a:endParaRPr lang="en-US"/>
        </a:p>
      </dgm:t>
    </dgm:pt>
    <dgm:pt modelId="{F79DA336-A9B7-1F49-9443-B597040C949D}" type="sibTrans" cxnId="{B0635807-FAE1-D148-9EFA-DE5D2CC187A3}">
      <dgm:prSet/>
      <dgm:spPr/>
      <dgm:t>
        <a:bodyPr/>
        <a:lstStyle/>
        <a:p>
          <a:endParaRPr lang="en-US"/>
        </a:p>
      </dgm:t>
    </dgm:pt>
    <dgm:pt modelId="{A63232F1-AB29-E749-9BCE-0C5652874DED}">
      <dgm:prSet phldrT="[Text]"/>
      <dgm:spPr/>
      <dgm:t>
        <a:bodyPr/>
        <a:lstStyle/>
        <a:p>
          <a:r>
            <a:rPr lang="en-US" dirty="0"/>
            <a:t>MEDIAN</a:t>
          </a:r>
        </a:p>
      </dgm:t>
    </dgm:pt>
    <dgm:pt modelId="{7F11A3AD-2136-8845-BF67-72D7ADE53B69}" type="parTrans" cxnId="{95F9D72B-CE58-6341-B6FB-E2F490B48648}">
      <dgm:prSet/>
      <dgm:spPr/>
      <dgm:t>
        <a:bodyPr/>
        <a:lstStyle/>
        <a:p>
          <a:endParaRPr lang="en-US"/>
        </a:p>
      </dgm:t>
    </dgm:pt>
    <dgm:pt modelId="{81C5A448-FEE0-764E-ADB9-7462DE6D8058}" type="sibTrans" cxnId="{95F9D72B-CE58-6341-B6FB-E2F490B48648}">
      <dgm:prSet/>
      <dgm:spPr/>
      <dgm:t>
        <a:bodyPr/>
        <a:lstStyle/>
        <a:p>
          <a:endParaRPr lang="en-US"/>
        </a:p>
      </dgm:t>
    </dgm:pt>
    <dgm:pt modelId="{047A6832-490C-774C-B8C6-5CA2E4C18B27}">
      <dgm:prSet phldrT="[Text]"/>
      <dgm:spPr/>
      <dgm:t>
        <a:bodyPr/>
        <a:lstStyle/>
        <a:p>
          <a:r>
            <a:rPr lang="en-US" dirty="0"/>
            <a:t>MODE</a:t>
          </a:r>
        </a:p>
      </dgm:t>
    </dgm:pt>
    <dgm:pt modelId="{69DA66A4-E452-0B43-9DE0-9C6510C777CD}" type="parTrans" cxnId="{4B0F25CE-A76C-FD48-880B-EA5AC10BE833}">
      <dgm:prSet/>
      <dgm:spPr/>
      <dgm:t>
        <a:bodyPr/>
        <a:lstStyle/>
        <a:p>
          <a:endParaRPr lang="en-US"/>
        </a:p>
      </dgm:t>
    </dgm:pt>
    <dgm:pt modelId="{536AF3DA-8B8D-AE4E-80BE-DA7A62258F97}" type="sibTrans" cxnId="{4B0F25CE-A76C-FD48-880B-EA5AC10BE833}">
      <dgm:prSet/>
      <dgm:spPr/>
      <dgm:t>
        <a:bodyPr/>
        <a:lstStyle/>
        <a:p>
          <a:endParaRPr lang="en-US"/>
        </a:p>
      </dgm:t>
    </dgm:pt>
    <dgm:pt modelId="{918C6BD8-8C5A-3E4E-B0B2-3DF54667A6A3}">
      <dgm:prSet phldrT="[Text]"/>
      <dgm:spPr/>
      <dgm:t>
        <a:bodyPr/>
        <a:lstStyle/>
        <a:p>
          <a:r>
            <a:rPr lang="en-US" dirty="0"/>
            <a:t>CLUSTER SPECIFIC IMPUTATION</a:t>
          </a:r>
        </a:p>
      </dgm:t>
    </dgm:pt>
    <dgm:pt modelId="{C850B825-BE18-9647-A6B1-F5DA87649C0A}" type="parTrans" cxnId="{5B33D8BD-A5C1-424E-87C1-D4A775AFF16D}">
      <dgm:prSet/>
      <dgm:spPr/>
      <dgm:t>
        <a:bodyPr/>
        <a:lstStyle/>
        <a:p>
          <a:endParaRPr lang="en-US"/>
        </a:p>
      </dgm:t>
    </dgm:pt>
    <dgm:pt modelId="{E3BB0DC5-CA47-3A4A-929D-4E3FFEDFCB19}" type="sibTrans" cxnId="{5B33D8BD-A5C1-424E-87C1-D4A775AFF16D}">
      <dgm:prSet/>
      <dgm:spPr/>
      <dgm:t>
        <a:bodyPr/>
        <a:lstStyle/>
        <a:p>
          <a:endParaRPr lang="en-US"/>
        </a:p>
      </dgm:t>
    </dgm:pt>
    <dgm:pt modelId="{6692F482-C92C-C140-AC2C-5022F2B3493A}">
      <dgm:prSet/>
      <dgm:spPr/>
      <dgm:t>
        <a:bodyPr/>
        <a:lstStyle/>
        <a:p>
          <a:r>
            <a:rPr lang="en-US" dirty="0"/>
            <a:t>HOT-DECK IMPUTATION</a:t>
          </a:r>
        </a:p>
      </dgm:t>
    </dgm:pt>
    <dgm:pt modelId="{3E003E08-E035-7F4E-A7A3-04E135DB6369}" type="parTrans" cxnId="{DBB9B8B4-738F-F34E-B105-39140F10DADD}">
      <dgm:prSet/>
      <dgm:spPr/>
      <dgm:t>
        <a:bodyPr/>
        <a:lstStyle/>
        <a:p>
          <a:endParaRPr lang="en-US"/>
        </a:p>
      </dgm:t>
    </dgm:pt>
    <dgm:pt modelId="{599AA883-BBB6-C04E-984E-50A2168961B5}" type="sibTrans" cxnId="{DBB9B8B4-738F-F34E-B105-39140F10DADD}">
      <dgm:prSet/>
      <dgm:spPr/>
      <dgm:t>
        <a:bodyPr/>
        <a:lstStyle/>
        <a:p>
          <a:endParaRPr lang="en-US"/>
        </a:p>
      </dgm:t>
    </dgm:pt>
    <dgm:pt modelId="{259E7F7E-9F7D-1142-A2DC-0A7FB585F816}">
      <dgm:prSet/>
      <dgm:spPr/>
      <dgm:t>
        <a:bodyPr/>
        <a:lstStyle/>
        <a:p>
          <a:r>
            <a:rPr lang="en-US" dirty="0"/>
            <a:t>LOGICAL REGRESSION IMPUUTATION</a:t>
          </a:r>
        </a:p>
      </dgm:t>
    </dgm:pt>
    <dgm:pt modelId="{F980F79C-D0BB-244C-92B4-BECF6C014D21}" type="parTrans" cxnId="{9F48E798-FF6E-CE4D-8274-085905096CAC}">
      <dgm:prSet/>
      <dgm:spPr/>
      <dgm:t>
        <a:bodyPr/>
        <a:lstStyle/>
        <a:p>
          <a:endParaRPr lang="en-US"/>
        </a:p>
      </dgm:t>
    </dgm:pt>
    <dgm:pt modelId="{7039A7CD-37DE-DB47-B6BE-555CEDA2D58B}" type="sibTrans" cxnId="{9F48E798-FF6E-CE4D-8274-085905096CAC}">
      <dgm:prSet/>
      <dgm:spPr/>
      <dgm:t>
        <a:bodyPr/>
        <a:lstStyle/>
        <a:p>
          <a:endParaRPr lang="en-US"/>
        </a:p>
      </dgm:t>
    </dgm:pt>
    <dgm:pt modelId="{0072E8BF-0EE5-4A46-8406-B87A2A043939}">
      <dgm:prSet phldrT="[Text]"/>
      <dgm:spPr/>
      <dgm:t>
        <a:bodyPr/>
        <a:lstStyle/>
        <a:p>
          <a:r>
            <a:rPr lang="en-US" dirty="0"/>
            <a:t>MEAN</a:t>
          </a:r>
        </a:p>
      </dgm:t>
    </dgm:pt>
    <dgm:pt modelId="{31C0AB77-EC78-6641-9E5C-A12D409D0388}" type="parTrans" cxnId="{EE69085C-FFC0-CF4B-BB2D-0447ED6952F2}">
      <dgm:prSet/>
      <dgm:spPr/>
      <dgm:t>
        <a:bodyPr/>
        <a:lstStyle/>
        <a:p>
          <a:endParaRPr lang="en-US"/>
        </a:p>
      </dgm:t>
    </dgm:pt>
    <dgm:pt modelId="{EABBBBCD-7A3A-DC4D-A91C-E1FCA794ED05}" type="sibTrans" cxnId="{EE69085C-FFC0-CF4B-BB2D-0447ED6952F2}">
      <dgm:prSet/>
      <dgm:spPr/>
      <dgm:t>
        <a:bodyPr/>
        <a:lstStyle/>
        <a:p>
          <a:endParaRPr lang="en-US"/>
        </a:p>
      </dgm:t>
    </dgm:pt>
    <dgm:pt modelId="{2B93220D-C4F7-0043-BBB0-8E30D3053CF7}" type="pres">
      <dgm:prSet presAssocID="{EFB9EA88-1665-EC4F-8DAD-1C618A5D0175}" presName="Name0" presStyleCnt="0">
        <dgm:presLayoutVars>
          <dgm:orgChart val="1"/>
          <dgm:chPref val="1"/>
          <dgm:dir/>
          <dgm:animOne val="branch"/>
          <dgm:animLvl val="lvl"/>
          <dgm:resizeHandles/>
        </dgm:presLayoutVars>
      </dgm:prSet>
      <dgm:spPr/>
    </dgm:pt>
    <dgm:pt modelId="{EC456D1F-DE49-354E-901B-D04E04A4F4E2}" type="pres">
      <dgm:prSet presAssocID="{0019F74D-EE96-4A45-8B1B-E84D0E692B47}" presName="hierRoot1" presStyleCnt="0">
        <dgm:presLayoutVars>
          <dgm:hierBranch val="init"/>
        </dgm:presLayoutVars>
      </dgm:prSet>
      <dgm:spPr/>
    </dgm:pt>
    <dgm:pt modelId="{74F3E4D4-E6D5-8C40-BC8A-A9A1B46F2B61}" type="pres">
      <dgm:prSet presAssocID="{0019F74D-EE96-4A45-8B1B-E84D0E692B47}" presName="rootComposite1" presStyleCnt="0"/>
      <dgm:spPr/>
    </dgm:pt>
    <dgm:pt modelId="{6DA366F5-CAAF-8E42-AA1C-5E6E6984B5A7}" type="pres">
      <dgm:prSet presAssocID="{0019F74D-EE96-4A45-8B1B-E84D0E692B47}" presName="rootText1" presStyleLbl="alignAcc1" presStyleIdx="0" presStyleCnt="0">
        <dgm:presLayoutVars>
          <dgm:chPref val="3"/>
        </dgm:presLayoutVars>
      </dgm:prSet>
      <dgm:spPr/>
    </dgm:pt>
    <dgm:pt modelId="{B14806A0-5F5A-F24B-99CD-2D1679207532}" type="pres">
      <dgm:prSet presAssocID="{0019F74D-EE96-4A45-8B1B-E84D0E692B47}" presName="topArc1" presStyleLbl="parChTrans1D1" presStyleIdx="0" presStyleCnt="14"/>
      <dgm:spPr/>
    </dgm:pt>
    <dgm:pt modelId="{52396B67-BA30-F542-A7FC-C9905E8066B6}" type="pres">
      <dgm:prSet presAssocID="{0019F74D-EE96-4A45-8B1B-E84D0E692B47}" presName="bottomArc1" presStyleLbl="parChTrans1D1" presStyleIdx="1" presStyleCnt="14"/>
      <dgm:spPr/>
    </dgm:pt>
    <dgm:pt modelId="{941212EE-EC2C-FF44-BC8E-F33003AFCA0C}" type="pres">
      <dgm:prSet presAssocID="{0019F74D-EE96-4A45-8B1B-E84D0E692B47}" presName="topConnNode1" presStyleLbl="node1" presStyleIdx="0" presStyleCnt="0"/>
      <dgm:spPr/>
    </dgm:pt>
    <dgm:pt modelId="{772016D5-5436-3A4E-99A4-D8BFABD5028B}" type="pres">
      <dgm:prSet presAssocID="{0019F74D-EE96-4A45-8B1B-E84D0E692B47}" presName="hierChild2" presStyleCnt="0"/>
      <dgm:spPr/>
    </dgm:pt>
    <dgm:pt modelId="{9D4901FA-FC52-F04A-8C7D-D63E61496341}" type="pres">
      <dgm:prSet presAssocID="{31C0AB77-EC78-6641-9E5C-A12D409D0388}" presName="Name28" presStyleLbl="parChTrans1D2" presStyleIdx="0" presStyleCnt="6"/>
      <dgm:spPr/>
    </dgm:pt>
    <dgm:pt modelId="{546C3825-5BCE-C343-8D91-ADE3B61C5811}" type="pres">
      <dgm:prSet presAssocID="{0072E8BF-0EE5-4A46-8406-B87A2A043939}" presName="hierRoot2" presStyleCnt="0">
        <dgm:presLayoutVars>
          <dgm:hierBranch val="init"/>
        </dgm:presLayoutVars>
      </dgm:prSet>
      <dgm:spPr/>
    </dgm:pt>
    <dgm:pt modelId="{D1AD6763-3C46-6844-B1EE-CF5D7911E95D}" type="pres">
      <dgm:prSet presAssocID="{0072E8BF-0EE5-4A46-8406-B87A2A043939}" presName="rootComposite2" presStyleCnt="0"/>
      <dgm:spPr/>
    </dgm:pt>
    <dgm:pt modelId="{581D979B-E9FC-FB4F-977D-8DFC5458D295}" type="pres">
      <dgm:prSet presAssocID="{0072E8BF-0EE5-4A46-8406-B87A2A043939}" presName="rootText2" presStyleLbl="alignAcc1" presStyleIdx="0" presStyleCnt="0">
        <dgm:presLayoutVars>
          <dgm:chPref val="3"/>
        </dgm:presLayoutVars>
      </dgm:prSet>
      <dgm:spPr/>
    </dgm:pt>
    <dgm:pt modelId="{1E97E520-CD57-964B-A2D3-F6C5B61A1D20}" type="pres">
      <dgm:prSet presAssocID="{0072E8BF-0EE5-4A46-8406-B87A2A043939}" presName="topArc2" presStyleLbl="parChTrans1D1" presStyleIdx="2" presStyleCnt="14"/>
      <dgm:spPr/>
    </dgm:pt>
    <dgm:pt modelId="{CC136F9E-2E1E-BB48-807F-A2391B4E308E}" type="pres">
      <dgm:prSet presAssocID="{0072E8BF-0EE5-4A46-8406-B87A2A043939}" presName="bottomArc2" presStyleLbl="parChTrans1D1" presStyleIdx="3" presStyleCnt="14"/>
      <dgm:spPr/>
    </dgm:pt>
    <dgm:pt modelId="{4BDA420A-6163-354C-B837-49309A106980}" type="pres">
      <dgm:prSet presAssocID="{0072E8BF-0EE5-4A46-8406-B87A2A043939}" presName="topConnNode2" presStyleLbl="node2" presStyleIdx="0" presStyleCnt="0"/>
      <dgm:spPr/>
    </dgm:pt>
    <dgm:pt modelId="{F6238934-DA9A-4C41-9EFF-EDD7AC76A997}" type="pres">
      <dgm:prSet presAssocID="{0072E8BF-0EE5-4A46-8406-B87A2A043939}" presName="hierChild4" presStyleCnt="0"/>
      <dgm:spPr/>
    </dgm:pt>
    <dgm:pt modelId="{EF572C9D-2BF7-CB46-BDA4-958BF9DE184B}" type="pres">
      <dgm:prSet presAssocID="{0072E8BF-0EE5-4A46-8406-B87A2A043939}" presName="hierChild5" presStyleCnt="0"/>
      <dgm:spPr/>
    </dgm:pt>
    <dgm:pt modelId="{869508B2-89E0-5144-8AC2-080BC1160D05}" type="pres">
      <dgm:prSet presAssocID="{7F11A3AD-2136-8845-BF67-72D7ADE53B69}" presName="Name28" presStyleLbl="parChTrans1D2" presStyleIdx="1" presStyleCnt="6"/>
      <dgm:spPr/>
    </dgm:pt>
    <dgm:pt modelId="{7ACD68EC-465A-3D45-A053-129AC78F930A}" type="pres">
      <dgm:prSet presAssocID="{A63232F1-AB29-E749-9BCE-0C5652874DED}" presName="hierRoot2" presStyleCnt="0">
        <dgm:presLayoutVars>
          <dgm:hierBranch val="init"/>
        </dgm:presLayoutVars>
      </dgm:prSet>
      <dgm:spPr/>
    </dgm:pt>
    <dgm:pt modelId="{365AA638-431A-A442-A558-1F5D152E10E7}" type="pres">
      <dgm:prSet presAssocID="{A63232F1-AB29-E749-9BCE-0C5652874DED}" presName="rootComposite2" presStyleCnt="0"/>
      <dgm:spPr/>
    </dgm:pt>
    <dgm:pt modelId="{A0BA7359-91F4-7744-83EF-5044DA6999E9}" type="pres">
      <dgm:prSet presAssocID="{A63232F1-AB29-E749-9BCE-0C5652874DED}" presName="rootText2" presStyleLbl="alignAcc1" presStyleIdx="0" presStyleCnt="0">
        <dgm:presLayoutVars>
          <dgm:chPref val="3"/>
        </dgm:presLayoutVars>
      </dgm:prSet>
      <dgm:spPr/>
    </dgm:pt>
    <dgm:pt modelId="{E9E99EA4-E25C-F54A-81EA-FC1F5606F556}" type="pres">
      <dgm:prSet presAssocID="{A63232F1-AB29-E749-9BCE-0C5652874DED}" presName="topArc2" presStyleLbl="parChTrans1D1" presStyleIdx="4" presStyleCnt="14"/>
      <dgm:spPr/>
    </dgm:pt>
    <dgm:pt modelId="{2870A826-3F28-5E4B-8F55-C155EAAE0870}" type="pres">
      <dgm:prSet presAssocID="{A63232F1-AB29-E749-9BCE-0C5652874DED}" presName="bottomArc2" presStyleLbl="parChTrans1D1" presStyleIdx="5" presStyleCnt="14"/>
      <dgm:spPr/>
    </dgm:pt>
    <dgm:pt modelId="{C5580776-A1DC-0142-A41E-9DE578244426}" type="pres">
      <dgm:prSet presAssocID="{A63232F1-AB29-E749-9BCE-0C5652874DED}" presName="topConnNode2" presStyleLbl="node2" presStyleIdx="0" presStyleCnt="0"/>
      <dgm:spPr/>
    </dgm:pt>
    <dgm:pt modelId="{73FB3392-AA02-4144-9BC2-F1B2B34CD8F4}" type="pres">
      <dgm:prSet presAssocID="{A63232F1-AB29-E749-9BCE-0C5652874DED}" presName="hierChild4" presStyleCnt="0"/>
      <dgm:spPr/>
    </dgm:pt>
    <dgm:pt modelId="{9B9873DA-E526-B04B-A51A-E9EB63220BCF}" type="pres">
      <dgm:prSet presAssocID="{A63232F1-AB29-E749-9BCE-0C5652874DED}" presName="hierChild5" presStyleCnt="0"/>
      <dgm:spPr/>
    </dgm:pt>
    <dgm:pt modelId="{5927AAEF-52D4-7F41-9669-9C0DE2D2B7C9}" type="pres">
      <dgm:prSet presAssocID="{69DA66A4-E452-0B43-9DE0-9C6510C777CD}" presName="Name28" presStyleLbl="parChTrans1D2" presStyleIdx="2" presStyleCnt="6"/>
      <dgm:spPr/>
    </dgm:pt>
    <dgm:pt modelId="{12BF50FE-F8C3-9A49-A132-6C96B1AB576C}" type="pres">
      <dgm:prSet presAssocID="{047A6832-490C-774C-B8C6-5CA2E4C18B27}" presName="hierRoot2" presStyleCnt="0">
        <dgm:presLayoutVars>
          <dgm:hierBranch val="init"/>
        </dgm:presLayoutVars>
      </dgm:prSet>
      <dgm:spPr/>
    </dgm:pt>
    <dgm:pt modelId="{D2C69F92-6B3C-F34A-AC74-260A8F00BE78}" type="pres">
      <dgm:prSet presAssocID="{047A6832-490C-774C-B8C6-5CA2E4C18B27}" presName="rootComposite2" presStyleCnt="0"/>
      <dgm:spPr/>
    </dgm:pt>
    <dgm:pt modelId="{D64FB27F-6324-A449-9C77-E819E0FD6E27}" type="pres">
      <dgm:prSet presAssocID="{047A6832-490C-774C-B8C6-5CA2E4C18B27}" presName="rootText2" presStyleLbl="alignAcc1" presStyleIdx="0" presStyleCnt="0">
        <dgm:presLayoutVars>
          <dgm:chPref val="3"/>
        </dgm:presLayoutVars>
      </dgm:prSet>
      <dgm:spPr/>
    </dgm:pt>
    <dgm:pt modelId="{75D5D652-9702-0F4E-81C5-0C8B7773B6B2}" type="pres">
      <dgm:prSet presAssocID="{047A6832-490C-774C-B8C6-5CA2E4C18B27}" presName="topArc2" presStyleLbl="parChTrans1D1" presStyleIdx="6" presStyleCnt="14"/>
      <dgm:spPr/>
    </dgm:pt>
    <dgm:pt modelId="{7EA5320D-365D-554D-96CF-9D133E45719F}" type="pres">
      <dgm:prSet presAssocID="{047A6832-490C-774C-B8C6-5CA2E4C18B27}" presName="bottomArc2" presStyleLbl="parChTrans1D1" presStyleIdx="7" presStyleCnt="14"/>
      <dgm:spPr/>
    </dgm:pt>
    <dgm:pt modelId="{2403395E-F5E1-5642-8726-F31517091A25}" type="pres">
      <dgm:prSet presAssocID="{047A6832-490C-774C-B8C6-5CA2E4C18B27}" presName="topConnNode2" presStyleLbl="node2" presStyleIdx="0" presStyleCnt="0"/>
      <dgm:spPr/>
    </dgm:pt>
    <dgm:pt modelId="{92E8E172-8B31-1243-94C3-46232FF9F29E}" type="pres">
      <dgm:prSet presAssocID="{047A6832-490C-774C-B8C6-5CA2E4C18B27}" presName="hierChild4" presStyleCnt="0"/>
      <dgm:spPr/>
    </dgm:pt>
    <dgm:pt modelId="{14ADBC05-AE01-7E41-99F4-8135FAA928A2}" type="pres">
      <dgm:prSet presAssocID="{047A6832-490C-774C-B8C6-5CA2E4C18B27}" presName="hierChild5" presStyleCnt="0"/>
      <dgm:spPr/>
    </dgm:pt>
    <dgm:pt modelId="{72B42F09-91F2-1E46-AC5F-01BDA101F77B}" type="pres">
      <dgm:prSet presAssocID="{C850B825-BE18-9647-A6B1-F5DA87649C0A}" presName="Name28" presStyleLbl="parChTrans1D2" presStyleIdx="3" presStyleCnt="6"/>
      <dgm:spPr/>
    </dgm:pt>
    <dgm:pt modelId="{1EAC8B28-CB4D-044D-BF50-526890165A21}" type="pres">
      <dgm:prSet presAssocID="{918C6BD8-8C5A-3E4E-B0B2-3DF54667A6A3}" presName="hierRoot2" presStyleCnt="0">
        <dgm:presLayoutVars>
          <dgm:hierBranch val="init"/>
        </dgm:presLayoutVars>
      </dgm:prSet>
      <dgm:spPr/>
    </dgm:pt>
    <dgm:pt modelId="{16B99784-2E97-2440-A492-27588CC8C5D2}" type="pres">
      <dgm:prSet presAssocID="{918C6BD8-8C5A-3E4E-B0B2-3DF54667A6A3}" presName="rootComposite2" presStyleCnt="0"/>
      <dgm:spPr/>
    </dgm:pt>
    <dgm:pt modelId="{30F5B2A0-152C-7749-B29F-4BACB7519519}" type="pres">
      <dgm:prSet presAssocID="{918C6BD8-8C5A-3E4E-B0B2-3DF54667A6A3}" presName="rootText2" presStyleLbl="alignAcc1" presStyleIdx="0" presStyleCnt="0">
        <dgm:presLayoutVars>
          <dgm:chPref val="3"/>
        </dgm:presLayoutVars>
      </dgm:prSet>
      <dgm:spPr/>
    </dgm:pt>
    <dgm:pt modelId="{0C7CACBF-24F4-3643-A688-BB716A2A3B20}" type="pres">
      <dgm:prSet presAssocID="{918C6BD8-8C5A-3E4E-B0B2-3DF54667A6A3}" presName="topArc2" presStyleLbl="parChTrans1D1" presStyleIdx="8" presStyleCnt="14"/>
      <dgm:spPr/>
    </dgm:pt>
    <dgm:pt modelId="{2B66620F-E325-5340-ABA0-44C2962C5711}" type="pres">
      <dgm:prSet presAssocID="{918C6BD8-8C5A-3E4E-B0B2-3DF54667A6A3}" presName="bottomArc2" presStyleLbl="parChTrans1D1" presStyleIdx="9" presStyleCnt="14"/>
      <dgm:spPr/>
    </dgm:pt>
    <dgm:pt modelId="{7F3E6641-DDCC-CE4B-B31C-53A996CF8E01}" type="pres">
      <dgm:prSet presAssocID="{918C6BD8-8C5A-3E4E-B0B2-3DF54667A6A3}" presName="topConnNode2" presStyleLbl="node2" presStyleIdx="0" presStyleCnt="0"/>
      <dgm:spPr/>
    </dgm:pt>
    <dgm:pt modelId="{4F9FC2E1-492C-0C49-A253-C3CB1385913F}" type="pres">
      <dgm:prSet presAssocID="{918C6BD8-8C5A-3E4E-B0B2-3DF54667A6A3}" presName="hierChild4" presStyleCnt="0"/>
      <dgm:spPr/>
    </dgm:pt>
    <dgm:pt modelId="{BC90745D-86C9-4A4B-96EC-F0CF1EACB0B0}" type="pres">
      <dgm:prSet presAssocID="{918C6BD8-8C5A-3E4E-B0B2-3DF54667A6A3}" presName="hierChild5" presStyleCnt="0"/>
      <dgm:spPr/>
    </dgm:pt>
    <dgm:pt modelId="{34461BE3-EF7C-EE44-80F0-4FB759903E98}" type="pres">
      <dgm:prSet presAssocID="{3E003E08-E035-7F4E-A7A3-04E135DB6369}" presName="Name28" presStyleLbl="parChTrans1D2" presStyleIdx="4" presStyleCnt="6"/>
      <dgm:spPr/>
    </dgm:pt>
    <dgm:pt modelId="{62C14FB7-7842-D54F-A71A-B3D11B2F38CB}" type="pres">
      <dgm:prSet presAssocID="{6692F482-C92C-C140-AC2C-5022F2B3493A}" presName="hierRoot2" presStyleCnt="0">
        <dgm:presLayoutVars>
          <dgm:hierBranch val="init"/>
        </dgm:presLayoutVars>
      </dgm:prSet>
      <dgm:spPr/>
    </dgm:pt>
    <dgm:pt modelId="{7B67B702-1E3E-3044-8F8D-2106A49BDDAA}" type="pres">
      <dgm:prSet presAssocID="{6692F482-C92C-C140-AC2C-5022F2B3493A}" presName="rootComposite2" presStyleCnt="0"/>
      <dgm:spPr/>
    </dgm:pt>
    <dgm:pt modelId="{A15EC6B0-8283-7947-90CB-432149563EAA}" type="pres">
      <dgm:prSet presAssocID="{6692F482-C92C-C140-AC2C-5022F2B3493A}" presName="rootText2" presStyleLbl="alignAcc1" presStyleIdx="0" presStyleCnt="0">
        <dgm:presLayoutVars>
          <dgm:chPref val="3"/>
        </dgm:presLayoutVars>
      </dgm:prSet>
      <dgm:spPr/>
    </dgm:pt>
    <dgm:pt modelId="{6D010DE6-A993-0E43-A63E-4BC24E5330CE}" type="pres">
      <dgm:prSet presAssocID="{6692F482-C92C-C140-AC2C-5022F2B3493A}" presName="topArc2" presStyleLbl="parChTrans1D1" presStyleIdx="10" presStyleCnt="14"/>
      <dgm:spPr/>
    </dgm:pt>
    <dgm:pt modelId="{16A6E65A-B0F7-B94F-8B9F-E16C9966B7ED}" type="pres">
      <dgm:prSet presAssocID="{6692F482-C92C-C140-AC2C-5022F2B3493A}" presName="bottomArc2" presStyleLbl="parChTrans1D1" presStyleIdx="11" presStyleCnt="14"/>
      <dgm:spPr/>
    </dgm:pt>
    <dgm:pt modelId="{6346D031-E050-6844-8396-478C2950A5C3}" type="pres">
      <dgm:prSet presAssocID="{6692F482-C92C-C140-AC2C-5022F2B3493A}" presName="topConnNode2" presStyleLbl="node2" presStyleIdx="0" presStyleCnt="0"/>
      <dgm:spPr/>
    </dgm:pt>
    <dgm:pt modelId="{F15C67BD-F3E8-1D4E-ADA8-FEF3025421BD}" type="pres">
      <dgm:prSet presAssocID="{6692F482-C92C-C140-AC2C-5022F2B3493A}" presName="hierChild4" presStyleCnt="0"/>
      <dgm:spPr/>
    </dgm:pt>
    <dgm:pt modelId="{272303D3-6CA5-CB4D-854E-5CB5A4DA7D95}" type="pres">
      <dgm:prSet presAssocID="{6692F482-C92C-C140-AC2C-5022F2B3493A}" presName="hierChild5" presStyleCnt="0"/>
      <dgm:spPr/>
    </dgm:pt>
    <dgm:pt modelId="{642E6FDE-5E34-B545-BF6E-FCE9157BAC6A}" type="pres">
      <dgm:prSet presAssocID="{F980F79C-D0BB-244C-92B4-BECF6C014D21}" presName="Name28" presStyleLbl="parChTrans1D2" presStyleIdx="5" presStyleCnt="6"/>
      <dgm:spPr/>
    </dgm:pt>
    <dgm:pt modelId="{E90C7303-216A-1844-9BF4-D055807A9DDA}" type="pres">
      <dgm:prSet presAssocID="{259E7F7E-9F7D-1142-A2DC-0A7FB585F816}" presName="hierRoot2" presStyleCnt="0">
        <dgm:presLayoutVars>
          <dgm:hierBranch val="init"/>
        </dgm:presLayoutVars>
      </dgm:prSet>
      <dgm:spPr/>
    </dgm:pt>
    <dgm:pt modelId="{649E7CFC-4E08-3F41-AA6E-E4138516BCC5}" type="pres">
      <dgm:prSet presAssocID="{259E7F7E-9F7D-1142-A2DC-0A7FB585F816}" presName="rootComposite2" presStyleCnt="0"/>
      <dgm:spPr/>
    </dgm:pt>
    <dgm:pt modelId="{8B0574AA-B2A1-564A-BE89-36E0E2ABF627}" type="pres">
      <dgm:prSet presAssocID="{259E7F7E-9F7D-1142-A2DC-0A7FB585F816}" presName="rootText2" presStyleLbl="alignAcc1" presStyleIdx="0" presStyleCnt="0">
        <dgm:presLayoutVars>
          <dgm:chPref val="3"/>
        </dgm:presLayoutVars>
      </dgm:prSet>
      <dgm:spPr/>
    </dgm:pt>
    <dgm:pt modelId="{49E1663B-A4BB-FE46-A890-6B13AE3B8DBD}" type="pres">
      <dgm:prSet presAssocID="{259E7F7E-9F7D-1142-A2DC-0A7FB585F816}" presName="topArc2" presStyleLbl="parChTrans1D1" presStyleIdx="12" presStyleCnt="14"/>
      <dgm:spPr/>
    </dgm:pt>
    <dgm:pt modelId="{7733806B-11CC-344C-944B-B28A81F12E76}" type="pres">
      <dgm:prSet presAssocID="{259E7F7E-9F7D-1142-A2DC-0A7FB585F816}" presName="bottomArc2" presStyleLbl="parChTrans1D1" presStyleIdx="13" presStyleCnt="14"/>
      <dgm:spPr/>
    </dgm:pt>
    <dgm:pt modelId="{8A10A2B0-1DB6-8C40-B5D2-BFE2039962F0}" type="pres">
      <dgm:prSet presAssocID="{259E7F7E-9F7D-1142-A2DC-0A7FB585F816}" presName="topConnNode2" presStyleLbl="node2" presStyleIdx="0" presStyleCnt="0"/>
      <dgm:spPr/>
    </dgm:pt>
    <dgm:pt modelId="{F0833F84-CE17-C848-B7E9-C91AE7CDEBC3}" type="pres">
      <dgm:prSet presAssocID="{259E7F7E-9F7D-1142-A2DC-0A7FB585F816}" presName="hierChild4" presStyleCnt="0"/>
      <dgm:spPr/>
    </dgm:pt>
    <dgm:pt modelId="{84FB1DC6-1807-874B-A92A-125EEF666E61}" type="pres">
      <dgm:prSet presAssocID="{259E7F7E-9F7D-1142-A2DC-0A7FB585F816}" presName="hierChild5" presStyleCnt="0"/>
      <dgm:spPr/>
    </dgm:pt>
    <dgm:pt modelId="{85370632-4858-1D47-BAB2-8C778D61EA48}" type="pres">
      <dgm:prSet presAssocID="{0019F74D-EE96-4A45-8B1B-E84D0E692B47}" presName="hierChild3" presStyleCnt="0"/>
      <dgm:spPr/>
    </dgm:pt>
  </dgm:ptLst>
  <dgm:cxnLst>
    <dgm:cxn modelId="{CFB38901-6CF9-A544-87F3-19E616F616BD}" type="presOf" srcId="{69DA66A4-E452-0B43-9DE0-9C6510C777CD}" destId="{5927AAEF-52D4-7F41-9669-9C0DE2D2B7C9}" srcOrd="0" destOrd="0" presId="urn:microsoft.com/office/officeart/2008/layout/HalfCircleOrganizationChart"/>
    <dgm:cxn modelId="{B0635807-FAE1-D148-9EFA-DE5D2CC187A3}" srcId="{EFB9EA88-1665-EC4F-8DAD-1C618A5D0175}" destId="{0019F74D-EE96-4A45-8B1B-E84D0E692B47}" srcOrd="0" destOrd="0" parTransId="{DC7BDD4E-93C1-BE41-9FF4-1F8355FE243F}" sibTransId="{F79DA336-A9B7-1F49-9443-B597040C949D}"/>
    <dgm:cxn modelId="{185C9D13-BB54-9148-904C-DA21E047C13F}" type="presOf" srcId="{31C0AB77-EC78-6641-9E5C-A12D409D0388}" destId="{9D4901FA-FC52-F04A-8C7D-D63E61496341}" srcOrd="0" destOrd="0" presId="urn:microsoft.com/office/officeart/2008/layout/HalfCircleOrganizationChart"/>
    <dgm:cxn modelId="{F01D8620-6CAF-834C-ACC7-E245C11BB61F}" type="presOf" srcId="{259E7F7E-9F7D-1142-A2DC-0A7FB585F816}" destId="{8B0574AA-B2A1-564A-BE89-36E0E2ABF627}" srcOrd="0" destOrd="0" presId="urn:microsoft.com/office/officeart/2008/layout/HalfCircleOrganizationChart"/>
    <dgm:cxn modelId="{95F9D72B-CE58-6341-B6FB-E2F490B48648}" srcId="{0019F74D-EE96-4A45-8B1B-E84D0E692B47}" destId="{A63232F1-AB29-E749-9BCE-0C5652874DED}" srcOrd="1" destOrd="0" parTransId="{7F11A3AD-2136-8845-BF67-72D7ADE53B69}" sibTransId="{81C5A448-FEE0-764E-ADB9-7462DE6D8058}"/>
    <dgm:cxn modelId="{27089B3D-9263-8742-B500-C1317A221CA0}" type="presOf" srcId="{3E003E08-E035-7F4E-A7A3-04E135DB6369}" destId="{34461BE3-EF7C-EE44-80F0-4FB759903E98}" srcOrd="0" destOrd="0" presId="urn:microsoft.com/office/officeart/2008/layout/HalfCircleOrganizationChart"/>
    <dgm:cxn modelId="{27584841-0382-B54F-A5C6-C040622B2A3F}" type="presOf" srcId="{6692F482-C92C-C140-AC2C-5022F2B3493A}" destId="{6346D031-E050-6844-8396-478C2950A5C3}" srcOrd="1" destOrd="0" presId="urn:microsoft.com/office/officeart/2008/layout/HalfCircleOrganizationChart"/>
    <dgm:cxn modelId="{AEF12543-23C9-AE4A-AA15-87086B901C2D}" type="presOf" srcId="{A63232F1-AB29-E749-9BCE-0C5652874DED}" destId="{A0BA7359-91F4-7744-83EF-5044DA6999E9}" srcOrd="0" destOrd="0" presId="urn:microsoft.com/office/officeart/2008/layout/HalfCircleOrganizationChart"/>
    <dgm:cxn modelId="{C0CF0E56-F757-4C40-AFA8-8B4D47C9BF5B}" type="presOf" srcId="{918C6BD8-8C5A-3E4E-B0B2-3DF54667A6A3}" destId="{7F3E6641-DDCC-CE4B-B31C-53A996CF8E01}" srcOrd="1" destOrd="0" presId="urn:microsoft.com/office/officeart/2008/layout/HalfCircleOrganizationChart"/>
    <dgm:cxn modelId="{EE69085C-FFC0-CF4B-BB2D-0447ED6952F2}" srcId="{0019F74D-EE96-4A45-8B1B-E84D0E692B47}" destId="{0072E8BF-0EE5-4A46-8406-B87A2A043939}" srcOrd="0" destOrd="0" parTransId="{31C0AB77-EC78-6641-9E5C-A12D409D0388}" sibTransId="{EABBBBCD-7A3A-DC4D-A91C-E1FCA794ED05}"/>
    <dgm:cxn modelId="{45FFFC5E-7843-1849-B930-B8514ADB26A1}" type="presOf" srcId="{0072E8BF-0EE5-4A46-8406-B87A2A043939}" destId="{4BDA420A-6163-354C-B837-49309A106980}" srcOrd="1" destOrd="0" presId="urn:microsoft.com/office/officeart/2008/layout/HalfCircleOrganizationChart"/>
    <dgm:cxn modelId="{40967360-057F-A748-8166-445FDE51A47F}" type="presOf" srcId="{0019F74D-EE96-4A45-8B1B-E84D0E692B47}" destId="{941212EE-EC2C-FF44-BC8E-F33003AFCA0C}" srcOrd="1" destOrd="0" presId="urn:microsoft.com/office/officeart/2008/layout/HalfCircleOrganizationChart"/>
    <dgm:cxn modelId="{ABCA9A69-5469-1E42-A6CF-3FD35B706757}" type="presOf" srcId="{EFB9EA88-1665-EC4F-8DAD-1C618A5D0175}" destId="{2B93220D-C4F7-0043-BBB0-8E30D3053CF7}" srcOrd="0" destOrd="0" presId="urn:microsoft.com/office/officeart/2008/layout/HalfCircleOrganizationChart"/>
    <dgm:cxn modelId="{4EC71073-BC73-004B-94DF-51A835EF1A45}" type="presOf" srcId="{259E7F7E-9F7D-1142-A2DC-0A7FB585F816}" destId="{8A10A2B0-1DB6-8C40-B5D2-BFE2039962F0}" srcOrd="1" destOrd="0" presId="urn:microsoft.com/office/officeart/2008/layout/HalfCircleOrganizationChart"/>
    <dgm:cxn modelId="{29E86276-9FC5-2B46-B6B0-2EED80AB978A}" type="presOf" srcId="{918C6BD8-8C5A-3E4E-B0B2-3DF54667A6A3}" destId="{30F5B2A0-152C-7749-B29F-4BACB7519519}" srcOrd="0" destOrd="0" presId="urn:microsoft.com/office/officeart/2008/layout/HalfCircleOrganizationChart"/>
    <dgm:cxn modelId="{F4648178-E012-294F-AADB-5D7C9BEC6B91}" type="presOf" srcId="{C850B825-BE18-9647-A6B1-F5DA87649C0A}" destId="{72B42F09-91F2-1E46-AC5F-01BDA101F77B}" srcOrd="0" destOrd="0" presId="urn:microsoft.com/office/officeart/2008/layout/HalfCircleOrganizationChart"/>
    <dgm:cxn modelId="{D5DB1F7A-2815-1E4B-9437-0A147C50336B}" type="presOf" srcId="{7F11A3AD-2136-8845-BF67-72D7ADE53B69}" destId="{869508B2-89E0-5144-8AC2-080BC1160D05}" srcOrd="0" destOrd="0" presId="urn:microsoft.com/office/officeart/2008/layout/HalfCircleOrganizationChart"/>
    <dgm:cxn modelId="{12F96488-789B-C746-8905-6FEAADDDAD5E}" type="presOf" srcId="{047A6832-490C-774C-B8C6-5CA2E4C18B27}" destId="{2403395E-F5E1-5642-8726-F31517091A25}" srcOrd="1" destOrd="0" presId="urn:microsoft.com/office/officeart/2008/layout/HalfCircleOrganizationChart"/>
    <dgm:cxn modelId="{75295293-BB92-8B45-90AB-C3C03B319DFA}" type="presOf" srcId="{A63232F1-AB29-E749-9BCE-0C5652874DED}" destId="{C5580776-A1DC-0142-A41E-9DE578244426}" srcOrd="1" destOrd="0" presId="urn:microsoft.com/office/officeart/2008/layout/HalfCircleOrganizationChart"/>
    <dgm:cxn modelId="{9F48E798-FF6E-CE4D-8274-085905096CAC}" srcId="{0019F74D-EE96-4A45-8B1B-E84D0E692B47}" destId="{259E7F7E-9F7D-1142-A2DC-0A7FB585F816}" srcOrd="5" destOrd="0" parTransId="{F980F79C-D0BB-244C-92B4-BECF6C014D21}" sibTransId="{7039A7CD-37DE-DB47-B6BE-555CEDA2D58B}"/>
    <dgm:cxn modelId="{DBB9B8B4-738F-F34E-B105-39140F10DADD}" srcId="{0019F74D-EE96-4A45-8B1B-E84D0E692B47}" destId="{6692F482-C92C-C140-AC2C-5022F2B3493A}" srcOrd="4" destOrd="0" parTransId="{3E003E08-E035-7F4E-A7A3-04E135DB6369}" sibTransId="{599AA883-BBB6-C04E-984E-50A2168961B5}"/>
    <dgm:cxn modelId="{DE4FA6B7-C2CA-0E4C-93DB-27CEEB3DBF70}" type="presOf" srcId="{6692F482-C92C-C140-AC2C-5022F2B3493A}" destId="{A15EC6B0-8283-7947-90CB-432149563EAA}" srcOrd="0" destOrd="0" presId="urn:microsoft.com/office/officeart/2008/layout/HalfCircleOrganizationChart"/>
    <dgm:cxn modelId="{5B33D8BD-A5C1-424E-87C1-D4A775AFF16D}" srcId="{0019F74D-EE96-4A45-8B1B-E84D0E692B47}" destId="{918C6BD8-8C5A-3E4E-B0B2-3DF54667A6A3}" srcOrd="3" destOrd="0" parTransId="{C850B825-BE18-9647-A6B1-F5DA87649C0A}" sibTransId="{E3BB0DC5-CA47-3A4A-929D-4E3FFEDFCB19}"/>
    <dgm:cxn modelId="{835080CD-89EA-A94C-B6D2-805BB574613F}" type="presOf" srcId="{0072E8BF-0EE5-4A46-8406-B87A2A043939}" destId="{581D979B-E9FC-FB4F-977D-8DFC5458D295}" srcOrd="0" destOrd="0" presId="urn:microsoft.com/office/officeart/2008/layout/HalfCircleOrganizationChart"/>
    <dgm:cxn modelId="{4B0F25CE-A76C-FD48-880B-EA5AC10BE833}" srcId="{0019F74D-EE96-4A45-8B1B-E84D0E692B47}" destId="{047A6832-490C-774C-B8C6-5CA2E4C18B27}" srcOrd="2" destOrd="0" parTransId="{69DA66A4-E452-0B43-9DE0-9C6510C777CD}" sibTransId="{536AF3DA-8B8D-AE4E-80BE-DA7A62258F97}"/>
    <dgm:cxn modelId="{955255D6-8D5F-1B4A-BF8D-4BB179F8C0CD}" type="presOf" srcId="{047A6832-490C-774C-B8C6-5CA2E4C18B27}" destId="{D64FB27F-6324-A449-9C77-E819E0FD6E27}" srcOrd="0" destOrd="0" presId="urn:microsoft.com/office/officeart/2008/layout/HalfCircleOrganizationChart"/>
    <dgm:cxn modelId="{58981AF5-CF5D-FF47-95A2-736014C030E2}" type="presOf" srcId="{F980F79C-D0BB-244C-92B4-BECF6C014D21}" destId="{642E6FDE-5E34-B545-BF6E-FCE9157BAC6A}" srcOrd="0" destOrd="0" presId="urn:microsoft.com/office/officeart/2008/layout/HalfCircleOrganizationChart"/>
    <dgm:cxn modelId="{A66955FE-6C5B-3744-B407-B830B01ED28F}" type="presOf" srcId="{0019F74D-EE96-4A45-8B1B-E84D0E692B47}" destId="{6DA366F5-CAAF-8E42-AA1C-5E6E6984B5A7}" srcOrd="0" destOrd="0" presId="urn:microsoft.com/office/officeart/2008/layout/HalfCircleOrganizationChart"/>
    <dgm:cxn modelId="{A8F1B31E-24E9-A846-B274-AF4CD714B749}" type="presParOf" srcId="{2B93220D-C4F7-0043-BBB0-8E30D3053CF7}" destId="{EC456D1F-DE49-354E-901B-D04E04A4F4E2}" srcOrd="0" destOrd="0" presId="urn:microsoft.com/office/officeart/2008/layout/HalfCircleOrganizationChart"/>
    <dgm:cxn modelId="{C29261D0-A12E-914A-8246-C574FF9D09BB}" type="presParOf" srcId="{EC456D1F-DE49-354E-901B-D04E04A4F4E2}" destId="{74F3E4D4-E6D5-8C40-BC8A-A9A1B46F2B61}" srcOrd="0" destOrd="0" presId="urn:microsoft.com/office/officeart/2008/layout/HalfCircleOrganizationChart"/>
    <dgm:cxn modelId="{2B4F6C4A-BF3C-5649-B780-B77B1D11BCC5}" type="presParOf" srcId="{74F3E4D4-E6D5-8C40-BC8A-A9A1B46F2B61}" destId="{6DA366F5-CAAF-8E42-AA1C-5E6E6984B5A7}" srcOrd="0" destOrd="0" presId="urn:microsoft.com/office/officeart/2008/layout/HalfCircleOrganizationChart"/>
    <dgm:cxn modelId="{3D7EA2C7-2B7C-E244-BC1D-1CB240787144}" type="presParOf" srcId="{74F3E4D4-E6D5-8C40-BC8A-A9A1B46F2B61}" destId="{B14806A0-5F5A-F24B-99CD-2D1679207532}" srcOrd="1" destOrd="0" presId="urn:microsoft.com/office/officeart/2008/layout/HalfCircleOrganizationChart"/>
    <dgm:cxn modelId="{5812EC2C-973E-1945-AAED-C37BA0421C79}" type="presParOf" srcId="{74F3E4D4-E6D5-8C40-BC8A-A9A1B46F2B61}" destId="{52396B67-BA30-F542-A7FC-C9905E8066B6}" srcOrd="2" destOrd="0" presId="urn:microsoft.com/office/officeart/2008/layout/HalfCircleOrganizationChart"/>
    <dgm:cxn modelId="{7F7CE6CD-09C0-114B-9FC7-701322C2E60C}" type="presParOf" srcId="{74F3E4D4-E6D5-8C40-BC8A-A9A1B46F2B61}" destId="{941212EE-EC2C-FF44-BC8E-F33003AFCA0C}" srcOrd="3" destOrd="0" presId="urn:microsoft.com/office/officeart/2008/layout/HalfCircleOrganizationChart"/>
    <dgm:cxn modelId="{3E79570F-76A1-3C47-95F0-384B786246DB}" type="presParOf" srcId="{EC456D1F-DE49-354E-901B-D04E04A4F4E2}" destId="{772016D5-5436-3A4E-99A4-D8BFABD5028B}" srcOrd="1" destOrd="0" presId="urn:microsoft.com/office/officeart/2008/layout/HalfCircleOrganizationChart"/>
    <dgm:cxn modelId="{26BF955F-6917-8243-A136-FFA83B110020}" type="presParOf" srcId="{772016D5-5436-3A4E-99A4-D8BFABD5028B}" destId="{9D4901FA-FC52-F04A-8C7D-D63E61496341}" srcOrd="0" destOrd="0" presId="urn:microsoft.com/office/officeart/2008/layout/HalfCircleOrganizationChart"/>
    <dgm:cxn modelId="{918162B9-5679-A244-B450-9D7DCAFAB27B}" type="presParOf" srcId="{772016D5-5436-3A4E-99A4-D8BFABD5028B}" destId="{546C3825-5BCE-C343-8D91-ADE3B61C5811}" srcOrd="1" destOrd="0" presId="urn:microsoft.com/office/officeart/2008/layout/HalfCircleOrganizationChart"/>
    <dgm:cxn modelId="{DCD2881F-6A34-3C41-9BC7-0786A17CC30F}" type="presParOf" srcId="{546C3825-5BCE-C343-8D91-ADE3B61C5811}" destId="{D1AD6763-3C46-6844-B1EE-CF5D7911E95D}" srcOrd="0" destOrd="0" presId="urn:microsoft.com/office/officeart/2008/layout/HalfCircleOrganizationChart"/>
    <dgm:cxn modelId="{43DF9E58-8995-7B48-A277-BCF962574013}" type="presParOf" srcId="{D1AD6763-3C46-6844-B1EE-CF5D7911E95D}" destId="{581D979B-E9FC-FB4F-977D-8DFC5458D295}" srcOrd="0" destOrd="0" presId="urn:microsoft.com/office/officeart/2008/layout/HalfCircleOrganizationChart"/>
    <dgm:cxn modelId="{188277B4-0924-D94B-9A95-5EFF01846507}" type="presParOf" srcId="{D1AD6763-3C46-6844-B1EE-CF5D7911E95D}" destId="{1E97E520-CD57-964B-A2D3-F6C5B61A1D20}" srcOrd="1" destOrd="0" presId="urn:microsoft.com/office/officeart/2008/layout/HalfCircleOrganizationChart"/>
    <dgm:cxn modelId="{90703EE2-F28F-2A4F-9748-F53214F397C8}" type="presParOf" srcId="{D1AD6763-3C46-6844-B1EE-CF5D7911E95D}" destId="{CC136F9E-2E1E-BB48-807F-A2391B4E308E}" srcOrd="2" destOrd="0" presId="urn:microsoft.com/office/officeart/2008/layout/HalfCircleOrganizationChart"/>
    <dgm:cxn modelId="{3603A9FF-48AE-3440-B992-08C14F222F87}" type="presParOf" srcId="{D1AD6763-3C46-6844-B1EE-CF5D7911E95D}" destId="{4BDA420A-6163-354C-B837-49309A106980}" srcOrd="3" destOrd="0" presId="urn:microsoft.com/office/officeart/2008/layout/HalfCircleOrganizationChart"/>
    <dgm:cxn modelId="{0CA6ED27-71A3-B948-AE4C-5BE1571FAF27}" type="presParOf" srcId="{546C3825-5BCE-C343-8D91-ADE3B61C5811}" destId="{F6238934-DA9A-4C41-9EFF-EDD7AC76A997}" srcOrd="1" destOrd="0" presId="urn:microsoft.com/office/officeart/2008/layout/HalfCircleOrganizationChart"/>
    <dgm:cxn modelId="{8BF7A77D-FF59-B548-852E-DA1E2D05B5E9}" type="presParOf" srcId="{546C3825-5BCE-C343-8D91-ADE3B61C5811}" destId="{EF572C9D-2BF7-CB46-BDA4-958BF9DE184B}" srcOrd="2" destOrd="0" presId="urn:microsoft.com/office/officeart/2008/layout/HalfCircleOrganizationChart"/>
    <dgm:cxn modelId="{A9C9CB11-00BE-7A44-B16D-51ACA13CC27D}" type="presParOf" srcId="{772016D5-5436-3A4E-99A4-D8BFABD5028B}" destId="{869508B2-89E0-5144-8AC2-080BC1160D05}" srcOrd="2" destOrd="0" presId="urn:microsoft.com/office/officeart/2008/layout/HalfCircleOrganizationChart"/>
    <dgm:cxn modelId="{505B7AFB-B594-5346-85FF-7CB3E018519B}" type="presParOf" srcId="{772016D5-5436-3A4E-99A4-D8BFABD5028B}" destId="{7ACD68EC-465A-3D45-A053-129AC78F930A}" srcOrd="3" destOrd="0" presId="urn:microsoft.com/office/officeart/2008/layout/HalfCircleOrganizationChart"/>
    <dgm:cxn modelId="{7818733A-234A-8147-9E37-D4E990CFACDF}" type="presParOf" srcId="{7ACD68EC-465A-3D45-A053-129AC78F930A}" destId="{365AA638-431A-A442-A558-1F5D152E10E7}" srcOrd="0" destOrd="0" presId="urn:microsoft.com/office/officeart/2008/layout/HalfCircleOrganizationChart"/>
    <dgm:cxn modelId="{9A6E0136-B740-284A-840C-299E16C03DB4}" type="presParOf" srcId="{365AA638-431A-A442-A558-1F5D152E10E7}" destId="{A0BA7359-91F4-7744-83EF-5044DA6999E9}" srcOrd="0" destOrd="0" presId="urn:microsoft.com/office/officeart/2008/layout/HalfCircleOrganizationChart"/>
    <dgm:cxn modelId="{11961427-C11D-764C-AA93-40412E64F6E8}" type="presParOf" srcId="{365AA638-431A-A442-A558-1F5D152E10E7}" destId="{E9E99EA4-E25C-F54A-81EA-FC1F5606F556}" srcOrd="1" destOrd="0" presId="urn:microsoft.com/office/officeart/2008/layout/HalfCircleOrganizationChart"/>
    <dgm:cxn modelId="{D79F30F0-D166-9B43-8875-8BD39FE12024}" type="presParOf" srcId="{365AA638-431A-A442-A558-1F5D152E10E7}" destId="{2870A826-3F28-5E4B-8F55-C155EAAE0870}" srcOrd="2" destOrd="0" presId="urn:microsoft.com/office/officeart/2008/layout/HalfCircleOrganizationChart"/>
    <dgm:cxn modelId="{A58B77FB-9D1A-1742-AFCE-49E15146B5C9}" type="presParOf" srcId="{365AA638-431A-A442-A558-1F5D152E10E7}" destId="{C5580776-A1DC-0142-A41E-9DE578244426}" srcOrd="3" destOrd="0" presId="urn:microsoft.com/office/officeart/2008/layout/HalfCircleOrganizationChart"/>
    <dgm:cxn modelId="{059B4BAE-0023-BE48-8776-C742D786958E}" type="presParOf" srcId="{7ACD68EC-465A-3D45-A053-129AC78F930A}" destId="{73FB3392-AA02-4144-9BC2-F1B2B34CD8F4}" srcOrd="1" destOrd="0" presId="urn:microsoft.com/office/officeart/2008/layout/HalfCircleOrganizationChart"/>
    <dgm:cxn modelId="{43E78D27-6D59-7A49-BA83-B3AFF563DBCF}" type="presParOf" srcId="{7ACD68EC-465A-3D45-A053-129AC78F930A}" destId="{9B9873DA-E526-B04B-A51A-E9EB63220BCF}" srcOrd="2" destOrd="0" presId="urn:microsoft.com/office/officeart/2008/layout/HalfCircleOrganizationChart"/>
    <dgm:cxn modelId="{9DBEA16D-F94E-F843-9541-492366597A23}" type="presParOf" srcId="{772016D5-5436-3A4E-99A4-D8BFABD5028B}" destId="{5927AAEF-52D4-7F41-9669-9C0DE2D2B7C9}" srcOrd="4" destOrd="0" presId="urn:microsoft.com/office/officeart/2008/layout/HalfCircleOrganizationChart"/>
    <dgm:cxn modelId="{410FB13D-5474-EF41-802B-CA71BFFA0245}" type="presParOf" srcId="{772016D5-5436-3A4E-99A4-D8BFABD5028B}" destId="{12BF50FE-F8C3-9A49-A132-6C96B1AB576C}" srcOrd="5" destOrd="0" presId="urn:microsoft.com/office/officeart/2008/layout/HalfCircleOrganizationChart"/>
    <dgm:cxn modelId="{0E3615B4-A3B0-0E49-8D63-F665F249D731}" type="presParOf" srcId="{12BF50FE-F8C3-9A49-A132-6C96B1AB576C}" destId="{D2C69F92-6B3C-F34A-AC74-260A8F00BE78}" srcOrd="0" destOrd="0" presId="urn:microsoft.com/office/officeart/2008/layout/HalfCircleOrganizationChart"/>
    <dgm:cxn modelId="{2C186BF6-7FCB-6A46-8974-8B170289B37B}" type="presParOf" srcId="{D2C69F92-6B3C-F34A-AC74-260A8F00BE78}" destId="{D64FB27F-6324-A449-9C77-E819E0FD6E27}" srcOrd="0" destOrd="0" presId="urn:microsoft.com/office/officeart/2008/layout/HalfCircleOrganizationChart"/>
    <dgm:cxn modelId="{C85B78FF-BF29-8743-8C77-2BF0D4B0E221}" type="presParOf" srcId="{D2C69F92-6B3C-F34A-AC74-260A8F00BE78}" destId="{75D5D652-9702-0F4E-81C5-0C8B7773B6B2}" srcOrd="1" destOrd="0" presId="urn:microsoft.com/office/officeart/2008/layout/HalfCircleOrganizationChart"/>
    <dgm:cxn modelId="{27E37654-E719-394C-9AFE-D60A5966CDC2}" type="presParOf" srcId="{D2C69F92-6B3C-F34A-AC74-260A8F00BE78}" destId="{7EA5320D-365D-554D-96CF-9D133E45719F}" srcOrd="2" destOrd="0" presId="urn:microsoft.com/office/officeart/2008/layout/HalfCircleOrganizationChart"/>
    <dgm:cxn modelId="{268FB000-9F90-6A43-8096-5B9643849581}" type="presParOf" srcId="{D2C69F92-6B3C-F34A-AC74-260A8F00BE78}" destId="{2403395E-F5E1-5642-8726-F31517091A25}" srcOrd="3" destOrd="0" presId="urn:microsoft.com/office/officeart/2008/layout/HalfCircleOrganizationChart"/>
    <dgm:cxn modelId="{8579F7AF-7E20-904E-8093-C5A84EADCE3F}" type="presParOf" srcId="{12BF50FE-F8C3-9A49-A132-6C96B1AB576C}" destId="{92E8E172-8B31-1243-94C3-46232FF9F29E}" srcOrd="1" destOrd="0" presId="urn:microsoft.com/office/officeart/2008/layout/HalfCircleOrganizationChart"/>
    <dgm:cxn modelId="{C50CDA0E-0723-4A44-B91C-789D0A5CC817}" type="presParOf" srcId="{12BF50FE-F8C3-9A49-A132-6C96B1AB576C}" destId="{14ADBC05-AE01-7E41-99F4-8135FAA928A2}" srcOrd="2" destOrd="0" presId="urn:microsoft.com/office/officeart/2008/layout/HalfCircleOrganizationChart"/>
    <dgm:cxn modelId="{098E7E06-4C06-4D41-ACB8-141855E76497}" type="presParOf" srcId="{772016D5-5436-3A4E-99A4-D8BFABD5028B}" destId="{72B42F09-91F2-1E46-AC5F-01BDA101F77B}" srcOrd="6" destOrd="0" presId="urn:microsoft.com/office/officeart/2008/layout/HalfCircleOrganizationChart"/>
    <dgm:cxn modelId="{781BAEC6-856C-5B4C-9719-9AD5FCA4FF28}" type="presParOf" srcId="{772016D5-5436-3A4E-99A4-D8BFABD5028B}" destId="{1EAC8B28-CB4D-044D-BF50-526890165A21}" srcOrd="7" destOrd="0" presId="urn:microsoft.com/office/officeart/2008/layout/HalfCircleOrganizationChart"/>
    <dgm:cxn modelId="{BF2849FE-12A5-704B-8C6F-3659D7A68B9B}" type="presParOf" srcId="{1EAC8B28-CB4D-044D-BF50-526890165A21}" destId="{16B99784-2E97-2440-A492-27588CC8C5D2}" srcOrd="0" destOrd="0" presId="urn:microsoft.com/office/officeart/2008/layout/HalfCircleOrganizationChart"/>
    <dgm:cxn modelId="{D6B150C9-1D6E-F14F-B0B0-9FFCF3489CF8}" type="presParOf" srcId="{16B99784-2E97-2440-A492-27588CC8C5D2}" destId="{30F5B2A0-152C-7749-B29F-4BACB7519519}" srcOrd="0" destOrd="0" presId="urn:microsoft.com/office/officeart/2008/layout/HalfCircleOrganizationChart"/>
    <dgm:cxn modelId="{74BFA479-ED5C-4E4B-97E4-5ADB1258E8E3}" type="presParOf" srcId="{16B99784-2E97-2440-A492-27588CC8C5D2}" destId="{0C7CACBF-24F4-3643-A688-BB716A2A3B20}" srcOrd="1" destOrd="0" presId="urn:microsoft.com/office/officeart/2008/layout/HalfCircleOrganizationChart"/>
    <dgm:cxn modelId="{6BA76D5E-D7DB-B245-85E1-C5236FBA34FC}" type="presParOf" srcId="{16B99784-2E97-2440-A492-27588CC8C5D2}" destId="{2B66620F-E325-5340-ABA0-44C2962C5711}" srcOrd="2" destOrd="0" presId="urn:microsoft.com/office/officeart/2008/layout/HalfCircleOrganizationChart"/>
    <dgm:cxn modelId="{2E4ED827-652F-5440-9C28-BB1C0DF543CB}" type="presParOf" srcId="{16B99784-2E97-2440-A492-27588CC8C5D2}" destId="{7F3E6641-DDCC-CE4B-B31C-53A996CF8E01}" srcOrd="3" destOrd="0" presId="urn:microsoft.com/office/officeart/2008/layout/HalfCircleOrganizationChart"/>
    <dgm:cxn modelId="{D6F4B231-59F6-304D-8395-F0FA2FE61C53}" type="presParOf" srcId="{1EAC8B28-CB4D-044D-BF50-526890165A21}" destId="{4F9FC2E1-492C-0C49-A253-C3CB1385913F}" srcOrd="1" destOrd="0" presId="urn:microsoft.com/office/officeart/2008/layout/HalfCircleOrganizationChart"/>
    <dgm:cxn modelId="{2037D207-0466-BF43-9FA6-A7412033BB1C}" type="presParOf" srcId="{1EAC8B28-CB4D-044D-BF50-526890165A21}" destId="{BC90745D-86C9-4A4B-96EC-F0CF1EACB0B0}" srcOrd="2" destOrd="0" presId="urn:microsoft.com/office/officeart/2008/layout/HalfCircleOrganizationChart"/>
    <dgm:cxn modelId="{FE301FAE-DC8F-AE4F-A1BF-5E87CDA544AE}" type="presParOf" srcId="{772016D5-5436-3A4E-99A4-D8BFABD5028B}" destId="{34461BE3-EF7C-EE44-80F0-4FB759903E98}" srcOrd="8" destOrd="0" presId="urn:microsoft.com/office/officeart/2008/layout/HalfCircleOrganizationChart"/>
    <dgm:cxn modelId="{A9700A5D-53A9-CB42-A3A1-A0B7CEFC8875}" type="presParOf" srcId="{772016D5-5436-3A4E-99A4-D8BFABD5028B}" destId="{62C14FB7-7842-D54F-A71A-B3D11B2F38CB}" srcOrd="9" destOrd="0" presId="urn:microsoft.com/office/officeart/2008/layout/HalfCircleOrganizationChart"/>
    <dgm:cxn modelId="{BE27A7FD-09F7-5342-BA69-0341F154E89C}" type="presParOf" srcId="{62C14FB7-7842-D54F-A71A-B3D11B2F38CB}" destId="{7B67B702-1E3E-3044-8F8D-2106A49BDDAA}" srcOrd="0" destOrd="0" presId="urn:microsoft.com/office/officeart/2008/layout/HalfCircleOrganizationChart"/>
    <dgm:cxn modelId="{380B3F39-1263-F249-818D-F28817AF1319}" type="presParOf" srcId="{7B67B702-1E3E-3044-8F8D-2106A49BDDAA}" destId="{A15EC6B0-8283-7947-90CB-432149563EAA}" srcOrd="0" destOrd="0" presId="urn:microsoft.com/office/officeart/2008/layout/HalfCircleOrganizationChart"/>
    <dgm:cxn modelId="{42486230-62E4-0040-83F0-4D03895C19FD}" type="presParOf" srcId="{7B67B702-1E3E-3044-8F8D-2106A49BDDAA}" destId="{6D010DE6-A993-0E43-A63E-4BC24E5330CE}" srcOrd="1" destOrd="0" presId="urn:microsoft.com/office/officeart/2008/layout/HalfCircleOrganizationChart"/>
    <dgm:cxn modelId="{33747B97-AA33-FF44-8053-6038CFDB6528}" type="presParOf" srcId="{7B67B702-1E3E-3044-8F8D-2106A49BDDAA}" destId="{16A6E65A-B0F7-B94F-8B9F-E16C9966B7ED}" srcOrd="2" destOrd="0" presId="urn:microsoft.com/office/officeart/2008/layout/HalfCircleOrganizationChart"/>
    <dgm:cxn modelId="{E4CD6B0F-3D6B-CB45-ACB5-B9004922C8E1}" type="presParOf" srcId="{7B67B702-1E3E-3044-8F8D-2106A49BDDAA}" destId="{6346D031-E050-6844-8396-478C2950A5C3}" srcOrd="3" destOrd="0" presId="urn:microsoft.com/office/officeart/2008/layout/HalfCircleOrganizationChart"/>
    <dgm:cxn modelId="{1E0C4F73-8C0A-F94F-A817-65C1A87E7196}" type="presParOf" srcId="{62C14FB7-7842-D54F-A71A-B3D11B2F38CB}" destId="{F15C67BD-F3E8-1D4E-ADA8-FEF3025421BD}" srcOrd="1" destOrd="0" presId="urn:microsoft.com/office/officeart/2008/layout/HalfCircleOrganizationChart"/>
    <dgm:cxn modelId="{178F5F41-6961-0B4C-8868-44F3D38DBCBA}" type="presParOf" srcId="{62C14FB7-7842-D54F-A71A-B3D11B2F38CB}" destId="{272303D3-6CA5-CB4D-854E-5CB5A4DA7D95}" srcOrd="2" destOrd="0" presId="urn:microsoft.com/office/officeart/2008/layout/HalfCircleOrganizationChart"/>
    <dgm:cxn modelId="{40246766-BB48-D344-9137-122A91B96044}" type="presParOf" srcId="{772016D5-5436-3A4E-99A4-D8BFABD5028B}" destId="{642E6FDE-5E34-B545-BF6E-FCE9157BAC6A}" srcOrd="10" destOrd="0" presId="urn:microsoft.com/office/officeart/2008/layout/HalfCircleOrganizationChart"/>
    <dgm:cxn modelId="{B60AB35F-6D8D-BD42-85A9-E2C07425F67F}" type="presParOf" srcId="{772016D5-5436-3A4E-99A4-D8BFABD5028B}" destId="{E90C7303-216A-1844-9BF4-D055807A9DDA}" srcOrd="11" destOrd="0" presId="urn:microsoft.com/office/officeart/2008/layout/HalfCircleOrganizationChart"/>
    <dgm:cxn modelId="{04888438-E332-2A47-AA54-7FEED5B2553D}" type="presParOf" srcId="{E90C7303-216A-1844-9BF4-D055807A9DDA}" destId="{649E7CFC-4E08-3F41-AA6E-E4138516BCC5}" srcOrd="0" destOrd="0" presId="urn:microsoft.com/office/officeart/2008/layout/HalfCircleOrganizationChart"/>
    <dgm:cxn modelId="{9787B559-C73D-394A-918E-34F47135C836}" type="presParOf" srcId="{649E7CFC-4E08-3F41-AA6E-E4138516BCC5}" destId="{8B0574AA-B2A1-564A-BE89-36E0E2ABF627}" srcOrd="0" destOrd="0" presId="urn:microsoft.com/office/officeart/2008/layout/HalfCircleOrganizationChart"/>
    <dgm:cxn modelId="{795A5DB7-A3DD-834E-BEF7-3615602E7838}" type="presParOf" srcId="{649E7CFC-4E08-3F41-AA6E-E4138516BCC5}" destId="{49E1663B-A4BB-FE46-A890-6B13AE3B8DBD}" srcOrd="1" destOrd="0" presId="urn:microsoft.com/office/officeart/2008/layout/HalfCircleOrganizationChart"/>
    <dgm:cxn modelId="{EA1B5B92-BD73-7A4A-A356-1EEFD2227D71}" type="presParOf" srcId="{649E7CFC-4E08-3F41-AA6E-E4138516BCC5}" destId="{7733806B-11CC-344C-944B-B28A81F12E76}" srcOrd="2" destOrd="0" presId="urn:microsoft.com/office/officeart/2008/layout/HalfCircleOrganizationChart"/>
    <dgm:cxn modelId="{AB0EC50C-093D-954E-B07D-8BECF255733B}" type="presParOf" srcId="{649E7CFC-4E08-3F41-AA6E-E4138516BCC5}" destId="{8A10A2B0-1DB6-8C40-B5D2-BFE2039962F0}" srcOrd="3" destOrd="0" presId="urn:microsoft.com/office/officeart/2008/layout/HalfCircleOrganizationChart"/>
    <dgm:cxn modelId="{92236E7D-E869-9141-9240-1A99EC1A3830}" type="presParOf" srcId="{E90C7303-216A-1844-9BF4-D055807A9DDA}" destId="{F0833F84-CE17-C848-B7E9-C91AE7CDEBC3}" srcOrd="1" destOrd="0" presId="urn:microsoft.com/office/officeart/2008/layout/HalfCircleOrganizationChart"/>
    <dgm:cxn modelId="{1D028A17-6266-BC48-BC2B-6D0B4CD0CEA5}" type="presParOf" srcId="{E90C7303-216A-1844-9BF4-D055807A9DDA}" destId="{84FB1DC6-1807-874B-A92A-125EEF666E61}" srcOrd="2" destOrd="0" presId="urn:microsoft.com/office/officeart/2008/layout/HalfCircleOrganizationChart"/>
    <dgm:cxn modelId="{E0E593B4-BF4D-0543-B464-AC3FF96340C2}" type="presParOf" srcId="{EC456D1F-DE49-354E-901B-D04E04A4F4E2}" destId="{85370632-4858-1D47-BAB2-8C778D61EA48}"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F535CD-B524-0443-844C-EA7E5C3616C1}"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en-US"/>
        </a:p>
      </dgm:t>
    </dgm:pt>
    <dgm:pt modelId="{571F4795-86F2-2B45-82C3-191D3046A7EB}">
      <dgm:prSet/>
      <dgm:spPr/>
      <dgm:t>
        <a:bodyPr/>
        <a:lstStyle/>
        <a:p>
          <a:r>
            <a:rPr lang="en-US" b="1"/>
            <a:t>FEATURE SELECTION</a:t>
          </a:r>
          <a:endParaRPr lang="en-US"/>
        </a:p>
      </dgm:t>
    </dgm:pt>
    <dgm:pt modelId="{93B3C18B-A6FA-3645-A34D-2695AEC12897}" type="parTrans" cxnId="{AE4EDC9E-6379-F946-84A1-7FB20A645E38}">
      <dgm:prSet/>
      <dgm:spPr/>
      <dgm:t>
        <a:bodyPr/>
        <a:lstStyle/>
        <a:p>
          <a:endParaRPr lang="en-US"/>
        </a:p>
      </dgm:t>
    </dgm:pt>
    <dgm:pt modelId="{E630F45F-B44E-354A-ADD8-13F4B62A69D6}" type="sibTrans" cxnId="{AE4EDC9E-6379-F946-84A1-7FB20A645E38}">
      <dgm:prSet/>
      <dgm:spPr/>
      <dgm:t>
        <a:bodyPr/>
        <a:lstStyle/>
        <a:p>
          <a:endParaRPr lang="en-US"/>
        </a:p>
      </dgm:t>
    </dgm:pt>
    <dgm:pt modelId="{4A9347C5-D2A1-2845-B1E2-884545174F14}">
      <dgm:prSet/>
      <dgm:spPr/>
      <dgm:t>
        <a:bodyPr/>
        <a:lstStyle/>
        <a:p>
          <a:r>
            <a:rPr lang="en-US"/>
            <a:t>Chi – Squared Test</a:t>
          </a:r>
        </a:p>
      </dgm:t>
    </dgm:pt>
    <dgm:pt modelId="{E77DED63-7F44-8B45-8341-8296C6FA5CA1}" type="parTrans" cxnId="{9A3915F2-0EB4-8746-BE14-3FEE2D08B3E0}">
      <dgm:prSet/>
      <dgm:spPr/>
      <dgm:t>
        <a:bodyPr/>
        <a:lstStyle/>
        <a:p>
          <a:endParaRPr lang="en-US"/>
        </a:p>
      </dgm:t>
    </dgm:pt>
    <dgm:pt modelId="{1E168489-4966-A249-9FF0-3299F5ADC2D0}" type="sibTrans" cxnId="{9A3915F2-0EB4-8746-BE14-3FEE2D08B3E0}">
      <dgm:prSet/>
      <dgm:spPr/>
      <dgm:t>
        <a:bodyPr/>
        <a:lstStyle/>
        <a:p>
          <a:endParaRPr lang="en-US"/>
        </a:p>
      </dgm:t>
    </dgm:pt>
    <dgm:pt modelId="{5093F925-D41A-4C4F-A2DD-064229676551}">
      <dgm:prSet/>
      <dgm:spPr/>
      <dgm:t>
        <a:bodyPr/>
        <a:lstStyle/>
        <a:p>
          <a:r>
            <a:rPr lang="en-US"/>
            <a:t>LASSO Regression</a:t>
          </a:r>
        </a:p>
      </dgm:t>
    </dgm:pt>
    <dgm:pt modelId="{1436399B-EB2C-6F43-ADEF-07B661C3F4C3}" type="parTrans" cxnId="{04C3C3F3-022C-CC4E-BF50-A06E4E9005CC}">
      <dgm:prSet/>
      <dgm:spPr/>
      <dgm:t>
        <a:bodyPr/>
        <a:lstStyle/>
        <a:p>
          <a:endParaRPr lang="en-US"/>
        </a:p>
      </dgm:t>
    </dgm:pt>
    <dgm:pt modelId="{C877624A-EB3E-BE44-AE27-852A162D1CB7}" type="sibTrans" cxnId="{04C3C3F3-022C-CC4E-BF50-A06E4E9005CC}">
      <dgm:prSet/>
      <dgm:spPr/>
      <dgm:t>
        <a:bodyPr/>
        <a:lstStyle/>
        <a:p>
          <a:endParaRPr lang="en-US"/>
        </a:p>
      </dgm:t>
    </dgm:pt>
    <dgm:pt modelId="{BAD4E79C-D5EB-B644-8E01-21D46B6C388A}">
      <dgm:prSet/>
      <dgm:spPr/>
      <dgm:t>
        <a:bodyPr/>
        <a:lstStyle/>
        <a:p>
          <a:r>
            <a:rPr lang="en-US"/>
            <a:t>Correlation with Target Variable</a:t>
          </a:r>
        </a:p>
      </dgm:t>
    </dgm:pt>
    <dgm:pt modelId="{B01F39B1-512C-904C-B3FD-3A0A537DA76F}" type="parTrans" cxnId="{005F4EAC-9C87-CF4D-BDFA-F60A9E3BED46}">
      <dgm:prSet/>
      <dgm:spPr/>
      <dgm:t>
        <a:bodyPr/>
        <a:lstStyle/>
        <a:p>
          <a:endParaRPr lang="en-US"/>
        </a:p>
      </dgm:t>
    </dgm:pt>
    <dgm:pt modelId="{9FC368E9-5143-2B4A-B6C6-5CC81B5FDC96}" type="sibTrans" cxnId="{005F4EAC-9C87-CF4D-BDFA-F60A9E3BED46}">
      <dgm:prSet/>
      <dgm:spPr/>
      <dgm:t>
        <a:bodyPr/>
        <a:lstStyle/>
        <a:p>
          <a:endParaRPr lang="en-US"/>
        </a:p>
      </dgm:t>
    </dgm:pt>
    <dgm:pt modelId="{2C954790-937A-9C4D-B43C-111667C63790}">
      <dgm:prSet/>
      <dgm:spPr/>
      <dgm:t>
        <a:bodyPr/>
        <a:lstStyle/>
        <a:p>
          <a:r>
            <a:rPr lang="en-US"/>
            <a:t>Stepwise Regression</a:t>
          </a:r>
        </a:p>
      </dgm:t>
    </dgm:pt>
    <dgm:pt modelId="{E8D243D8-5FA4-3E4F-933E-ABA33D0CF500}" type="parTrans" cxnId="{DC3152ED-9725-E747-BCBB-C366048EE814}">
      <dgm:prSet/>
      <dgm:spPr/>
      <dgm:t>
        <a:bodyPr/>
        <a:lstStyle/>
        <a:p>
          <a:endParaRPr lang="en-US"/>
        </a:p>
      </dgm:t>
    </dgm:pt>
    <dgm:pt modelId="{A2A09749-0AE2-0D4A-A20B-2B7D89DDAA8F}" type="sibTrans" cxnId="{DC3152ED-9725-E747-BCBB-C366048EE814}">
      <dgm:prSet/>
      <dgm:spPr/>
      <dgm:t>
        <a:bodyPr/>
        <a:lstStyle/>
        <a:p>
          <a:endParaRPr lang="en-US"/>
        </a:p>
      </dgm:t>
    </dgm:pt>
    <dgm:pt modelId="{BEE9AA1A-3D71-014A-BDB6-91A681064814}" type="pres">
      <dgm:prSet presAssocID="{0AF535CD-B524-0443-844C-EA7E5C3616C1}" presName="hierChild1" presStyleCnt="0">
        <dgm:presLayoutVars>
          <dgm:orgChart val="1"/>
          <dgm:chPref val="1"/>
          <dgm:dir/>
          <dgm:animOne val="branch"/>
          <dgm:animLvl val="lvl"/>
          <dgm:resizeHandles/>
        </dgm:presLayoutVars>
      </dgm:prSet>
      <dgm:spPr/>
    </dgm:pt>
    <dgm:pt modelId="{5A71A5DF-0D28-E347-9D7B-41C879A5FDB4}" type="pres">
      <dgm:prSet presAssocID="{571F4795-86F2-2B45-82C3-191D3046A7EB}" presName="hierRoot1" presStyleCnt="0">
        <dgm:presLayoutVars>
          <dgm:hierBranch val="init"/>
        </dgm:presLayoutVars>
      </dgm:prSet>
      <dgm:spPr/>
    </dgm:pt>
    <dgm:pt modelId="{234C0F56-BD61-0646-ADCF-C75E89F9A58C}" type="pres">
      <dgm:prSet presAssocID="{571F4795-86F2-2B45-82C3-191D3046A7EB}" presName="rootComposite1" presStyleCnt="0"/>
      <dgm:spPr/>
    </dgm:pt>
    <dgm:pt modelId="{4D122ED5-1F01-644F-BD3D-27EEA147F9CD}" type="pres">
      <dgm:prSet presAssocID="{571F4795-86F2-2B45-82C3-191D3046A7EB}" presName="rootText1" presStyleLbl="node0" presStyleIdx="0" presStyleCnt="1">
        <dgm:presLayoutVars>
          <dgm:chPref val="3"/>
        </dgm:presLayoutVars>
      </dgm:prSet>
      <dgm:spPr/>
    </dgm:pt>
    <dgm:pt modelId="{120A2F9D-28E1-A24C-A918-090FEF029A8D}" type="pres">
      <dgm:prSet presAssocID="{571F4795-86F2-2B45-82C3-191D3046A7EB}" presName="rootConnector1" presStyleLbl="node1" presStyleIdx="0" presStyleCnt="0"/>
      <dgm:spPr/>
    </dgm:pt>
    <dgm:pt modelId="{5DF805D1-DF57-4342-9FCF-FBDA83BDE9FD}" type="pres">
      <dgm:prSet presAssocID="{571F4795-86F2-2B45-82C3-191D3046A7EB}" presName="hierChild2" presStyleCnt="0"/>
      <dgm:spPr/>
    </dgm:pt>
    <dgm:pt modelId="{F4C3EDEE-B27F-684D-A399-A3CD03165D4B}" type="pres">
      <dgm:prSet presAssocID="{E77DED63-7F44-8B45-8341-8296C6FA5CA1}" presName="Name37" presStyleLbl="parChTrans1D2" presStyleIdx="0" presStyleCnt="4"/>
      <dgm:spPr/>
    </dgm:pt>
    <dgm:pt modelId="{91FD3538-CDDF-F446-959B-601DEDDC8935}" type="pres">
      <dgm:prSet presAssocID="{4A9347C5-D2A1-2845-B1E2-884545174F14}" presName="hierRoot2" presStyleCnt="0">
        <dgm:presLayoutVars>
          <dgm:hierBranch val="init"/>
        </dgm:presLayoutVars>
      </dgm:prSet>
      <dgm:spPr/>
    </dgm:pt>
    <dgm:pt modelId="{B4FF5D5F-F4C5-5048-8B19-C02FC3452E1F}" type="pres">
      <dgm:prSet presAssocID="{4A9347C5-D2A1-2845-B1E2-884545174F14}" presName="rootComposite" presStyleCnt="0"/>
      <dgm:spPr/>
    </dgm:pt>
    <dgm:pt modelId="{1F6493E7-4089-E348-AEEE-52C2F52485F6}" type="pres">
      <dgm:prSet presAssocID="{4A9347C5-D2A1-2845-B1E2-884545174F14}" presName="rootText" presStyleLbl="node2" presStyleIdx="0" presStyleCnt="4">
        <dgm:presLayoutVars>
          <dgm:chPref val="3"/>
        </dgm:presLayoutVars>
      </dgm:prSet>
      <dgm:spPr/>
    </dgm:pt>
    <dgm:pt modelId="{D5432E59-D164-AA4E-A1F3-B977E358AA25}" type="pres">
      <dgm:prSet presAssocID="{4A9347C5-D2A1-2845-B1E2-884545174F14}" presName="rootConnector" presStyleLbl="node2" presStyleIdx="0" presStyleCnt="4"/>
      <dgm:spPr/>
    </dgm:pt>
    <dgm:pt modelId="{1E89B406-ADDD-7549-8BB1-116C2EB1FEF1}" type="pres">
      <dgm:prSet presAssocID="{4A9347C5-D2A1-2845-B1E2-884545174F14}" presName="hierChild4" presStyleCnt="0"/>
      <dgm:spPr/>
    </dgm:pt>
    <dgm:pt modelId="{7AE2EA4E-50D3-5B4D-8C75-C2B83C46A74F}" type="pres">
      <dgm:prSet presAssocID="{4A9347C5-D2A1-2845-B1E2-884545174F14}" presName="hierChild5" presStyleCnt="0"/>
      <dgm:spPr/>
    </dgm:pt>
    <dgm:pt modelId="{D14BC96E-0DCE-9C4E-841E-04E572DA4FF6}" type="pres">
      <dgm:prSet presAssocID="{1436399B-EB2C-6F43-ADEF-07B661C3F4C3}" presName="Name37" presStyleLbl="parChTrans1D2" presStyleIdx="1" presStyleCnt="4"/>
      <dgm:spPr/>
    </dgm:pt>
    <dgm:pt modelId="{76B48A52-A15B-7F4D-AF99-13B46510739A}" type="pres">
      <dgm:prSet presAssocID="{5093F925-D41A-4C4F-A2DD-064229676551}" presName="hierRoot2" presStyleCnt="0">
        <dgm:presLayoutVars>
          <dgm:hierBranch val="init"/>
        </dgm:presLayoutVars>
      </dgm:prSet>
      <dgm:spPr/>
    </dgm:pt>
    <dgm:pt modelId="{1C788160-9771-AA4A-AA5B-2445A9A6EEFB}" type="pres">
      <dgm:prSet presAssocID="{5093F925-D41A-4C4F-A2DD-064229676551}" presName="rootComposite" presStyleCnt="0"/>
      <dgm:spPr/>
    </dgm:pt>
    <dgm:pt modelId="{D5EC9A09-9AD2-AA42-A7B4-D6D1323CA518}" type="pres">
      <dgm:prSet presAssocID="{5093F925-D41A-4C4F-A2DD-064229676551}" presName="rootText" presStyleLbl="node2" presStyleIdx="1" presStyleCnt="4">
        <dgm:presLayoutVars>
          <dgm:chPref val="3"/>
        </dgm:presLayoutVars>
      </dgm:prSet>
      <dgm:spPr/>
    </dgm:pt>
    <dgm:pt modelId="{B4CFA8B6-D4FA-D743-B107-BCF09176B633}" type="pres">
      <dgm:prSet presAssocID="{5093F925-D41A-4C4F-A2DD-064229676551}" presName="rootConnector" presStyleLbl="node2" presStyleIdx="1" presStyleCnt="4"/>
      <dgm:spPr/>
    </dgm:pt>
    <dgm:pt modelId="{4027FF7F-65D2-ED48-8517-1BF0BF8054E6}" type="pres">
      <dgm:prSet presAssocID="{5093F925-D41A-4C4F-A2DD-064229676551}" presName="hierChild4" presStyleCnt="0"/>
      <dgm:spPr/>
    </dgm:pt>
    <dgm:pt modelId="{3D5A0744-24BD-A042-9CCB-FD2E4B5F644A}" type="pres">
      <dgm:prSet presAssocID="{5093F925-D41A-4C4F-A2DD-064229676551}" presName="hierChild5" presStyleCnt="0"/>
      <dgm:spPr/>
    </dgm:pt>
    <dgm:pt modelId="{EE6EAB47-FD5E-9048-9B5F-9A2D46AF7178}" type="pres">
      <dgm:prSet presAssocID="{B01F39B1-512C-904C-B3FD-3A0A537DA76F}" presName="Name37" presStyleLbl="parChTrans1D2" presStyleIdx="2" presStyleCnt="4"/>
      <dgm:spPr/>
    </dgm:pt>
    <dgm:pt modelId="{003A3A59-171F-E741-A444-89FF10D991E2}" type="pres">
      <dgm:prSet presAssocID="{BAD4E79C-D5EB-B644-8E01-21D46B6C388A}" presName="hierRoot2" presStyleCnt="0">
        <dgm:presLayoutVars>
          <dgm:hierBranch val="init"/>
        </dgm:presLayoutVars>
      </dgm:prSet>
      <dgm:spPr/>
    </dgm:pt>
    <dgm:pt modelId="{AD844666-AA27-014A-91DE-609008C51DC0}" type="pres">
      <dgm:prSet presAssocID="{BAD4E79C-D5EB-B644-8E01-21D46B6C388A}" presName="rootComposite" presStyleCnt="0"/>
      <dgm:spPr/>
    </dgm:pt>
    <dgm:pt modelId="{5F6BCBEA-7943-6F45-8C27-F4351B97D4A6}" type="pres">
      <dgm:prSet presAssocID="{BAD4E79C-D5EB-B644-8E01-21D46B6C388A}" presName="rootText" presStyleLbl="node2" presStyleIdx="2" presStyleCnt="4">
        <dgm:presLayoutVars>
          <dgm:chPref val="3"/>
        </dgm:presLayoutVars>
      </dgm:prSet>
      <dgm:spPr/>
    </dgm:pt>
    <dgm:pt modelId="{988946D5-B844-4944-A371-174211DBD940}" type="pres">
      <dgm:prSet presAssocID="{BAD4E79C-D5EB-B644-8E01-21D46B6C388A}" presName="rootConnector" presStyleLbl="node2" presStyleIdx="2" presStyleCnt="4"/>
      <dgm:spPr/>
    </dgm:pt>
    <dgm:pt modelId="{EDC3973A-ADD6-BE49-AE5B-C27635CE904F}" type="pres">
      <dgm:prSet presAssocID="{BAD4E79C-D5EB-B644-8E01-21D46B6C388A}" presName="hierChild4" presStyleCnt="0"/>
      <dgm:spPr/>
    </dgm:pt>
    <dgm:pt modelId="{3D26FD53-279F-C944-9020-79E52DCA910E}" type="pres">
      <dgm:prSet presAssocID="{BAD4E79C-D5EB-B644-8E01-21D46B6C388A}" presName="hierChild5" presStyleCnt="0"/>
      <dgm:spPr/>
    </dgm:pt>
    <dgm:pt modelId="{43BC3609-97B9-F74D-A4B3-F23E0AFC906A}" type="pres">
      <dgm:prSet presAssocID="{E8D243D8-5FA4-3E4F-933E-ABA33D0CF500}" presName="Name37" presStyleLbl="parChTrans1D2" presStyleIdx="3" presStyleCnt="4"/>
      <dgm:spPr/>
    </dgm:pt>
    <dgm:pt modelId="{96469030-9EDC-F54B-A8B5-376CB318E2A5}" type="pres">
      <dgm:prSet presAssocID="{2C954790-937A-9C4D-B43C-111667C63790}" presName="hierRoot2" presStyleCnt="0">
        <dgm:presLayoutVars>
          <dgm:hierBranch val="init"/>
        </dgm:presLayoutVars>
      </dgm:prSet>
      <dgm:spPr/>
    </dgm:pt>
    <dgm:pt modelId="{E776551A-A7DC-834F-B93E-57DBE30E7195}" type="pres">
      <dgm:prSet presAssocID="{2C954790-937A-9C4D-B43C-111667C63790}" presName="rootComposite" presStyleCnt="0"/>
      <dgm:spPr/>
    </dgm:pt>
    <dgm:pt modelId="{8D4206BD-A706-5D4F-BA07-B9101BB305DA}" type="pres">
      <dgm:prSet presAssocID="{2C954790-937A-9C4D-B43C-111667C63790}" presName="rootText" presStyleLbl="node2" presStyleIdx="3" presStyleCnt="4">
        <dgm:presLayoutVars>
          <dgm:chPref val="3"/>
        </dgm:presLayoutVars>
      </dgm:prSet>
      <dgm:spPr/>
    </dgm:pt>
    <dgm:pt modelId="{AFAB35D7-A466-A743-8526-E43485C9C517}" type="pres">
      <dgm:prSet presAssocID="{2C954790-937A-9C4D-B43C-111667C63790}" presName="rootConnector" presStyleLbl="node2" presStyleIdx="3" presStyleCnt="4"/>
      <dgm:spPr/>
    </dgm:pt>
    <dgm:pt modelId="{6AA4398B-984E-3349-9D35-C2BFC546B0D9}" type="pres">
      <dgm:prSet presAssocID="{2C954790-937A-9C4D-B43C-111667C63790}" presName="hierChild4" presStyleCnt="0"/>
      <dgm:spPr/>
    </dgm:pt>
    <dgm:pt modelId="{10179B8A-1C43-1843-A54E-89383102416D}" type="pres">
      <dgm:prSet presAssocID="{2C954790-937A-9C4D-B43C-111667C63790}" presName="hierChild5" presStyleCnt="0"/>
      <dgm:spPr/>
    </dgm:pt>
    <dgm:pt modelId="{FD6E4217-9C90-4B49-915A-F78F02A3C370}" type="pres">
      <dgm:prSet presAssocID="{571F4795-86F2-2B45-82C3-191D3046A7EB}" presName="hierChild3" presStyleCnt="0"/>
      <dgm:spPr/>
    </dgm:pt>
  </dgm:ptLst>
  <dgm:cxnLst>
    <dgm:cxn modelId="{AAF48B0F-8B4D-D344-A1A7-B1078C25B657}" type="presOf" srcId="{E8D243D8-5FA4-3E4F-933E-ABA33D0CF500}" destId="{43BC3609-97B9-F74D-A4B3-F23E0AFC906A}" srcOrd="0" destOrd="0" presId="urn:microsoft.com/office/officeart/2005/8/layout/orgChart1"/>
    <dgm:cxn modelId="{0829A914-962D-FE4B-A5D9-B306832D6C80}" type="presOf" srcId="{571F4795-86F2-2B45-82C3-191D3046A7EB}" destId="{120A2F9D-28E1-A24C-A918-090FEF029A8D}" srcOrd="1" destOrd="0" presId="urn:microsoft.com/office/officeart/2005/8/layout/orgChart1"/>
    <dgm:cxn modelId="{8A81451C-6A95-D04D-9559-C2D92A283915}" type="presOf" srcId="{5093F925-D41A-4C4F-A2DD-064229676551}" destId="{B4CFA8B6-D4FA-D743-B107-BCF09176B633}" srcOrd="1" destOrd="0" presId="urn:microsoft.com/office/officeart/2005/8/layout/orgChart1"/>
    <dgm:cxn modelId="{D46B0B56-94E3-954C-B37B-905417CD4664}" type="presOf" srcId="{E77DED63-7F44-8B45-8341-8296C6FA5CA1}" destId="{F4C3EDEE-B27F-684D-A399-A3CD03165D4B}" srcOrd="0" destOrd="0" presId="urn:microsoft.com/office/officeart/2005/8/layout/orgChart1"/>
    <dgm:cxn modelId="{B478CD60-8FB5-B940-B9D3-C6938E3668AF}" type="presOf" srcId="{B01F39B1-512C-904C-B3FD-3A0A537DA76F}" destId="{EE6EAB47-FD5E-9048-9B5F-9A2D46AF7178}" srcOrd="0" destOrd="0" presId="urn:microsoft.com/office/officeart/2005/8/layout/orgChart1"/>
    <dgm:cxn modelId="{9A88F165-230E-D04B-A287-25ED6C43A774}" type="presOf" srcId="{4A9347C5-D2A1-2845-B1E2-884545174F14}" destId="{D5432E59-D164-AA4E-A1F3-B977E358AA25}" srcOrd="1" destOrd="0" presId="urn:microsoft.com/office/officeart/2005/8/layout/orgChart1"/>
    <dgm:cxn modelId="{AD36D668-8627-F641-A7C9-97E904BB58DF}" type="presOf" srcId="{1436399B-EB2C-6F43-ADEF-07B661C3F4C3}" destId="{D14BC96E-0DCE-9C4E-841E-04E572DA4FF6}" srcOrd="0" destOrd="0" presId="urn:microsoft.com/office/officeart/2005/8/layout/orgChart1"/>
    <dgm:cxn modelId="{F8903A6E-A19B-AC47-BB18-7BB101F4C238}" type="presOf" srcId="{0AF535CD-B524-0443-844C-EA7E5C3616C1}" destId="{BEE9AA1A-3D71-014A-BDB6-91A681064814}" srcOrd="0" destOrd="0" presId="urn:microsoft.com/office/officeart/2005/8/layout/orgChart1"/>
    <dgm:cxn modelId="{23060F7F-7769-7046-BCC8-06DD7FCFDBE2}" type="presOf" srcId="{571F4795-86F2-2B45-82C3-191D3046A7EB}" destId="{4D122ED5-1F01-644F-BD3D-27EEA147F9CD}" srcOrd="0" destOrd="0" presId="urn:microsoft.com/office/officeart/2005/8/layout/orgChart1"/>
    <dgm:cxn modelId="{A8DA1F80-726C-D34A-BACA-EF214957C055}" type="presOf" srcId="{BAD4E79C-D5EB-B644-8E01-21D46B6C388A}" destId="{988946D5-B844-4944-A371-174211DBD940}" srcOrd="1" destOrd="0" presId="urn:microsoft.com/office/officeart/2005/8/layout/orgChart1"/>
    <dgm:cxn modelId="{E738088F-59F6-D045-B6DA-2C555FE6AD5F}" type="presOf" srcId="{4A9347C5-D2A1-2845-B1E2-884545174F14}" destId="{1F6493E7-4089-E348-AEEE-52C2F52485F6}" srcOrd="0" destOrd="0" presId="urn:microsoft.com/office/officeart/2005/8/layout/orgChart1"/>
    <dgm:cxn modelId="{7878219A-3043-3C4C-BA77-76B58CB1CC18}" type="presOf" srcId="{5093F925-D41A-4C4F-A2DD-064229676551}" destId="{D5EC9A09-9AD2-AA42-A7B4-D6D1323CA518}" srcOrd="0" destOrd="0" presId="urn:microsoft.com/office/officeart/2005/8/layout/orgChart1"/>
    <dgm:cxn modelId="{AE4EDC9E-6379-F946-84A1-7FB20A645E38}" srcId="{0AF535CD-B524-0443-844C-EA7E5C3616C1}" destId="{571F4795-86F2-2B45-82C3-191D3046A7EB}" srcOrd="0" destOrd="0" parTransId="{93B3C18B-A6FA-3645-A34D-2695AEC12897}" sibTransId="{E630F45F-B44E-354A-ADD8-13F4B62A69D6}"/>
    <dgm:cxn modelId="{005F4EAC-9C87-CF4D-BDFA-F60A9E3BED46}" srcId="{571F4795-86F2-2B45-82C3-191D3046A7EB}" destId="{BAD4E79C-D5EB-B644-8E01-21D46B6C388A}" srcOrd="2" destOrd="0" parTransId="{B01F39B1-512C-904C-B3FD-3A0A537DA76F}" sibTransId="{9FC368E9-5143-2B4A-B6C6-5CC81B5FDC96}"/>
    <dgm:cxn modelId="{CC53BEB1-095E-954F-AFCF-ABA0D409E50F}" type="presOf" srcId="{2C954790-937A-9C4D-B43C-111667C63790}" destId="{8D4206BD-A706-5D4F-BA07-B9101BB305DA}" srcOrd="0" destOrd="0" presId="urn:microsoft.com/office/officeart/2005/8/layout/orgChart1"/>
    <dgm:cxn modelId="{39233AE6-B423-CE48-ABBF-7AF03BF40200}" type="presOf" srcId="{BAD4E79C-D5EB-B644-8E01-21D46B6C388A}" destId="{5F6BCBEA-7943-6F45-8C27-F4351B97D4A6}" srcOrd="0" destOrd="0" presId="urn:microsoft.com/office/officeart/2005/8/layout/orgChart1"/>
    <dgm:cxn modelId="{DC3152ED-9725-E747-BCBB-C366048EE814}" srcId="{571F4795-86F2-2B45-82C3-191D3046A7EB}" destId="{2C954790-937A-9C4D-B43C-111667C63790}" srcOrd="3" destOrd="0" parTransId="{E8D243D8-5FA4-3E4F-933E-ABA33D0CF500}" sibTransId="{A2A09749-0AE2-0D4A-A20B-2B7D89DDAA8F}"/>
    <dgm:cxn modelId="{9A3915F2-0EB4-8746-BE14-3FEE2D08B3E0}" srcId="{571F4795-86F2-2B45-82C3-191D3046A7EB}" destId="{4A9347C5-D2A1-2845-B1E2-884545174F14}" srcOrd="0" destOrd="0" parTransId="{E77DED63-7F44-8B45-8341-8296C6FA5CA1}" sibTransId="{1E168489-4966-A249-9FF0-3299F5ADC2D0}"/>
    <dgm:cxn modelId="{04C3C3F3-022C-CC4E-BF50-A06E4E9005CC}" srcId="{571F4795-86F2-2B45-82C3-191D3046A7EB}" destId="{5093F925-D41A-4C4F-A2DD-064229676551}" srcOrd="1" destOrd="0" parTransId="{1436399B-EB2C-6F43-ADEF-07B661C3F4C3}" sibTransId="{C877624A-EB3E-BE44-AE27-852A162D1CB7}"/>
    <dgm:cxn modelId="{AAA214FD-7781-5C48-8895-96DCCEBE6E70}" type="presOf" srcId="{2C954790-937A-9C4D-B43C-111667C63790}" destId="{AFAB35D7-A466-A743-8526-E43485C9C517}" srcOrd="1" destOrd="0" presId="urn:microsoft.com/office/officeart/2005/8/layout/orgChart1"/>
    <dgm:cxn modelId="{DC17AB7B-104B-B746-AD93-E35E7CB40D60}" type="presParOf" srcId="{BEE9AA1A-3D71-014A-BDB6-91A681064814}" destId="{5A71A5DF-0D28-E347-9D7B-41C879A5FDB4}" srcOrd="0" destOrd="0" presId="urn:microsoft.com/office/officeart/2005/8/layout/orgChart1"/>
    <dgm:cxn modelId="{250F2E51-13AC-A04D-90DE-3407D9F5D67A}" type="presParOf" srcId="{5A71A5DF-0D28-E347-9D7B-41C879A5FDB4}" destId="{234C0F56-BD61-0646-ADCF-C75E89F9A58C}" srcOrd="0" destOrd="0" presId="urn:microsoft.com/office/officeart/2005/8/layout/orgChart1"/>
    <dgm:cxn modelId="{4D21161D-D20B-7944-A68C-5A0E7870D803}" type="presParOf" srcId="{234C0F56-BD61-0646-ADCF-C75E89F9A58C}" destId="{4D122ED5-1F01-644F-BD3D-27EEA147F9CD}" srcOrd="0" destOrd="0" presId="urn:microsoft.com/office/officeart/2005/8/layout/orgChart1"/>
    <dgm:cxn modelId="{F82E6F85-9DD3-BF40-B473-9E2DC042421E}" type="presParOf" srcId="{234C0F56-BD61-0646-ADCF-C75E89F9A58C}" destId="{120A2F9D-28E1-A24C-A918-090FEF029A8D}" srcOrd="1" destOrd="0" presId="urn:microsoft.com/office/officeart/2005/8/layout/orgChart1"/>
    <dgm:cxn modelId="{4F3D1EFE-A80D-7A4F-9976-9D462EB411EA}" type="presParOf" srcId="{5A71A5DF-0D28-E347-9D7B-41C879A5FDB4}" destId="{5DF805D1-DF57-4342-9FCF-FBDA83BDE9FD}" srcOrd="1" destOrd="0" presId="urn:microsoft.com/office/officeart/2005/8/layout/orgChart1"/>
    <dgm:cxn modelId="{79E36424-A161-C446-936A-43906C49B695}" type="presParOf" srcId="{5DF805D1-DF57-4342-9FCF-FBDA83BDE9FD}" destId="{F4C3EDEE-B27F-684D-A399-A3CD03165D4B}" srcOrd="0" destOrd="0" presId="urn:microsoft.com/office/officeart/2005/8/layout/orgChart1"/>
    <dgm:cxn modelId="{A1607135-CA4F-4140-BB9B-C548C134565E}" type="presParOf" srcId="{5DF805D1-DF57-4342-9FCF-FBDA83BDE9FD}" destId="{91FD3538-CDDF-F446-959B-601DEDDC8935}" srcOrd="1" destOrd="0" presId="urn:microsoft.com/office/officeart/2005/8/layout/orgChart1"/>
    <dgm:cxn modelId="{249C688A-DBDC-174B-9219-CB52B16C33E7}" type="presParOf" srcId="{91FD3538-CDDF-F446-959B-601DEDDC8935}" destId="{B4FF5D5F-F4C5-5048-8B19-C02FC3452E1F}" srcOrd="0" destOrd="0" presId="urn:microsoft.com/office/officeart/2005/8/layout/orgChart1"/>
    <dgm:cxn modelId="{ED39C79C-5E81-F246-962F-6658DC0E16F4}" type="presParOf" srcId="{B4FF5D5F-F4C5-5048-8B19-C02FC3452E1F}" destId="{1F6493E7-4089-E348-AEEE-52C2F52485F6}" srcOrd="0" destOrd="0" presId="urn:microsoft.com/office/officeart/2005/8/layout/orgChart1"/>
    <dgm:cxn modelId="{5C9CB1D4-03D8-EA4D-BA02-088EF57A0311}" type="presParOf" srcId="{B4FF5D5F-F4C5-5048-8B19-C02FC3452E1F}" destId="{D5432E59-D164-AA4E-A1F3-B977E358AA25}" srcOrd="1" destOrd="0" presId="urn:microsoft.com/office/officeart/2005/8/layout/orgChart1"/>
    <dgm:cxn modelId="{67706078-CC47-BF4B-900E-9B8CBA988669}" type="presParOf" srcId="{91FD3538-CDDF-F446-959B-601DEDDC8935}" destId="{1E89B406-ADDD-7549-8BB1-116C2EB1FEF1}" srcOrd="1" destOrd="0" presId="urn:microsoft.com/office/officeart/2005/8/layout/orgChart1"/>
    <dgm:cxn modelId="{2C26282B-AEC5-6844-8377-890DCCC8CB1E}" type="presParOf" srcId="{91FD3538-CDDF-F446-959B-601DEDDC8935}" destId="{7AE2EA4E-50D3-5B4D-8C75-C2B83C46A74F}" srcOrd="2" destOrd="0" presId="urn:microsoft.com/office/officeart/2005/8/layout/orgChart1"/>
    <dgm:cxn modelId="{FD4768D9-79F7-4040-BE7D-B43DDEF678AD}" type="presParOf" srcId="{5DF805D1-DF57-4342-9FCF-FBDA83BDE9FD}" destId="{D14BC96E-0DCE-9C4E-841E-04E572DA4FF6}" srcOrd="2" destOrd="0" presId="urn:microsoft.com/office/officeart/2005/8/layout/orgChart1"/>
    <dgm:cxn modelId="{2EFAAA65-AD54-0F4C-8E71-0144E19FCB3F}" type="presParOf" srcId="{5DF805D1-DF57-4342-9FCF-FBDA83BDE9FD}" destId="{76B48A52-A15B-7F4D-AF99-13B46510739A}" srcOrd="3" destOrd="0" presId="urn:microsoft.com/office/officeart/2005/8/layout/orgChart1"/>
    <dgm:cxn modelId="{F74F068B-3116-1649-AF27-9656C0B173D4}" type="presParOf" srcId="{76B48A52-A15B-7F4D-AF99-13B46510739A}" destId="{1C788160-9771-AA4A-AA5B-2445A9A6EEFB}" srcOrd="0" destOrd="0" presId="urn:microsoft.com/office/officeart/2005/8/layout/orgChart1"/>
    <dgm:cxn modelId="{4D9AF7D6-9E2C-314A-B9B5-E6A5455C6BEC}" type="presParOf" srcId="{1C788160-9771-AA4A-AA5B-2445A9A6EEFB}" destId="{D5EC9A09-9AD2-AA42-A7B4-D6D1323CA518}" srcOrd="0" destOrd="0" presId="urn:microsoft.com/office/officeart/2005/8/layout/orgChart1"/>
    <dgm:cxn modelId="{B53B3376-86A2-704A-977E-A792EF404700}" type="presParOf" srcId="{1C788160-9771-AA4A-AA5B-2445A9A6EEFB}" destId="{B4CFA8B6-D4FA-D743-B107-BCF09176B633}" srcOrd="1" destOrd="0" presId="urn:microsoft.com/office/officeart/2005/8/layout/orgChart1"/>
    <dgm:cxn modelId="{4FB30BAA-6D53-2A47-90C5-50E58A3A7E49}" type="presParOf" srcId="{76B48A52-A15B-7F4D-AF99-13B46510739A}" destId="{4027FF7F-65D2-ED48-8517-1BF0BF8054E6}" srcOrd="1" destOrd="0" presId="urn:microsoft.com/office/officeart/2005/8/layout/orgChart1"/>
    <dgm:cxn modelId="{3FD42C5A-C787-3340-87EC-BC5AFB193C49}" type="presParOf" srcId="{76B48A52-A15B-7F4D-AF99-13B46510739A}" destId="{3D5A0744-24BD-A042-9CCB-FD2E4B5F644A}" srcOrd="2" destOrd="0" presId="urn:microsoft.com/office/officeart/2005/8/layout/orgChart1"/>
    <dgm:cxn modelId="{3A3437CA-E453-FB4B-B6F2-9BD5E1380E0B}" type="presParOf" srcId="{5DF805D1-DF57-4342-9FCF-FBDA83BDE9FD}" destId="{EE6EAB47-FD5E-9048-9B5F-9A2D46AF7178}" srcOrd="4" destOrd="0" presId="urn:microsoft.com/office/officeart/2005/8/layout/orgChart1"/>
    <dgm:cxn modelId="{A09CF0DB-9363-E646-B1E9-68C4C31F1699}" type="presParOf" srcId="{5DF805D1-DF57-4342-9FCF-FBDA83BDE9FD}" destId="{003A3A59-171F-E741-A444-89FF10D991E2}" srcOrd="5" destOrd="0" presId="urn:microsoft.com/office/officeart/2005/8/layout/orgChart1"/>
    <dgm:cxn modelId="{476B36CF-4338-AC45-9CB2-DE95B217D090}" type="presParOf" srcId="{003A3A59-171F-E741-A444-89FF10D991E2}" destId="{AD844666-AA27-014A-91DE-609008C51DC0}" srcOrd="0" destOrd="0" presId="urn:microsoft.com/office/officeart/2005/8/layout/orgChart1"/>
    <dgm:cxn modelId="{CBB21C46-30A7-A649-8A65-F981887E6119}" type="presParOf" srcId="{AD844666-AA27-014A-91DE-609008C51DC0}" destId="{5F6BCBEA-7943-6F45-8C27-F4351B97D4A6}" srcOrd="0" destOrd="0" presId="urn:microsoft.com/office/officeart/2005/8/layout/orgChart1"/>
    <dgm:cxn modelId="{448D5C42-EE87-FF4B-AA9E-1E895653EF8F}" type="presParOf" srcId="{AD844666-AA27-014A-91DE-609008C51DC0}" destId="{988946D5-B844-4944-A371-174211DBD940}" srcOrd="1" destOrd="0" presId="urn:microsoft.com/office/officeart/2005/8/layout/orgChart1"/>
    <dgm:cxn modelId="{69B5D2F6-BE3A-354E-8E81-F3B9E680B4BA}" type="presParOf" srcId="{003A3A59-171F-E741-A444-89FF10D991E2}" destId="{EDC3973A-ADD6-BE49-AE5B-C27635CE904F}" srcOrd="1" destOrd="0" presId="urn:microsoft.com/office/officeart/2005/8/layout/orgChart1"/>
    <dgm:cxn modelId="{15E577E3-D783-4144-A5CC-E46E04EB60F1}" type="presParOf" srcId="{003A3A59-171F-E741-A444-89FF10D991E2}" destId="{3D26FD53-279F-C944-9020-79E52DCA910E}" srcOrd="2" destOrd="0" presId="urn:microsoft.com/office/officeart/2005/8/layout/orgChart1"/>
    <dgm:cxn modelId="{F943CC76-2439-AB42-BA54-9DD369B860EC}" type="presParOf" srcId="{5DF805D1-DF57-4342-9FCF-FBDA83BDE9FD}" destId="{43BC3609-97B9-F74D-A4B3-F23E0AFC906A}" srcOrd="6" destOrd="0" presId="urn:microsoft.com/office/officeart/2005/8/layout/orgChart1"/>
    <dgm:cxn modelId="{E1D6F6D3-CE02-8B42-8010-CB1FFAC7ED61}" type="presParOf" srcId="{5DF805D1-DF57-4342-9FCF-FBDA83BDE9FD}" destId="{96469030-9EDC-F54B-A8B5-376CB318E2A5}" srcOrd="7" destOrd="0" presId="urn:microsoft.com/office/officeart/2005/8/layout/orgChart1"/>
    <dgm:cxn modelId="{49945CEA-51BF-E94A-B2EA-28167B0C4E6D}" type="presParOf" srcId="{96469030-9EDC-F54B-A8B5-376CB318E2A5}" destId="{E776551A-A7DC-834F-B93E-57DBE30E7195}" srcOrd="0" destOrd="0" presId="urn:microsoft.com/office/officeart/2005/8/layout/orgChart1"/>
    <dgm:cxn modelId="{289176C8-5D96-6F42-9B45-1C5B5FE78A83}" type="presParOf" srcId="{E776551A-A7DC-834F-B93E-57DBE30E7195}" destId="{8D4206BD-A706-5D4F-BA07-B9101BB305DA}" srcOrd="0" destOrd="0" presId="urn:microsoft.com/office/officeart/2005/8/layout/orgChart1"/>
    <dgm:cxn modelId="{20452DF8-24C2-634E-B8E7-53B2B8CA1C5A}" type="presParOf" srcId="{E776551A-A7DC-834F-B93E-57DBE30E7195}" destId="{AFAB35D7-A466-A743-8526-E43485C9C517}" srcOrd="1" destOrd="0" presId="urn:microsoft.com/office/officeart/2005/8/layout/orgChart1"/>
    <dgm:cxn modelId="{C5BCEB51-EAD5-0B46-8286-464F1F696E1D}" type="presParOf" srcId="{96469030-9EDC-F54B-A8B5-376CB318E2A5}" destId="{6AA4398B-984E-3349-9D35-C2BFC546B0D9}" srcOrd="1" destOrd="0" presId="urn:microsoft.com/office/officeart/2005/8/layout/orgChart1"/>
    <dgm:cxn modelId="{54435F85-811B-F149-B5AE-333FB883725C}" type="presParOf" srcId="{96469030-9EDC-F54B-A8B5-376CB318E2A5}" destId="{10179B8A-1C43-1843-A54E-89383102416D}" srcOrd="2" destOrd="0" presId="urn:microsoft.com/office/officeart/2005/8/layout/orgChart1"/>
    <dgm:cxn modelId="{7045573A-89EA-9148-813F-25713C7177AB}" type="presParOf" srcId="{5A71A5DF-0D28-E347-9D7B-41C879A5FDB4}" destId="{FD6E4217-9C90-4B49-915A-F78F02A3C37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397EFA-5499-174E-B5DD-3299B5C85718}" type="doc">
      <dgm:prSet loTypeId="urn:microsoft.com/office/officeart/2005/8/layout/hierarchy3" loCatId="" qsTypeId="urn:microsoft.com/office/officeart/2005/8/quickstyle/simple1" qsCatId="simple" csTypeId="urn:microsoft.com/office/officeart/2005/8/colors/accent1_2" csCatId="accent1" phldr="1"/>
      <dgm:spPr/>
      <dgm:t>
        <a:bodyPr/>
        <a:lstStyle/>
        <a:p>
          <a:endParaRPr lang="en-US"/>
        </a:p>
      </dgm:t>
    </dgm:pt>
    <dgm:pt modelId="{C93A1824-84E8-874E-8324-0CB9BB18800A}">
      <dgm:prSet phldrT="[Text]"/>
      <dgm:spPr/>
      <dgm:t>
        <a:bodyPr/>
        <a:lstStyle/>
        <a:p>
          <a:r>
            <a:rPr lang="en-US" dirty="0"/>
            <a:t>MODEL BUILDING</a:t>
          </a:r>
        </a:p>
      </dgm:t>
    </dgm:pt>
    <dgm:pt modelId="{A6E73504-1CC4-AD4F-B71E-5663A612B188}" type="parTrans" cxnId="{E82100A4-4167-804C-90CB-86B0AB9B5956}">
      <dgm:prSet/>
      <dgm:spPr/>
      <dgm:t>
        <a:bodyPr/>
        <a:lstStyle/>
        <a:p>
          <a:endParaRPr lang="en-US"/>
        </a:p>
      </dgm:t>
    </dgm:pt>
    <dgm:pt modelId="{1D99B3B4-9F6D-A546-84EE-55E94355DCC3}" type="sibTrans" cxnId="{E82100A4-4167-804C-90CB-86B0AB9B5956}">
      <dgm:prSet/>
      <dgm:spPr/>
      <dgm:t>
        <a:bodyPr/>
        <a:lstStyle/>
        <a:p>
          <a:endParaRPr lang="en-US"/>
        </a:p>
      </dgm:t>
    </dgm:pt>
    <dgm:pt modelId="{29DFA404-758D-6744-BE88-9F11A67E6F9C}">
      <dgm:prSet phldrT="[Text]"/>
      <dgm:spPr/>
      <dgm:t>
        <a:bodyPr/>
        <a:lstStyle/>
        <a:p>
          <a:r>
            <a:rPr lang="en-US" dirty="0"/>
            <a:t>LOGISTIC REGRESSION</a:t>
          </a:r>
        </a:p>
      </dgm:t>
    </dgm:pt>
    <dgm:pt modelId="{0D6ED939-90E7-2C4C-88CB-3402DD465050}" type="parTrans" cxnId="{61A1DD02-9FF1-0042-B329-9F9E9CC057FC}">
      <dgm:prSet/>
      <dgm:spPr/>
      <dgm:t>
        <a:bodyPr/>
        <a:lstStyle/>
        <a:p>
          <a:endParaRPr lang="en-US"/>
        </a:p>
      </dgm:t>
    </dgm:pt>
    <dgm:pt modelId="{68D477E2-550C-1B47-A758-F8BAABC37506}" type="sibTrans" cxnId="{61A1DD02-9FF1-0042-B329-9F9E9CC057FC}">
      <dgm:prSet/>
      <dgm:spPr/>
      <dgm:t>
        <a:bodyPr/>
        <a:lstStyle/>
        <a:p>
          <a:endParaRPr lang="en-US"/>
        </a:p>
      </dgm:t>
    </dgm:pt>
    <dgm:pt modelId="{C648E56D-8DCA-AA4D-B51F-36B3F1B2764C}">
      <dgm:prSet phldrT="[Text]"/>
      <dgm:spPr/>
      <dgm:t>
        <a:bodyPr/>
        <a:lstStyle/>
        <a:p>
          <a:r>
            <a:rPr lang="en-US" dirty="0"/>
            <a:t>DECISION TREE</a:t>
          </a:r>
        </a:p>
      </dgm:t>
    </dgm:pt>
    <dgm:pt modelId="{55737FF3-75C8-9B4C-A05B-7AB5C8B24865}" type="parTrans" cxnId="{3795CB69-72F4-3C49-90D8-87E255ED6BF6}">
      <dgm:prSet/>
      <dgm:spPr/>
      <dgm:t>
        <a:bodyPr/>
        <a:lstStyle/>
        <a:p>
          <a:endParaRPr lang="en-US"/>
        </a:p>
      </dgm:t>
    </dgm:pt>
    <dgm:pt modelId="{C09AC9C8-5EEE-EB49-9D7A-482F7D837948}" type="sibTrans" cxnId="{3795CB69-72F4-3C49-90D8-87E255ED6BF6}">
      <dgm:prSet/>
      <dgm:spPr/>
      <dgm:t>
        <a:bodyPr/>
        <a:lstStyle/>
        <a:p>
          <a:endParaRPr lang="en-US"/>
        </a:p>
      </dgm:t>
    </dgm:pt>
    <dgm:pt modelId="{B2736E42-1C45-2C4A-9DEC-42B50C7DA09D}" type="pres">
      <dgm:prSet presAssocID="{42397EFA-5499-174E-B5DD-3299B5C85718}" presName="diagram" presStyleCnt="0">
        <dgm:presLayoutVars>
          <dgm:chPref val="1"/>
          <dgm:dir/>
          <dgm:animOne val="branch"/>
          <dgm:animLvl val="lvl"/>
          <dgm:resizeHandles/>
        </dgm:presLayoutVars>
      </dgm:prSet>
      <dgm:spPr/>
    </dgm:pt>
    <dgm:pt modelId="{F6470DF1-AF4B-2449-95F5-7D01639C8E95}" type="pres">
      <dgm:prSet presAssocID="{C93A1824-84E8-874E-8324-0CB9BB18800A}" presName="root" presStyleCnt="0"/>
      <dgm:spPr/>
    </dgm:pt>
    <dgm:pt modelId="{A6463442-4E53-D348-A780-43D81B17AC8E}" type="pres">
      <dgm:prSet presAssocID="{C93A1824-84E8-874E-8324-0CB9BB18800A}" presName="rootComposite" presStyleCnt="0"/>
      <dgm:spPr/>
    </dgm:pt>
    <dgm:pt modelId="{AD790E6E-85DC-A044-A5E6-083B8E26EE20}" type="pres">
      <dgm:prSet presAssocID="{C93A1824-84E8-874E-8324-0CB9BB18800A}" presName="rootText" presStyleLbl="node1" presStyleIdx="0" presStyleCnt="1"/>
      <dgm:spPr/>
    </dgm:pt>
    <dgm:pt modelId="{7862F40E-F7ED-7B45-896C-2151A83BA47D}" type="pres">
      <dgm:prSet presAssocID="{C93A1824-84E8-874E-8324-0CB9BB18800A}" presName="rootConnector" presStyleLbl="node1" presStyleIdx="0" presStyleCnt="1"/>
      <dgm:spPr/>
    </dgm:pt>
    <dgm:pt modelId="{9C2A5515-643C-104C-8D9D-795ED68B9B52}" type="pres">
      <dgm:prSet presAssocID="{C93A1824-84E8-874E-8324-0CB9BB18800A}" presName="childShape" presStyleCnt="0"/>
      <dgm:spPr/>
    </dgm:pt>
    <dgm:pt modelId="{13BA3376-B043-3544-A21A-FE351913D5BB}" type="pres">
      <dgm:prSet presAssocID="{0D6ED939-90E7-2C4C-88CB-3402DD465050}" presName="Name13" presStyleLbl="parChTrans1D2" presStyleIdx="0" presStyleCnt="2"/>
      <dgm:spPr/>
    </dgm:pt>
    <dgm:pt modelId="{A48DEC7E-9724-0C4C-8C45-BB33997DD4DF}" type="pres">
      <dgm:prSet presAssocID="{29DFA404-758D-6744-BE88-9F11A67E6F9C}" presName="childText" presStyleLbl="bgAcc1" presStyleIdx="0" presStyleCnt="2">
        <dgm:presLayoutVars>
          <dgm:bulletEnabled val="1"/>
        </dgm:presLayoutVars>
      </dgm:prSet>
      <dgm:spPr/>
    </dgm:pt>
    <dgm:pt modelId="{0F6EF6B7-9F98-B843-9137-848BA15F6198}" type="pres">
      <dgm:prSet presAssocID="{55737FF3-75C8-9B4C-A05B-7AB5C8B24865}" presName="Name13" presStyleLbl="parChTrans1D2" presStyleIdx="1" presStyleCnt="2"/>
      <dgm:spPr/>
    </dgm:pt>
    <dgm:pt modelId="{91C9D3C5-4184-6B4B-AAEA-4E36E51E0CAB}" type="pres">
      <dgm:prSet presAssocID="{C648E56D-8DCA-AA4D-B51F-36B3F1B2764C}" presName="childText" presStyleLbl="bgAcc1" presStyleIdx="1" presStyleCnt="2">
        <dgm:presLayoutVars>
          <dgm:bulletEnabled val="1"/>
        </dgm:presLayoutVars>
      </dgm:prSet>
      <dgm:spPr/>
    </dgm:pt>
  </dgm:ptLst>
  <dgm:cxnLst>
    <dgm:cxn modelId="{61A1DD02-9FF1-0042-B329-9F9E9CC057FC}" srcId="{C93A1824-84E8-874E-8324-0CB9BB18800A}" destId="{29DFA404-758D-6744-BE88-9F11A67E6F9C}" srcOrd="0" destOrd="0" parTransId="{0D6ED939-90E7-2C4C-88CB-3402DD465050}" sibTransId="{68D477E2-550C-1B47-A758-F8BAABC37506}"/>
    <dgm:cxn modelId="{87DF6528-1FAC-CE41-8379-E6DC6CABC584}" type="presOf" srcId="{0D6ED939-90E7-2C4C-88CB-3402DD465050}" destId="{13BA3376-B043-3544-A21A-FE351913D5BB}" srcOrd="0" destOrd="0" presId="urn:microsoft.com/office/officeart/2005/8/layout/hierarchy3"/>
    <dgm:cxn modelId="{3795CB69-72F4-3C49-90D8-87E255ED6BF6}" srcId="{C93A1824-84E8-874E-8324-0CB9BB18800A}" destId="{C648E56D-8DCA-AA4D-B51F-36B3F1B2764C}" srcOrd="1" destOrd="0" parTransId="{55737FF3-75C8-9B4C-A05B-7AB5C8B24865}" sibTransId="{C09AC9C8-5EEE-EB49-9D7A-482F7D837948}"/>
    <dgm:cxn modelId="{8593007A-FBD5-AE49-BE85-8F1C234C27EA}" type="presOf" srcId="{42397EFA-5499-174E-B5DD-3299B5C85718}" destId="{B2736E42-1C45-2C4A-9DEC-42B50C7DA09D}" srcOrd="0" destOrd="0" presId="urn:microsoft.com/office/officeart/2005/8/layout/hierarchy3"/>
    <dgm:cxn modelId="{E82100A4-4167-804C-90CB-86B0AB9B5956}" srcId="{42397EFA-5499-174E-B5DD-3299B5C85718}" destId="{C93A1824-84E8-874E-8324-0CB9BB18800A}" srcOrd="0" destOrd="0" parTransId="{A6E73504-1CC4-AD4F-B71E-5663A612B188}" sibTransId="{1D99B3B4-9F6D-A546-84EE-55E94355DCC3}"/>
    <dgm:cxn modelId="{529C89B4-60D9-0042-BC83-EF098D16C4D1}" type="presOf" srcId="{C93A1824-84E8-874E-8324-0CB9BB18800A}" destId="{AD790E6E-85DC-A044-A5E6-083B8E26EE20}" srcOrd="0" destOrd="0" presId="urn:microsoft.com/office/officeart/2005/8/layout/hierarchy3"/>
    <dgm:cxn modelId="{15B2C1BC-8D8E-6B49-B1F3-F1255819C8B3}" type="presOf" srcId="{C648E56D-8DCA-AA4D-B51F-36B3F1B2764C}" destId="{91C9D3C5-4184-6B4B-AAEA-4E36E51E0CAB}" srcOrd="0" destOrd="0" presId="urn:microsoft.com/office/officeart/2005/8/layout/hierarchy3"/>
    <dgm:cxn modelId="{BF56ECD0-15B1-6E48-872C-BE56F6C9AE8B}" type="presOf" srcId="{C93A1824-84E8-874E-8324-0CB9BB18800A}" destId="{7862F40E-F7ED-7B45-896C-2151A83BA47D}" srcOrd="1" destOrd="0" presId="urn:microsoft.com/office/officeart/2005/8/layout/hierarchy3"/>
    <dgm:cxn modelId="{891EA4D1-37D8-524A-B204-924DFA42CCC3}" type="presOf" srcId="{55737FF3-75C8-9B4C-A05B-7AB5C8B24865}" destId="{0F6EF6B7-9F98-B843-9137-848BA15F6198}" srcOrd="0" destOrd="0" presId="urn:microsoft.com/office/officeart/2005/8/layout/hierarchy3"/>
    <dgm:cxn modelId="{46F6E0F3-B0A2-A84B-88CE-20023E8DAD4D}" type="presOf" srcId="{29DFA404-758D-6744-BE88-9F11A67E6F9C}" destId="{A48DEC7E-9724-0C4C-8C45-BB33997DD4DF}" srcOrd="0" destOrd="0" presId="urn:microsoft.com/office/officeart/2005/8/layout/hierarchy3"/>
    <dgm:cxn modelId="{0D0A83B2-4942-F74E-AD71-97D9F2E6ABDB}" type="presParOf" srcId="{B2736E42-1C45-2C4A-9DEC-42B50C7DA09D}" destId="{F6470DF1-AF4B-2449-95F5-7D01639C8E95}" srcOrd="0" destOrd="0" presId="urn:microsoft.com/office/officeart/2005/8/layout/hierarchy3"/>
    <dgm:cxn modelId="{399D7E75-F36A-8F46-AB31-DD51E78AEE22}" type="presParOf" srcId="{F6470DF1-AF4B-2449-95F5-7D01639C8E95}" destId="{A6463442-4E53-D348-A780-43D81B17AC8E}" srcOrd="0" destOrd="0" presId="urn:microsoft.com/office/officeart/2005/8/layout/hierarchy3"/>
    <dgm:cxn modelId="{A74D99B1-C50B-B649-BB22-5EB50CC9EBA2}" type="presParOf" srcId="{A6463442-4E53-D348-A780-43D81B17AC8E}" destId="{AD790E6E-85DC-A044-A5E6-083B8E26EE20}" srcOrd="0" destOrd="0" presId="urn:microsoft.com/office/officeart/2005/8/layout/hierarchy3"/>
    <dgm:cxn modelId="{F321D6AD-B80A-8C47-80A9-73AC802787D6}" type="presParOf" srcId="{A6463442-4E53-D348-A780-43D81B17AC8E}" destId="{7862F40E-F7ED-7B45-896C-2151A83BA47D}" srcOrd="1" destOrd="0" presId="urn:microsoft.com/office/officeart/2005/8/layout/hierarchy3"/>
    <dgm:cxn modelId="{5DCEB83E-1E4B-7F46-B7B0-E9CA4B08AF45}" type="presParOf" srcId="{F6470DF1-AF4B-2449-95F5-7D01639C8E95}" destId="{9C2A5515-643C-104C-8D9D-795ED68B9B52}" srcOrd="1" destOrd="0" presId="urn:microsoft.com/office/officeart/2005/8/layout/hierarchy3"/>
    <dgm:cxn modelId="{9E7197CA-68AD-114E-8BEA-65F103AC11FF}" type="presParOf" srcId="{9C2A5515-643C-104C-8D9D-795ED68B9B52}" destId="{13BA3376-B043-3544-A21A-FE351913D5BB}" srcOrd="0" destOrd="0" presId="urn:microsoft.com/office/officeart/2005/8/layout/hierarchy3"/>
    <dgm:cxn modelId="{B2CE9663-FC44-E843-A783-46F77559E247}" type="presParOf" srcId="{9C2A5515-643C-104C-8D9D-795ED68B9B52}" destId="{A48DEC7E-9724-0C4C-8C45-BB33997DD4DF}" srcOrd="1" destOrd="0" presId="urn:microsoft.com/office/officeart/2005/8/layout/hierarchy3"/>
    <dgm:cxn modelId="{9579B302-23B3-6249-980E-96208A75CE46}" type="presParOf" srcId="{9C2A5515-643C-104C-8D9D-795ED68B9B52}" destId="{0F6EF6B7-9F98-B843-9137-848BA15F6198}" srcOrd="2" destOrd="0" presId="urn:microsoft.com/office/officeart/2005/8/layout/hierarchy3"/>
    <dgm:cxn modelId="{E0CBBA21-EEA6-DB48-95E0-4EE384D15AC1}" type="presParOf" srcId="{9C2A5515-643C-104C-8D9D-795ED68B9B52}" destId="{91C9D3C5-4184-6B4B-AAEA-4E36E51E0CAB}"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C866AE-F446-204E-A131-0BAD44B940C3}">
      <dsp:nvSpPr>
        <dsp:cNvPr id="0" name=""/>
        <dsp:cNvSpPr/>
      </dsp:nvSpPr>
      <dsp:spPr>
        <a:xfrm>
          <a:off x="4498358" y="288783"/>
          <a:ext cx="3175813" cy="1240155"/>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A99E50-951E-0B49-8962-D793E87ADFA3}">
      <dsp:nvSpPr>
        <dsp:cNvPr id="0" name=""/>
        <dsp:cNvSpPr/>
      </dsp:nvSpPr>
      <dsp:spPr>
        <a:xfrm>
          <a:off x="611702" y="0"/>
          <a:ext cx="1164800" cy="262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kern="1200"/>
            <a:t>DATA COLLECTION</a:t>
          </a:r>
        </a:p>
      </dsp:txBody>
      <dsp:txXfrm>
        <a:off x="611702" y="0"/>
        <a:ext cx="1164800" cy="2623279"/>
      </dsp:txXfrm>
    </dsp:sp>
    <dsp:sp modelId="{01BDDD9F-1410-C941-9D96-C79C7274E4BD}">
      <dsp:nvSpPr>
        <dsp:cNvPr id="0" name=""/>
        <dsp:cNvSpPr/>
      </dsp:nvSpPr>
      <dsp:spPr>
        <a:xfrm>
          <a:off x="866192" y="2951189"/>
          <a:ext cx="655819" cy="65581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4596F9-D888-1948-B7BA-AC0266C762E9}">
      <dsp:nvSpPr>
        <dsp:cNvPr id="0" name=""/>
        <dsp:cNvSpPr/>
      </dsp:nvSpPr>
      <dsp:spPr>
        <a:xfrm>
          <a:off x="1834743" y="3934918"/>
          <a:ext cx="1164800" cy="262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kern="1200"/>
            <a:t>DATA PREPROCESSING</a:t>
          </a:r>
        </a:p>
      </dsp:txBody>
      <dsp:txXfrm>
        <a:off x="1834743" y="3934918"/>
        <a:ext cx="1164800" cy="2623279"/>
      </dsp:txXfrm>
    </dsp:sp>
    <dsp:sp modelId="{D063AEFE-077A-0F4A-A9A6-4D87404214F7}">
      <dsp:nvSpPr>
        <dsp:cNvPr id="0" name=""/>
        <dsp:cNvSpPr/>
      </dsp:nvSpPr>
      <dsp:spPr>
        <a:xfrm>
          <a:off x="2089233" y="2951189"/>
          <a:ext cx="655819" cy="65581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2C5D79-D978-2E47-8C6F-00C8A5B2F5BE}">
      <dsp:nvSpPr>
        <dsp:cNvPr id="0" name=""/>
        <dsp:cNvSpPr/>
      </dsp:nvSpPr>
      <dsp:spPr>
        <a:xfrm>
          <a:off x="3057783" y="0"/>
          <a:ext cx="1164800" cy="262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kern="1200"/>
            <a:t>EXPLORATORY DATA  ANALYSIS</a:t>
          </a:r>
        </a:p>
      </dsp:txBody>
      <dsp:txXfrm>
        <a:off x="3057783" y="0"/>
        <a:ext cx="1164800" cy="2623279"/>
      </dsp:txXfrm>
    </dsp:sp>
    <dsp:sp modelId="{17FA2D1B-27F4-5443-B7A1-5B2870F81D3E}">
      <dsp:nvSpPr>
        <dsp:cNvPr id="0" name=""/>
        <dsp:cNvSpPr/>
      </dsp:nvSpPr>
      <dsp:spPr>
        <a:xfrm>
          <a:off x="3312274" y="2951189"/>
          <a:ext cx="655819" cy="65581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1A6E90-A0FF-C541-B801-BD18C7BF42F3}">
      <dsp:nvSpPr>
        <dsp:cNvPr id="0" name=""/>
        <dsp:cNvSpPr/>
      </dsp:nvSpPr>
      <dsp:spPr>
        <a:xfrm>
          <a:off x="4280824" y="3934918"/>
          <a:ext cx="1164800" cy="262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kern="1200" dirty="0"/>
            <a:t>CORRELATION &amp; COLLINEARITY ANALYSIS</a:t>
          </a:r>
        </a:p>
      </dsp:txBody>
      <dsp:txXfrm>
        <a:off x="4280824" y="3934918"/>
        <a:ext cx="1164800" cy="2623279"/>
      </dsp:txXfrm>
    </dsp:sp>
    <dsp:sp modelId="{2CE9375D-A7CE-AF42-A620-BDF95A13A78B}">
      <dsp:nvSpPr>
        <dsp:cNvPr id="0" name=""/>
        <dsp:cNvSpPr/>
      </dsp:nvSpPr>
      <dsp:spPr>
        <a:xfrm>
          <a:off x="4535314" y="2951189"/>
          <a:ext cx="655819" cy="65581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90753B-EBDD-8B44-BC2E-DD056F0912C7}">
      <dsp:nvSpPr>
        <dsp:cNvPr id="0" name=""/>
        <dsp:cNvSpPr/>
      </dsp:nvSpPr>
      <dsp:spPr>
        <a:xfrm>
          <a:off x="5503865" y="0"/>
          <a:ext cx="1164800" cy="262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kern="1200"/>
            <a:t>FEATURE SELECTION</a:t>
          </a:r>
        </a:p>
      </dsp:txBody>
      <dsp:txXfrm>
        <a:off x="5503865" y="0"/>
        <a:ext cx="1164800" cy="2623279"/>
      </dsp:txXfrm>
    </dsp:sp>
    <dsp:sp modelId="{447B223E-9ED1-AF4E-978E-ED13E48AD3C5}">
      <dsp:nvSpPr>
        <dsp:cNvPr id="0" name=""/>
        <dsp:cNvSpPr/>
      </dsp:nvSpPr>
      <dsp:spPr>
        <a:xfrm>
          <a:off x="5758355" y="2951189"/>
          <a:ext cx="655819" cy="65581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A28C6E-7859-4C4F-93AD-BBBCD65A2366}">
      <dsp:nvSpPr>
        <dsp:cNvPr id="0" name=""/>
        <dsp:cNvSpPr/>
      </dsp:nvSpPr>
      <dsp:spPr>
        <a:xfrm>
          <a:off x="6726905" y="3934918"/>
          <a:ext cx="1164800" cy="262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kern="1200"/>
            <a:t>SPLITTING DATA INTO TRAINING AND TESTING</a:t>
          </a:r>
        </a:p>
      </dsp:txBody>
      <dsp:txXfrm>
        <a:off x="6726905" y="3934918"/>
        <a:ext cx="1164800" cy="2623279"/>
      </dsp:txXfrm>
    </dsp:sp>
    <dsp:sp modelId="{CA0DF8AD-C166-8D46-BD08-8F6A45D43376}">
      <dsp:nvSpPr>
        <dsp:cNvPr id="0" name=""/>
        <dsp:cNvSpPr/>
      </dsp:nvSpPr>
      <dsp:spPr>
        <a:xfrm>
          <a:off x="6981396" y="2951189"/>
          <a:ext cx="655819" cy="65581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AEDD08-0883-024C-B2CE-05E54C150F62}">
      <dsp:nvSpPr>
        <dsp:cNvPr id="0" name=""/>
        <dsp:cNvSpPr/>
      </dsp:nvSpPr>
      <dsp:spPr>
        <a:xfrm>
          <a:off x="7949946" y="0"/>
          <a:ext cx="1164800" cy="262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kern="1200"/>
            <a:t>APPROPRIATE MODEL BUILDING</a:t>
          </a:r>
        </a:p>
      </dsp:txBody>
      <dsp:txXfrm>
        <a:off x="7949946" y="0"/>
        <a:ext cx="1164800" cy="2623279"/>
      </dsp:txXfrm>
    </dsp:sp>
    <dsp:sp modelId="{EE4BCCE7-A1F8-D847-AD88-B29A44D5651D}">
      <dsp:nvSpPr>
        <dsp:cNvPr id="0" name=""/>
        <dsp:cNvSpPr/>
      </dsp:nvSpPr>
      <dsp:spPr>
        <a:xfrm>
          <a:off x="8204436" y="2951189"/>
          <a:ext cx="655819" cy="65581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FB0EAD-E5F6-3649-A237-99BE0BE91348}">
      <dsp:nvSpPr>
        <dsp:cNvPr id="0" name=""/>
        <dsp:cNvSpPr/>
      </dsp:nvSpPr>
      <dsp:spPr>
        <a:xfrm>
          <a:off x="9172987" y="3934918"/>
          <a:ext cx="1164800" cy="262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t" anchorCtr="0">
          <a:noAutofit/>
        </a:bodyPr>
        <a:lstStyle/>
        <a:p>
          <a:pPr marL="0" lvl="0" indent="0" algn="ctr" defTabSz="488950">
            <a:lnSpc>
              <a:spcPct val="90000"/>
            </a:lnSpc>
            <a:spcBef>
              <a:spcPct val="0"/>
            </a:spcBef>
            <a:spcAft>
              <a:spcPct val="35000"/>
            </a:spcAft>
            <a:buNone/>
          </a:pPr>
          <a:r>
            <a:rPr lang="en-US" sz="1100" kern="1200" dirty="0"/>
            <a:t>HYPER PARAMTER TUNING</a:t>
          </a:r>
          <a:br>
            <a:rPr lang="en-US" sz="1100" kern="1200" dirty="0"/>
          </a:br>
          <a:endParaRPr lang="en-US" sz="1100" kern="1200" dirty="0"/>
        </a:p>
      </dsp:txBody>
      <dsp:txXfrm>
        <a:off x="9172987" y="3934918"/>
        <a:ext cx="1164800" cy="2623279"/>
      </dsp:txXfrm>
    </dsp:sp>
    <dsp:sp modelId="{8C84ED29-BD55-C241-87C2-213026971AF9}">
      <dsp:nvSpPr>
        <dsp:cNvPr id="0" name=""/>
        <dsp:cNvSpPr/>
      </dsp:nvSpPr>
      <dsp:spPr>
        <a:xfrm>
          <a:off x="9427477" y="2951189"/>
          <a:ext cx="655819" cy="65581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80E0F2-2A4A-C549-AEA4-6961E9A9B05C}">
      <dsp:nvSpPr>
        <dsp:cNvPr id="0" name=""/>
        <dsp:cNvSpPr/>
      </dsp:nvSpPr>
      <dsp:spPr>
        <a:xfrm>
          <a:off x="10396027" y="0"/>
          <a:ext cx="1164800" cy="262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b" anchorCtr="0">
          <a:noAutofit/>
        </a:bodyPr>
        <a:lstStyle/>
        <a:p>
          <a:pPr marL="0" lvl="0" indent="0" algn="ctr" defTabSz="488950">
            <a:lnSpc>
              <a:spcPct val="90000"/>
            </a:lnSpc>
            <a:spcBef>
              <a:spcPct val="0"/>
            </a:spcBef>
            <a:spcAft>
              <a:spcPct val="35000"/>
            </a:spcAft>
            <a:buNone/>
          </a:pPr>
          <a:r>
            <a:rPr lang="en-US" sz="1100" kern="1200" dirty="0"/>
            <a:t>CALCULATING ACCURACY &amp; OTHER METRICS</a:t>
          </a:r>
          <a:br>
            <a:rPr lang="en-US" sz="1100" kern="1200" dirty="0"/>
          </a:br>
          <a:endParaRPr lang="en-US" sz="1100" kern="1200" dirty="0"/>
        </a:p>
      </dsp:txBody>
      <dsp:txXfrm>
        <a:off x="10396027" y="0"/>
        <a:ext cx="1164800" cy="2623279"/>
      </dsp:txXfrm>
    </dsp:sp>
    <dsp:sp modelId="{E6117D45-C95B-AA40-9DFE-FD5972313945}">
      <dsp:nvSpPr>
        <dsp:cNvPr id="0" name=""/>
        <dsp:cNvSpPr/>
      </dsp:nvSpPr>
      <dsp:spPr>
        <a:xfrm>
          <a:off x="10650518" y="2951189"/>
          <a:ext cx="655819" cy="655819"/>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E6FDE-5E34-B545-BF6E-FCE9157BAC6A}">
      <dsp:nvSpPr>
        <dsp:cNvPr id="0" name=""/>
        <dsp:cNvSpPr/>
      </dsp:nvSpPr>
      <dsp:spPr>
        <a:xfrm>
          <a:off x="6096000" y="4675345"/>
          <a:ext cx="5228006" cy="362935"/>
        </a:xfrm>
        <a:custGeom>
          <a:avLst/>
          <a:gdLst/>
          <a:ahLst/>
          <a:cxnLst/>
          <a:rect l="0" t="0" r="0" b="0"/>
          <a:pathLst>
            <a:path>
              <a:moveTo>
                <a:pt x="0" y="0"/>
              </a:moveTo>
              <a:lnTo>
                <a:pt x="0" y="181467"/>
              </a:lnTo>
              <a:lnTo>
                <a:pt x="5228006" y="181467"/>
              </a:lnTo>
              <a:lnTo>
                <a:pt x="5228006" y="3629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461BE3-EF7C-EE44-80F0-4FB759903E98}">
      <dsp:nvSpPr>
        <dsp:cNvPr id="0" name=""/>
        <dsp:cNvSpPr/>
      </dsp:nvSpPr>
      <dsp:spPr>
        <a:xfrm>
          <a:off x="6096000" y="4675345"/>
          <a:ext cx="3136803" cy="362935"/>
        </a:xfrm>
        <a:custGeom>
          <a:avLst/>
          <a:gdLst/>
          <a:ahLst/>
          <a:cxnLst/>
          <a:rect l="0" t="0" r="0" b="0"/>
          <a:pathLst>
            <a:path>
              <a:moveTo>
                <a:pt x="0" y="0"/>
              </a:moveTo>
              <a:lnTo>
                <a:pt x="0" y="181467"/>
              </a:lnTo>
              <a:lnTo>
                <a:pt x="3136803" y="181467"/>
              </a:lnTo>
              <a:lnTo>
                <a:pt x="3136803" y="3629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B42F09-91F2-1E46-AC5F-01BDA101F77B}">
      <dsp:nvSpPr>
        <dsp:cNvPr id="0" name=""/>
        <dsp:cNvSpPr/>
      </dsp:nvSpPr>
      <dsp:spPr>
        <a:xfrm>
          <a:off x="6096000" y="4675345"/>
          <a:ext cx="1045601" cy="362935"/>
        </a:xfrm>
        <a:custGeom>
          <a:avLst/>
          <a:gdLst/>
          <a:ahLst/>
          <a:cxnLst/>
          <a:rect l="0" t="0" r="0" b="0"/>
          <a:pathLst>
            <a:path>
              <a:moveTo>
                <a:pt x="0" y="0"/>
              </a:moveTo>
              <a:lnTo>
                <a:pt x="0" y="181467"/>
              </a:lnTo>
              <a:lnTo>
                <a:pt x="1045601" y="181467"/>
              </a:lnTo>
              <a:lnTo>
                <a:pt x="1045601" y="3629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927AAEF-52D4-7F41-9669-9C0DE2D2B7C9}">
      <dsp:nvSpPr>
        <dsp:cNvPr id="0" name=""/>
        <dsp:cNvSpPr/>
      </dsp:nvSpPr>
      <dsp:spPr>
        <a:xfrm>
          <a:off x="5050398" y="4675345"/>
          <a:ext cx="1045601" cy="362935"/>
        </a:xfrm>
        <a:custGeom>
          <a:avLst/>
          <a:gdLst/>
          <a:ahLst/>
          <a:cxnLst/>
          <a:rect l="0" t="0" r="0" b="0"/>
          <a:pathLst>
            <a:path>
              <a:moveTo>
                <a:pt x="1045601" y="0"/>
              </a:moveTo>
              <a:lnTo>
                <a:pt x="1045601" y="181467"/>
              </a:lnTo>
              <a:lnTo>
                <a:pt x="0" y="181467"/>
              </a:lnTo>
              <a:lnTo>
                <a:pt x="0" y="3629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69508B2-89E0-5144-8AC2-080BC1160D05}">
      <dsp:nvSpPr>
        <dsp:cNvPr id="0" name=""/>
        <dsp:cNvSpPr/>
      </dsp:nvSpPr>
      <dsp:spPr>
        <a:xfrm>
          <a:off x="2959196" y="4675345"/>
          <a:ext cx="3136803" cy="362935"/>
        </a:xfrm>
        <a:custGeom>
          <a:avLst/>
          <a:gdLst/>
          <a:ahLst/>
          <a:cxnLst/>
          <a:rect l="0" t="0" r="0" b="0"/>
          <a:pathLst>
            <a:path>
              <a:moveTo>
                <a:pt x="3136803" y="0"/>
              </a:moveTo>
              <a:lnTo>
                <a:pt x="3136803" y="181467"/>
              </a:lnTo>
              <a:lnTo>
                <a:pt x="0" y="181467"/>
              </a:lnTo>
              <a:lnTo>
                <a:pt x="0" y="3629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4901FA-FC52-F04A-8C7D-D63E61496341}">
      <dsp:nvSpPr>
        <dsp:cNvPr id="0" name=""/>
        <dsp:cNvSpPr/>
      </dsp:nvSpPr>
      <dsp:spPr>
        <a:xfrm>
          <a:off x="867993" y="4675345"/>
          <a:ext cx="5228006" cy="362935"/>
        </a:xfrm>
        <a:custGeom>
          <a:avLst/>
          <a:gdLst/>
          <a:ahLst/>
          <a:cxnLst/>
          <a:rect l="0" t="0" r="0" b="0"/>
          <a:pathLst>
            <a:path>
              <a:moveTo>
                <a:pt x="5228006" y="0"/>
              </a:moveTo>
              <a:lnTo>
                <a:pt x="5228006" y="181467"/>
              </a:lnTo>
              <a:lnTo>
                <a:pt x="0" y="181467"/>
              </a:lnTo>
              <a:lnTo>
                <a:pt x="0" y="36293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14806A0-5F5A-F24B-99CD-2D1679207532}">
      <dsp:nvSpPr>
        <dsp:cNvPr id="0" name=""/>
        <dsp:cNvSpPr/>
      </dsp:nvSpPr>
      <dsp:spPr>
        <a:xfrm>
          <a:off x="5663933" y="3811211"/>
          <a:ext cx="864133" cy="86413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396B67-BA30-F542-A7FC-C9905E8066B6}">
      <dsp:nvSpPr>
        <dsp:cNvPr id="0" name=""/>
        <dsp:cNvSpPr/>
      </dsp:nvSpPr>
      <dsp:spPr>
        <a:xfrm>
          <a:off x="5663933" y="3811211"/>
          <a:ext cx="864133" cy="86413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A366F5-CAAF-8E42-AA1C-5E6E6984B5A7}">
      <dsp:nvSpPr>
        <dsp:cNvPr id="0" name=""/>
        <dsp:cNvSpPr/>
      </dsp:nvSpPr>
      <dsp:spPr>
        <a:xfrm>
          <a:off x="5231866" y="3966755"/>
          <a:ext cx="1728266" cy="55304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HANDLING MISSING VALUES</a:t>
          </a:r>
        </a:p>
      </dsp:txBody>
      <dsp:txXfrm>
        <a:off x="5231866" y="3966755"/>
        <a:ext cx="1728266" cy="553045"/>
      </dsp:txXfrm>
    </dsp:sp>
    <dsp:sp modelId="{1E97E520-CD57-964B-A2D3-F6C5B61A1D20}">
      <dsp:nvSpPr>
        <dsp:cNvPr id="0" name=""/>
        <dsp:cNvSpPr/>
      </dsp:nvSpPr>
      <dsp:spPr>
        <a:xfrm>
          <a:off x="435926" y="5038280"/>
          <a:ext cx="864133" cy="86413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136F9E-2E1E-BB48-807F-A2391B4E308E}">
      <dsp:nvSpPr>
        <dsp:cNvPr id="0" name=""/>
        <dsp:cNvSpPr/>
      </dsp:nvSpPr>
      <dsp:spPr>
        <a:xfrm>
          <a:off x="435926" y="5038280"/>
          <a:ext cx="864133" cy="86413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1D979B-E9FC-FB4F-977D-8DFC5458D295}">
      <dsp:nvSpPr>
        <dsp:cNvPr id="0" name=""/>
        <dsp:cNvSpPr/>
      </dsp:nvSpPr>
      <dsp:spPr>
        <a:xfrm>
          <a:off x="3860" y="5193824"/>
          <a:ext cx="1728266" cy="55304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MEAN</a:t>
          </a:r>
        </a:p>
      </dsp:txBody>
      <dsp:txXfrm>
        <a:off x="3860" y="5193824"/>
        <a:ext cx="1728266" cy="553045"/>
      </dsp:txXfrm>
    </dsp:sp>
    <dsp:sp modelId="{E9E99EA4-E25C-F54A-81EA-FC1F5606F556}">
      <dsp:nvSpPr>
        <dsp:cNvPr id="0" name=""/>
        <dsp:cNvSpPr/>
      </dsp:nvSpPr>
      <dsp:spPr>
        <a:xfrm>
          <a:off x="2527129" y="5038280"/>
          <a:ext cx="864133" cy="86413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70A826-3F28-5E4B-8F55-C155EAAE0870}">
      <dsp:nvSpPr>
        <dsp:cNvPr id="0" name=""/>
        <dsp:cNvSpPr/>
      </dsp:nvSpPr>
      <dsp:spPr>
        <a:xfrm>
          <a:off x="2527129" y="5038280"/>
          <a:ext cx="864133" cy="86413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0BA7359-91F4-7744-83EF-5044DA6999E9}">
      <dsp:nvSpPr>
        <dsp:cNvPr id="0" name=""/>
        <dsp:cNvSpPr/>
      </dsp:nvSpPr>
      <dsp:spPr>
        <a:xfrm>
          <a:off x="2095062" y="5193824"/>
          <a:ext cx="1728266" cy="55304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MEDIAN</a:t>
          </a:r>
        </a:p>
      </dsp:txBody>
      <dsp:txXfrm>
        <a:off x="2095062" y="5193824"/>
        <a:ext cx="1728266" cy="553045"/>
      </dsp:txXfrm>
    </dsp:sp>
    <dsp:sp modelId="{75D5D652-9702-0F4E-81C5-0C8B7773B6B2}">
      <dsp:nvSpPr>
        <dsp:cNvPr id="0" name=""/>
        <dsp:cNvSpPr/>
      </dsp:nvSpPr>
      <dsp:spPr>
        <a:xfrm>
          <a:off x="4618332" y="5038280"/>
          <a:ext cx="864133" cy="86413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EA5320D-365D-554D-96CF-9D133E45719F}">
      <dsp:nvSpPr>
        <dsp:cNvPr id="0" name=""/>
        <dsp:cNvSpPr/>
      </dsp:nvSpPr>
      <dsp:spPr>
        <a:xfrm>
          <a:off x="4618332" y="5038280"/>
          <a:ext cx="864133" cy="86413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4FB27F-6324-A449-9C77-E819E0FD6E27}">
      <dsp:nvSpPr>
        <dsp:cNvPr id="0" name=""/>
        <dsp:cNvSpPr/>
      </dsp:nvSpPr>
      <dsp:spPr>
        <a:xfrm>
          <a:off x="4186265" y="5193824"/>
          <a:ext cx="1728266" cy="55304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MODE</a:t>
          </a:r>
        </a:p>
      </dsp:txBody>
      <dsp:txXfrm>
        <a:off x="4186265" y="5193824"/>
        <a:ext cx="1728266" cy="553045"/>
      </dsp:txXfrm>
    </dsp:sp>
    <dsp:sp modelId="{0C7CACBF-24F4-3643-A688-BB716A2A3B20}">
      <dsp:nvSpPr>
        <dsp:cNvPr id="0" name=""/>
        <dsp:cNvSpPr/>
      </dsp:nvSpPr>
      <dsp:spPr>
        <a:xfrm>
          <a:off x="6709534" y="5038280"/>
          <a:ext cx="864133" cy="86413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66620F-E325-5340-ABA0-44C2962C5711}">
      <dsp:nvSpPr>
        <dsp:cNvPr id="0" name=""/>
        <dsp:cNvSpPr/>
      </dsp:nvSpPr>
      <dsp:spPr>
        <a:xfrm>
          <a:off x="6709534" y="5038280"/>
          <a:ext cx="864133" cy="86413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0F5B2A0-152C-7749-B29F-4BACB7519519}">
      <dsp:nvSpPr>
        <dsp:cNvPr id="0" name=""/>
        <dsp:cNvSpPr/>
      </dsp:nvSpPr>
      <dsp:spPr>
        <a:xfrm>
          <a:off x="6277467" y="5193824"/>
          <a:ext cx="1728266" cy="55304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CLUSTER SPECIFIC IMPUTATION</a:t>
          </a:r>
        </a:p>
      </dsp:txBody>
      <dsp:txXfrm>
        <a:off x="6277467" y="5193824"/>
        <a:ext cx="1728266" cy="553045"/>
      </dsp:txXfrm>
    </dsp:sp>
    <dsp:sp modelId="{6D010DE6-A993-0E43-A63E-4BC24E5330CE}">
      <dsp:nvSpPr>
        <dsp:cNvPr id="0" name=""/>
        <dsp:cNvSpPr/>
      </dsp:nvSpPr>
      <dsp:spPr>
        <a:xfrm>
          <a:off x="8800737" y="5038280"/>
          <a:ext cx="864133" cy="86413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A6E65A-B0F7-B94F-8B9F-E16C9966B7ED}">
      <dsp:nvSpPr>
        <dsp:cNvPr id="0" name=""/>
        <dsp:cNvSpPr/>
      </dsp:nvSpPr>
      <dsp:spPr>
        <a:xfrm>
          <a:off x="8800737" y="5038280"/>
          <a:ext cx="864133" cy="86413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5EC6B0-8283-7947-90CB-432149563EAA}">
      <dsp:nvSpPr>
        <dsp:cNvPr id="0" name=""/>
        <dsp:cNvSpPr/>
      </dsp:nvSpPr>
      <dsp:spPr>
        <a:xfrm>
          <a:off x="8368670" y="5193824"/>
          <a:ext cx="1728266" cy="55304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HOT-DECK IMPUTATION</a:t>
          </a:r>
        </a:p>
      </dsp:txBody>
      <dsp:txXfrm>
        <a:off x="8368670" y="5193824"/>
        <a:ext cx="1728266" cy="553045"/>
      </dsp:txXfrm>
    </dsp:sp>
    <dsp:sp modelId="{49E1663B-A4BB-FE46-A890-6B13AE3B8DBD}">
      <dsp:nvSpPr>
        <dsp:cNvPr id="0" name=""/>
        <dsp:cNvSpPr/>
      </dsp:nvSpPr>
      <dsp:spPr>
        <a:xfrm>
          <a:off x="10891939" y="5038280"/>
          <a:ext cx="864133" cy="864133"/>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733806B-11CC-344C-944B-B28A81F12E76}">
      <dsp:nvSpPr>
        <dsp:cNvPr id="0" name=""/>
        <dsp:cNvSpPr/>
      </dsp:nvSpPr>
      <dsp:spPr>
        <a:xfrm>
          <a:off x="10891939" y="5038280"/>
          <a:ext cx="864133" cy="864133"/>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0574AA-B2A1-564A-BE89-36E0E2ABF627}">
      <dsp:nvSpPr>
        <dsp:cNvPr id="0" name=""/>
        <dsp:cNvSpPr/>
      </dsp:nvSpPr>
      <dsp:spPr>
        <a:xfrm>
          <a:off x="10459873" y="5193824"/>
          <a:ext cx="1728266" cy="55304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LOGICAL REGRESSION IMPUUTATION</a:t>
          </a:r>
        </a:p>
      </dsp:txBody>
      <dsp:txXfrm>
        <a:off x="10459873" y="5193824"/>
        <a:ext cx="1728266" cy="5530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BC3609-97B9-F74D-A4B3-F23E0AFC906A}">
      <dsp:nvSpPr>
        <dsp:cNvPr id="0" name=""/>
        <dsp:cNvSpPr/>
      </dsp:nvSpPr>
      <dsp:spPr>
        <a:xfrm>
          <a:off x="5247595" y="1826059"/>
          <a:ext cx="4109948" cy="475531"/>
        </a:xfrm>
        <a:custGeom>
          <a:avLst/>
          <a:gdLst/>
          <a:ahLst/>
          <a:cxnLst/>
          <a:rect l="0" t="0" r="0" b="0"/>
          <a:pathLst>
            <a:path>
              <a:moveTo>
                <a:pt x="0" y="0"/>
              </a:moveTo>
              <a:lnTo>
                <a:pt x="0" y="237765"/>
              </a:lnTo>
              <a:lnTo>
                <a:pt x="4109948" y="237765"/>
              </a:lnTo>
              <a:lnTo>
                <a:pt x="4109948" y="4755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6EAB47-FD5E-9048-9B5F-9A2D46AF7178}">
      <dsp:nvSpPr>
        <dsp:cNvPr id="0" name=""/>
        <dsp:cNvSpPr/>
      </dsp:nvSpPr>
      <dsp:spPr>
        <a:xfrm>
          <a:off x="5247595" y="1826059"/>
          <a:ext cx="1369982" cy="475531"/>
        </a:xfrm>
        <a:custGeom>
          <a:avLst/>
          <a:gdLst/>
          <a:ahLst/>
          <a:cxnLst/>
          <a:rect l="0" t="0" r="0" b="0"/>
          <a:pathLst>
            <a:path>
              <a:moveTo>
                <a:pt x="0" y="0"/>
              </a:moveTo>
              <a:lnTo>
                <a:pt x="0" y="237765"/>
              </a:lnTo>
              <a:lnTo>
                <a:pt x="1369982" y="237765"/>
              </a:lnTo>
              <a:lnTo>
                <a:pt x="1369982" y="4755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4BC96E-0DCE-9C4E-841E-04E572DA4FF6}">
      <dsp:nvSpPr>
        <dsp:cNvPr id="0" name=""/>
        <dsp:cNvSpPr/>
      </dsp:nvSpPr>
      <dsp:spPr>
        <a:xfrm>
          <a:off x="3877612" y="1826059"/>
          <a:ext cx="1369982" cy="475531"/>
        </a:xfrm>
        <a:custGeom>
          <a:avLst/>
          <a:gdLst/>
          <a:ahLst/>
          <a:cxnLst/>
          <a:rect l="0" t="0" r="0" b="0"/>
          <a:pathLst>
            <a:path>
              <a:moveTo>
                <a:pt x="1369982" y="0"/>
              </a:moveTo>
              <a:lnTo>
                <a:pt x="1369982" y="237765"/>
              </a:lnTo>
              <a:lnTo>
                <a:pt x="0" y="237765"/>
              </a:lnTo>
              <a:lnTo>
                <a:pt x="0" y="4755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C3EDEE-B27F-684D-A399-A3CD03165D4B}">
      <dsp:nvSpPr>
        <dsp:cNvPr id="0" name=""/>
        <dsp:cNvSpPr/>
      </dsp:nvSpPr>
      <dsp:spPr>
        <a:xfrm>
          <a:off x="1137646" y="1826059"/>
          <a:ext cx="4109948" cy="475531"/>
        </a:xfrm>
        <a:custGeom>
          <a:avLst/>
          <a:gdLst/>
          <a:ahLst/>
          <a:cxnLst/>
          <a:rect l="0" t="0" r="0" b="0"/>
          <a:pathLst>
            <a:path>
              <a:moveTo>
                <a:pt x="4109948" y="0"/>
              </a:moveTo>
              <a:lnTo>
                <a:pt x="4109948" y="237765"/>
              </a:lnTo>
              <a:lnTo>
                <a:pt x="0" y="237765"/>
              </a:lnTo>
              <a:lnTo>
                <a:pt x="0" y="47553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122ED5-1F01-644F-BD3D-27EEA147F9CD}">
      <dsp:nvSpPr>
        <dsp:cNvPr id="0" name=""/>
        <dsp:cNvSpPr/>
      </dsp:nvSpPr>
      <dsp:spPr>
        <a:xfrm>
          <a:off x="4115377" y="693842"/>
          <a:ext cx="2264434" cy="11322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b="1" kern="1200"/>
            <a:t>FEATURE SELECTION</a:t>
          </a:r>
          <a:endParaRPr lang="en-US" sz="2600" kern="1200"/>
        </a:p>
      </dsp:txBody>
      <dsp:txXfrm>
        <a:off x="4115377" y="693842"/>
        <a:ext cx="2264434" cy="1132217"/>
      </dsp:txXfrm>
    </dsp:sp>
    <dsp:sp modelId="{1F6493E7-4089-E348-AEEE-52C2F52485F6}">
      <dsp:nvSpPr>
        <dsp:cNvPr id="0" name=""/>
        <dsp:cNvSpPr/>
      </dsp:nvSpPr>
      <dsp:spPr>
        <a:xfrm>
          <a:off x="5428" y="2301590"/>
          <a:ext cx="2264434" cy="11322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a:t>Chi – Squared Test</a:t>
          </a:r>
        </a:p>
      </dsp:txBody>
      <dsp:txXfrm>
        <a:off x="5428" y="2301590"/>
        <a:ext cx="2264434" cy="1132217"/>
      </dsp:txXfrm>
    </dsp:sp>
    <dsp:sp modelId="{D5EC9A09-9AD2-AA42-A7B4-D6D1323CA518}">
      <dsp:nvSpPr>
        <dsp:cNvPr id="0" name=""/>
        <dsp:cNvSpPr/>
      </dsp:nvSpPr>
      <dsp:spPr>
        <a:xfrm>
          <a:off x="2745394" y="2301590"/>
          <a:ext cx="2264434" cy="11322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a:t>LASSO Regression</a:t>
          </a:r>
        </a:p>
      </dsp:txBody>
      <dsp:txXfrm>
        <a:off x="2745394" y="2301590"/>
        <a:ext cx="2264434" cy="1132217"/>
      </dsp:txXfrm>
    </dsp:sp>
    <dsp:sp modelId="{5F6BCBEA-7943-6F45-8C27-F4351B97D4A6}">
      <dsp:nvSpPr>
        <dsp:cNvPr id="0" name=""/>
        <dsp:cNvSpPr/>
      </dsp:nvSpPr>
      <dsp:spPr>
        <a:xfrm>
          <a:off x="5485360" y="2301590"/>
          <a:ext cx="2264434" cy="11322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a:t>Correlation with Target Variable</a:t>
          </a:r>
        </a:p>
      </dsp:txBody>
      <dsp:txXfrm>
        <a:off x="5485360" y="2301590"/>
        <a:ext cx="2264434" cy="1132217"/>
      </dsp:txXfrm>
    </dsp:sp>
    <dsp:sp modelId="{8D4206BD-A706-5D4F-BA07-B9101BB305DA}">
      <dsp:nvSpPr>
        <dsp:cNvPr id="0" name=""/>
        <dsp:cNvSpPr/>
      </dsp:nvSpPr>
      <dsp:spPr>
        <a:xfrm>
          <a:off x="8225326" y="2301590"/>
          <a:ext cx="2264434" cy="113221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a:lnSpc>
              <a:spcPct val="90000"/>
            </a:lnSpc>
            <a:spcBef>
              <a:spcPct val="0"/>
            </a:spcBef>
            <a:spcAft>
              <a:spcPct val="35000"/>
            </a:spcAft>
            <a:buNone/>
          </a:pPr>
          <a:r>
            <a:rPr lang="en-US" sz="2600" kern="1200"/>
            <a:t>Stepwise Regression</a:t>
          </a:r>
        </a:p>
      </dsp:txBody>
      <dsp:txXfrm>
        <a:off x="8225326" y="2301590"/>
        <a:ext cx="2264434" cy="113221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790E6E-85DC-A044-A5E6-083B8E26EE20}">
      <dsp:nvSpPr>
        <dsp:cNvPr id="0" name=""/>
        <dsp:cNvSpPr/>
      </dsp:nvSpPr>
      <dsp:spPr>
        <a:xfrm>
          <a:off x="3870463" y="2479"/>
          <a:ext cx="2863365" cy="143168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n-US" sz="4400" kern="1200" dirty="0"/>
            <a:t>MODEL BUILDING</a:t>
          </a:r>
        </a:p>
      </dsp:txBody>
      <dsp:txXfrm>
        <a:off x="3912396" y="44412"/>
        <a:ext cx="2779499" cy="1347816"/>
      </dsp:txXfrm>
    </dsp:sp>
    <dsp:sp modelId="{13BA3376-B043-3544-A21A-FE351913D5BB}">
      <dsp:nvSpPr>
        <dsp:cNvPr id="0" name=""/>
        <dsp:cNvSpPr/>
      </dsp:nvSpPr>
      <dsp:spPr>
        <a:xfrm>
          <a:off x="4156799" y="1434162"/>
          <a:ext cx="286336" cy="1073762"/>
        </a:xfrm>
        <a:custGeom>
          <a:avLst/>
          <a:gdLst/>
          <a:ahLst/>
          <a:cxnLst/>
          <a:rect l="0" t="0" r="0" b="0"/>
          <a:pathLst>
            <a:path>
              <a:moveTo>
                <a:pt x="0" y="0"/>
              </a:moveTo>
              <a:lnTo>
                <a:pt x="0" y="1073762"/>
              </a:lnTo>
              <a:lnTo>
                <a:pt x="286336" y="107376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48DEC7E-9724-0C4C-8C45-BB33997DD4DF}">
      <dsp:nvSpPr>
        <dsp:cNvPr id="0" name=""/>
        <dsp:cNvSpPr/>
      </dsp:nvSpPr>
      <dsp:spPr>
        <a:xfrm>
          <a:off x="4443136" y="1792083"/>
          <a:ext cx="2290692" cy="14316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dirty="0"/>
            <a:t>LOGISTIC REGRESSION</a:t>
          </a:r>
        </a:p>
      </dsp:txBody>
      <dsp:txXfrm>
        <a:off x="4485069" y="1834016"/>
        <a:ext cx="2206826" cy="1347816"/>
      </dsp:txXfrm>
    </dsp:sp>
    <dsp:sp modelId="{0F6EF6B7-9F98-B843-9137-848BA15F6198}">
      <dsp:nvSpPr>
        <dsp:cNvPr id="0" name=""/>
        <dsp:cNvSpPr/>
      </dsp:nvSpPr>
      <dsp:spPr>
        <a:xfrm>
          <a:off x="4156799" y="1434162"/>
          <a:ext cx="286336" cy="2863365"/>
        </a:xfrm>
        <a:custGeom>
          <a:avLst/>
          <a:gdLst/>
          <a:ahLst/>
          <a:cxnLst/>
          <a:rect l="0" t="0" r="0" b="0"/>
          <a:pathLst>
            <a:path>
              <a:moveTo>
                <a:pt x="0" y="0"/>
              </a:moveTo>
              <a:lnTo>
                <a:pt x="0" y="2863365"/>
              </a:lnTo>
              <a:lnTo>
                <a:pt x="286336" y="286336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C9D3C5-4184-6B4B-AAEA-4E36E51E0CAB}">
      <dsp:nvSpPr>
        <dsp:cNvPr id="0" name=""/>
        <dsp:cNvSpPr/>
      </dsp:nvSpPr>
      <dsp:spPr>
        <a:xfrm>
          <a:off x="4443136" y="3581687"/>
          <a:ext cx="2290692" cy="1431682"/>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9055" tIns="39370" rIns="59055" bIns="39370" numCol="1" spcCol="1270" anchor="ctr" anchorCtr="0">
          <a:noAutofit/>
        </a:bodyPr>
        <a:lstStyle/>
        <a:p>
          <a:pPr marL="0" lvl="0" indent="0" algn="ctr" defTabSz="1377950">
            <a:lnSpc>
              <a:spcPct val="90000"/>
            </a:lnSpc>
            <a:spcBef>
              <a:spcPct val="0"/>
            </a:spcBef>
            <a:spcAft>
              <a:spcPct val="35000"/>
            </a:spcAft>
            <a:buNone/>
          </a:pPr>
          <a:r>
            <a:rPr lang="en-US" sz="3100" kern="1200" dirty="0"/>
            <a:t>DECISION TREE</a:t>
          </a:r>
        </a:p>
      </dsp:txBody>
      <dsp:txXfrm>
        <a:off x="4485069" y="3623620"/>
        <a:ext cx="2206826" cy="134781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701E8-C126-9E44-9CE2-95C8B9928DE4}" type="datetimeFigureOut">
              <a:rPr lang="en-US" smtClean="0"/>
              <a:t>1/11/25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CA5CBE-2849-0841-B9B3-037BC4490EC1}" type="slidenum">
              <a:rPr lang="en-US" smtClean="0"/>
              <a:t>‹#›</a:t>
            </a:fld>
            <a:endParaRPr lang="en-US"/>
          </a:p>
        </p:txBody>
      </p:sp>
    </p:spTree>
    <p:extLst>
      <p:ext uri="{BB962C8B-B14F-4D97-AF65-F5344CB8AC3E}">
        <p14:creationId xmlns:p14="http://schemas.microsoft.com/office/powerpoint/2010/main" val="1778112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CA5CBE-2849-0841-B9B3-037BC4490EC1}" type="slidenum">
              <a:rPr lang="en-US" smtClean="0"/>
              <a:t>1</a:t>
            </a:fld>
            <a:endParaRPr lang="en-US"/>
          </a:p>
        </p:txBody>
      </p:sp>
    </p:spTree>
    <p:extLst>
      <p:ext uri="{BB962C8B-B14F-4D97-AF65-F5344CB8AC3E}">
        <p14:creationId xmlns:p14="http://schemas.microsoft.com/office/powerpoint/2010/main" val="1407848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CA5CBE-2849-0841-B9B3-037BC4490EC1}" type="slidenum">
              <a:rPr lang="en-US" smtClean="0"/>
              <a:t>2</a:t>
            </a:fld>
            <a:endParaRPr lang="en-US"/>
          </a:p>
        </p:txBody>
      </p:sp>
    </p:spTree>
    <p:extLst>
      <p:ext uri="{BB962C8B-B14F-4D97-AF65-F5344CB8AC3E}">
        <p14:creationId xmlns:p14="http://schemas.microsoft.com/office/powerpoint/2010/main" val="38471758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jpeg"/><Relationship Id="rId1" Type="http://schemas.openxmlformats.org/officeDocument/2006/relationships/slideMaster" Target="../slideMasters/slideMaster3.xml"/><Relationship Id="rId4" Type="http://schemas.openxmlformats.org/officeDocument/2006/relationships/image" Target="../media/image21.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3.xml"/><Relationship Id="rId4" Type="http://schemas.openxmlformats.org/officeDocument/2006/relationships/image" Target="../media/image22.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Option 1">
    <p:spTree>
      <p:nvGrpSpPr>
        <p:cNvPr id="1" name=""/>
        <p:cNvGrpSpPr/>
        <p:nvPr/>
      </p:nvGrpSpPr>
      <p:grpSpPr>
        <a:xfrm>
          <a:off x="0" y="0"/>
          <a:ext cx="0" cy="0"/>
          <a:chOff x="0" y="0"/>
          <a:chExt cx="0" cy="0"/>
        </a:xfrm>
      </p:grpSpPr>
      <p:pic>
        <p:nvPicPr>
          <p:cNvPr id="7" name="Picture 6" descr="A close up of a sign&#10;&#10;Description automatically generated"/>
          <p:cNvPicPr>
            <a:picLocks noChangeAspect="1"/>
          </p:cNvPicPr>
          <p:nvPr userDrawn="1"/>
        </p:nvPicPr>
        <p:blipFill>
          <a:blip r:embed="rId2"/>
          <a:stretch>
            <a:fillRect/>
          </a:stretch>
        </p:blipFill>
        <p:spPr>
          <a:xfrm>
            <a:off x="0" y="0"/>
            <a:ext cx="12192000" cy="6858000"/>
          </a:xfrm>
          <a:prstGeom prst="rect">
            <a:avLst/>
          </a:prstGeom>
        </p:spPr>
      </p:pic>
      <p:pic>
        <p:nvPicPr>
          <p:cNvPr id="5" name="Picture 4" descr="A close up of a logo&#10;&#10;Description automatically generated"/>
          <p:cNvPicPr>
            <a:picLocks noChangeAspect="1"/>
          </p:cNvPicPr>
          <p:nvPr userDrawn="1"/>
        </p:nvPicPr>
        <p:blipFill>
          <a:blip r:embed="rId3"/>
          <a:stretch>
            <a:fillRect/>
          </a:stretch>
        </p:blipFill>
        <p:spPr>
          <a:xfrm>
            <a:off x="0" y="0"/>
            <a:ext cx="12192000" cy="6858000"/>
          </a:xfrm>
          <a:prstGeom prst="rect">
            <a:avLst/>
          </a:prstGeom>
        </p:spPr>
      </p:pic>
      <p:sp>
        <p:nvSpPr>
          <p:cNvPr id="10" name="Title 1"/>
          <p:cNvSpPr>
            <a:spLocks noGrp="1"/>
          </p:cNvSpPr>
          <p:nvPr>
            <p:ph type="ctrTitle" hasCustomPrompt="1"/>
          </p:nvPr>
        </p:nvSpPr>
        <p:spPr>
          <a:xfrm>
            <a:off x="3150704" y="495088"/>
            <a:ext cx="8389575" cy="2441160"/>
          </a:xfrm>
          <a:prstGeom prst="rect">
            <a:avLst/>
          </a:prstGeom>
        </p:spPr>
        <p:txBody>
          <a:bodyPr anchor="t"/>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anose="020B0604020202020204"/>
                <a:cs typeface="Arial" panose="020B0604020202020204"/>
              </a:defRPr>
            </a:lvl1pPr>
          </a:lstStyle>
          <a:p>
            <a:r>
              <a:rPr lang="en-US" dirty="0"/>
              <a:t>Click to edit title</a:t>
            </a:r>
          </a:p>
        </p:txBody>
      </p:sp>
      <p:sp>
        <p:nvSpPr>
          <p:cNvPr id="11" name="Subtitle 2"/>
          <p:cNvSpPr>
            <a:spLocks noGrp="1"/>
          </p:cNvSpPr>
          <p:nvPr>
            <p:ph type="subTitle" idx="1" hasCustomPrompt="1"/>
          </p:nvPr>
        </p:nvSpPr>
        <p:spPr>
          <a:xfrm>
            <a:off x="3150704" y="3167505"/>
            <a:ext cx="8389575" cy="1752600"/>
          </a:xfrm>
          <a:prstGeom prst="rect">
            <a:avLst/>
          </a:prstGeom>
        </p:spPr>
        <p:txBody>
          <a:bodyPr/>
          <a:lstStyle>
            <a:lvl1pPr marL="0" indent="0" algn="l">
              <a:buNone/>
              <a:defRPr>
                <a:solidFill>
                  <a:schemeClr val="bg2">
                    <a:lumMod val="90000"/>
                  </a:schemeClr>
                </a:solidFill>
                <a:effectLst>
                  <a:outerShdw blurRad="34925" dist="12700" dir="14400000" rotWithShape="0">
                    <a:prstClr val="black">
                      <a:alpha val="21000"/>
                    </a:prstClr>
                  </a:outerShdw>
                </a:effectLst>
                <a:latin typeface="Arial" panose="020B0604020202020204"/>
                <a:cs typeface="Arial" panose="020B0604020202020204"/>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 Option 2">
    <p:spTree>
      <p:nvGrpSpPr>
        <p:cNvPr id="1" name=""/>
        <p:cNvGrpSpPr/>
        <p:nvPr/>
      </p:nvGrpSpPr>
      <p:grpSpPr>
        <a:xfrm>
          <a:off x="0" y="0"/>
          <a:ext cx="0" cy="0"/>
          <a:chOff x="0" y="0"/>
          <a:chExt cx="0" cy="0"/>
        </a:xfrm>
      </p:grpSpPr>
      <p:pic>
        <p:nvPicPr>
          <p:cNvPr id="4" name="Picture 3" descr="A picture containing screenshot, bird&#10;&#10;Description automatically generated"/>
          <p:cNvPicPr>
            <a:picLocks noChangeAspect="1"/>
          </p:cNvPicPr>
          <p:nvPr userDrawn="1"/>
        </p:nvPicPr>
        <p:blipFill>
          <a:blip r:embed="rId2"/>
          <a:stretch>
            <a:fillRect/>
          </a:stretch>
        </p:blipFill>
        <p:spPr>
          <a:xfrm>
            <a:off x="0" y="0"/>
            <a:ext cx="12192000" cy="6858000"/>
          </a:xfrm>
          <a:prstGeom prst="rect">
            <a:avLst/>
          </a:prstGeom>
        </p:spPr>
      </p:pic>
      <p:sp>
        <p:nvSpPr>
          <p:cNvPr id="7" name="Rectangle 6"/>
          <p:cNvSpPr/>
          <p:nvPr userDrawn="1"/>
        </p:nvSpPr>
        <p:spPr>
          <a:xfrm>
            <a:off x="0" y="0"/>
            <a:ext cx="12192000" cy="6858000"/>
          </a:xfrm>
          <a:prstGeom prst="rect">
            <a:avLst/>
          </a:prstGeom>
          <a:solidFill>
            <a:srgbClr val="003A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a logo&#10;&#10;Description automatically generated"/>
          <p:cNvPicPr>
            <a:picLocks noChangeAspect="1"/>
          </p:cNvPicPr>
          <p:nvPr userDrawn="1"/>
        </p:nvPicPr>
        <p:blipFill>
          <a:blip r:embed="rId3"/>
          <a:stretch>
            <a:fillRect/>
          </a:stretch>
        </p:blipFill>
        <p:spPr>
          <a:xfrm>
            <a:off x="1524000" y="0"/>
            <a:ext cx="9144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2025/1/11</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Option 1">
    <p:spTree>
      <p:nvGrpSpPr>
        <p:cNvPr id="1" name=""/>
        <p:cNvGrpSpPr/>
        <p:nvPr/>
      </p:nvGrpSpPr>
      <p:grpSpPr>
        <a:xfrm>
          <a:off x="0" y="0"/>
          <a:ext cx="0" cy="0"/>
          <a:chOff x="0" y="0"/>
          <a:chExt cx="0" cy="0"/>
        </a:xfrm>
      </p:grpSpPr>
      <p:pic>
        <p:nvPicPr>
          <p:cNvPr id="3" name="Picture 2" descr="A close up of a logo&#10;&#10;Description automatically generated"/>
          <p:cNvPicPr>
            <a:picLocks noChangeAspect="1"/>
          </p:cNvPicPr>
          <p:nvPr userDrawn="1"/>
        </p:nvPicPr>
        <p:blipFill>
          <a:blip r:embed="rId2"/>
          <a:stretch>
            <a:fillRect/>
          </a:stretch>
        </p:blipFill>
        <p:spPr>
          <a:xfrm>
            <a:off x="0" y="0"/>
            <a:ext cx="12192000" cy="6858000"/>
          </a:xfrm>
          <a:prstGeom prst="rect">
            <a:avLst/>
          </a:prstGeom>
        </p:spPr>
      </p:pic>
      <p:pic>
        <p:nvPicPr>
          <p:cNvPr id="5" name="Picture 4" descr="A picture containing brick, drawing&#10;&#10;Description automatically generated"/>
          <p:cNvPicPr>
            <a:picLocks noChangeAspect="1"/>
          </p:cNvPicPr>
          <p:nvPr userDrawn="1"/>
        </p:nvPicPr>
        <p:blipFill>
          <a:blip r:embed="rId3"/>
          <a:stretch>
            <a:fillRect/>
          </a:stretch>
        </p:blipFill>
        <p:spPr>
          <a:xfrm>
            <a:off x="0" y="0"/>
            <a:ext cx="12192000" cy="6858000"/>
          </a:xfrm>
          <a:prstGeom prst="rect">
            <a:avLst/>
          </a:prstGeom>
        </p:spPr>
      </p:pic>
      <p:sp>
        <p:nvSpPr>
          <p:cNvPr id="10" name="Title 1"/>
          <p:cNvSpPr>
            <a:spLocks noGrp="1"/>
          </p:cNvSpPr>
          <p:nvPr>
            <p:ph type="ctrTitle" hasCustomPrompt="1"/>
          </p:nvPr>
        </p:nvSpPr>
        <p:spPr>
          <a:xfrm>
            <a:off x="3150704" y="495088"/>
            <a:ext cx="8389575" cy="2441160"/>
          </a:xfrm>
          <a:prstGeom prst="rect">
            <a:avLst/>
          </a:prstGeom>
        </p:spPr>
        <p:txBody>
          <a:bodyPr anchor="t"/>
          <a:lstStyle>
            <a:lvl1pPr algn="l">
              <a:defRPr sz="4000" b="1" cap="none" spc="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panose="020B0604020202020204"/>
                <a:cs typeface="Arial" panose="020B0604020202020204"/>
              </a:defRPr>
            </a:lvl1pPr>
          </a:lstStyle>
          <a:p>
            <a:r>
              <a:rPr lang="en-US" dirty="0"/>
              <a:t>Click to edit title</a:t>
            </a:r>
          </a:p>
        </p:txBody>
      </p:sp>
      <p:sp>
        <p:nvSpPr>
          <p:cNvPr id="11" name="Subtitle 2"/>
          <p:cNvSpPr>
            <a:spLocks noGrp="1"/>
          </p:cNvSpPr>
          <p:nvPr>
            <p:ph type="subTitle" idx="1" hasCustomPrompt="1"/>
          </p:nvPr>
        </p:nvSpPr>
        <p:spPr>
          <a:xfrm>
            <a:off x="3150704" y="3167505"/>
            <a:ext cx="8389575" cy="1752600"/>
          </a:xfrm>
          <a:prstGeom prst="rect">
            <a:avLst/>
          </a:prstGeom>
        </p:spPr>
        <p:txBody>
          <a:bodyPr/>
          <a:lstStyle>
            <a:lvl1pPr marL="0" indent="0" algn="l">
              <a:buNone/>
              <a:defRPr>
                <a:solidFill>
                  <a:schemeClr val="bg2">
                    <a:lumMod val="90000"/>
                  </a:schemeClr>
                </a:solidFill>
                <a:effectLst>
                  <a:outerShdw blurRad="34925" dist="12700" dir="14400000" rotWithShape="0">
                    <a:prstClr val="black">
                      <a:alpha val="21000"/>
                    </a:prstClr>
                  </a:outerShdw>
                </a:effectLst>
                <a:latin typeface="Arial" panose="020B0604020202020204"/>
                <a:cs typeface="Arial" panose="020B0604020202020204"/>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2"/>
          <p:cNvSpPr>
            <a:spLocks noGrp="1"/>
          </p:cNvSpPr>
          <p:nvPr>
            <p:ph idx="13" hasCustomPrompt="1"/>
          </p:nvPr>
        </p:nvSpPr>
        <p:spPr>
          <a:xfrm>
            <a:off x="838200" y="1825625"/>
            <a:ext cx="10515600" cy="3474508"/>
          </a:xfrm>
          <a:prstGeom prst="rect">
            <a:avLst/>
          </a:prstGeom>
        </p:spPr>
        <p:txBody>
          <a:bodyPr/>
          <a:lstStyle>
            <a:lvl1pPr marL="0" indent="0">
              <a:buNone/>
              <a:defRPr>
                <a:solidFill>
                  <a:srgbClr val="595959"/>
                </a:solidFill>
                <a:latin typeface="Arial" panose="020B0604020202020204"/>
                <a:cs typeface="Arial" panose="020B0604020202020204"/>
              </a:defRPr>
            </a:lvl1pPr>
            <a:lvl2pPr>
              <a:defRPr>
                <a:latin typeface="Arial" panose="020B0604020202020204"/>
                <a:cs typeface="Arial" panose="020B0604020202020204"/>
              </a:defRPr>
            </a:lvl2pPr>
            <a:lvl3pPr>
              <a:defRPr>
                <a:latin typeface="Arial" panose="020B0604020202020204"/>
                <a:cs typeface="Arial" panose="020B0604020202020204"/>
              </a:defRPr>
            </a:lvl3pPr>
            <a:lvl4pPr>
              <a:defRPr>
                <a:latin typeface="Arial" panose="020B0604020202020204"/>
                <a:cs typeface="Arial" panose="020B0604020202020204"/>
              </a:defRPr>
            </a:lvl4pPr>
            <a:lvl5pPr>
              <a:defRPr>
                <a:latin typeface="Arial" panose="020B0604020202020204"/>
                <a:cs typeface="Arial" panose="020B0604020202020204"/>
              </a:defRPr>
            </a:lvl5pPr>
          </a:lstStyle>
          <a:p>
            <a:pPr lvl="0"/>
            <a:r>
              <a:rPr lang="en-US" dirty="0"/>
              <a:t>Click to edit text</a:t>
            </a:r>
          </a:p>
        </p:txBody>
      </p:sp>
      <p:sp>
        <p:nvSpPr>
          <p:cNvPr id="11" name="Title 10"/>
          <p:cNvSpPr>
            <a:spLocks noGrp="1"/>
          </p:cNvSpPr>
          <p:nvPr>
            <p:ph type="title" hasCustomPrompt="1"/>
          </p:nvPr>
        </p:nvSpPr>
        <p:spPr>
          <a:xfrm>
            <a:off x="854337" y="715617"/>
            <a:ext cx="10483326" cy="975070"/>
          </a:xfrm>
          <a:prstGeom prst="rect">
            <a:avLst/>
          </a:prstGeom>
        </p:spPr>
        <p:txBody>
          <a:bodyPr anchor="ctr"/>
          <a:lstStyle>
            <a:lvl1pPr algn="l">
              <a:defRPr sz="4000" b="1">
                <a:solidFill>
                  <a:schemeClr val="tx1">
                    <a:lumMod val="75000"/>
                    <a:lumOff val="25000"/>
                  </a:schemeClr>
                </a:solidFill>
                <a:latin typeface="Arial" panose="020B0604020202020204"/>
                <a:cs typeface="Arial" panose="020B0604020202020204"/>
              </a:defRPr>
            </a:lvl1pPr>
          </a:lstStyle>
          <a:p>
            <a:r>
              <a:rPr lang="en-US" dirty="0"/>
              <a:t>Click to edit title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Text Placeholder 2"/>
          <p:cNvSpPr>
            <a:spLocks noGrp="1"/>
          </p:cNvSpPr>
          <p:nvPr>
            <p:ph type="body" idx="13" hasCustomPrompt="1"/>
          </p:nvPr>
        </p:nvSpPr>
        <p:spPr>
          <a:xfrm>
            <a:off x="1524000" y="3602038"/>
            <a:ext cx="9144000" cy="1655762"/>
          </a:xfrm>
          <a:prstGeom prst="rect">
            <a:avLst/>
          </a:prstGeom>
        </p:spPr>
        <p:txBody>
          <a:bodyPr anchor="t"/>
          <a:lstStyle>
            <a:lvl1pPr marL="0" indent="0" algn="ctr">
              <a:buNone/>
              <a:defRPr sz="2000">
                <a:solidFill>
                  <a:srgbClr val="595959"/>
                </a:solidFill>
                <a:latin typeface="Arial" panose="020B0604020202020204"/>
                <a:cs typeface="Arial" panose="020B0604020202020204"/>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text</a:t>
            </a:r>
          </a:p>
        </p:txBody>
      </p:sp>
      <p:sp>
        <p:nvSpPr>
          <p:cNvPr id="5" name="Title 1"/>
          <p:cNvSpPr>
            <a:spLocks noGrp="1"/>
          </p:cNvSpPr>
          <p:nvPr>
            <p:ph type="title" hasCustomPrompt="1"/>
          </p:nvPr>
        </p:nvSpPr>
        <p:spPr>
          <a:xfrm>
            <a:off x="1524000" y="1599247"/>
            <a:ext cx="9143999" cy="1910716"/>
          </a:xfrm>
          <a:prstGeom prst="rect">
            <a:avLst/>
          </a:prstGeom>
        </p:spPr>
        <p:txBody>
          <a:bodyPr anchor="b"/>
          <a:lstStyle>
            <a:lvl1pPr algn="ctr">
              <a:defRPr sz="5400" b="1" cap="none" baseline="0">
                <a:solidFill>
                  <a:srgbClr val="595959"/>
                </a:solidFill>
                <a:latin typeface="Arial" panose="020B0604020202020204"/>
                <a:cs typeface="Arial" panose="020B0604020202020204"/>
              </a:defRPr>
            </a:lvl1pPr>
          </a:lstStyle>
          <a:p>
            <a:r>
              <a:rPr lang="en-US" dirty="0"/>
              <a:t>Click to edit title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Content Placeholder 7"/>
          <p:cNvSpPr>
            <a:spLocks noGrp="1"/>
          </p:cNvSpPr>
          <p:nvPr>
            <p:ph sz="quarter" idx="13" hasCustomPrompt="1"/>
          </p:nvPr>
        </p:nvSpPr>
        <p:spPr>
          <a:xfrm>
            <a:off x="838199" y="1825625"/>
            <a:ext cx="5181599" cy="3434474"/>
          </a:xfrm>
          <a:prstGeom prst="rect">
            <a:avLst/>
          </a:prstGeom>
        </p:spPr>
        <p:txBody>
          <a:bodyPr>
            <a:normAutofit/>
          </a:bodyPr>
          <a:lstStyle>
            <a:lvl1pPr marL="0" indent="0">
              <a:buNone/>
              <a:defRPr sz="2000">
                <a:solidFill>
                  <a:srgbClr val="595959"/>
                </a:solidFill>
                <a:latin typeface="Arial" panose="020B0604020202020204"/>
                <a:cs typeface="Arial" panose="020B0604020202020204"/>
              </a:defRPr>
            </a:lvl1pPr>
          </a:lstStyle>
          <a:p>
            <a:pPr lvl="0"/>
            <a:r>
              <a:rPr lang="en-US" dirty="0"/>
              <a:t>Click to edit text</a:t>
            </a:r>
          </a:p>
        </p:txBody>
      </p:sp>
      <p:sp>
        <p:nvSpPr>
          <p:cNvPr id="11" name="Content Placeholder 9"/>
          <p:cNvSpPr>
            <a:spLocks noGrp="1"/>
          </p:cNvSpPr>
          <p:nvPr>
            <p:ph sz="quarter" idx="14" hasCustomPrompt="1"/>
          </p:nvPr>
        </p:nvSpPr>
        <p:spPr>
          <a:xfrm>
            <a:off x="6172199" y="1825625"/>
            <a:ext cx="5181599" cy="3434474"/>
          </a:xfrm>
          <a:prstGeom prst="rect">
            <a:avLst/>
          </a:prstGeom>
        </p:spPr>
        <p:txBody>
          <a:bodyPr>
            <a:normAutofit/>
          </a:bodyPr>
          <a:lstStyle>
            <a:lvl1pPr marL="0" indent="0">
              <a:buNone/>
              <a:defRPr sz="2000">
                <a:solidFill>
                  <a:srgbClr val="595959"/>
                </a:solidFill>
                <a:latin typeface="Arial" panose="020B0604020202020204"/>
                <a:cs typeface="Arial" panose="020B0604020202020204"/>
              </a:defRPr>
            </a:lvl1pPr>
          </a:lstStyle>
          <a:p>
            <a:pPr lvl="0"/>
            <a:r>
              <a:rPr lang="en-US" dirty="0"/>
              <a:t>Click to edit text</a:t>
            </a:r>
          </a:p>
        </p:txBody>
      </p:sp>
      <p:sp>
        <p:nvSpPr>
          <p:cNvPr id="6" name="Title 10"/>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panose="020B0604020202020204"/>
                <a:cs typeface="Arial" panose="020B0604020202020204"/>
              </a:defRPr>
            </a:lvl1pPr>
          </a:lstStyle>
          <a:p>
            <a:r>
              <a:rPr lang="en-US" dirty="0"/>
              <a:t>Click to edit title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12" name="Content Placeholder 3"/>
          <p:cNvSpPr>
            <a:spLocks noGrp="1"/>
          </p:cNvSpPr>
          <p:nvPr>
            <p:ph sz="half" idx="14" hasCustomPrompt="1"/>
          </p:nvPr>
        </p:nvSpPr>
        <p:spPr>
          <a:xfrm>
            <a:off x="836612" y="2505075"/>
            <a:ext cx="5176884" cy="2765575"/>
          </a:xfrm>
          <a:prstGeom prst="rect">
            <a:avLst/>
          </a:prstGeom>
        </p:spPr>
        <p:txBody>
          <a:bodyPr>
            <a:normAutofit/>
          </a:bodyPr>
          <a:lstStyle>
            <a:lvl1pPr marL="0" indent="0">
              <a:buNone/>
              <a:defRPr sz="2000">
                <a:solidFill>
                  <a:srgbClr val="595959"/>
                </a:solidFill>
                <a:latin typeface="Arial" panose="020B0604020202020204"/>
                <a:cs typeface="Arial" panose="020B0604020202020204"/>
              </a:defRPr>
            </a:lvl1pPr>
            <a:lvl2pPr>
              <a:defRPr sz="2000">
                <a:latin typeface="Arial" panose="020B0604020202020204"/>
                <a:cs typeface="Arial" panose="020B0604020202020204"/>
              </a:defRPr>
            </a:lvl2pPr>
            <a:lvl3pPr>
              <a:defRPr sz="2000">
                <a:latin typeface="Arial" panose="020B0604020202020204"/>
                <a:cs typeface="Arial" panose="020B0604020202020204"/>
              </a:defRPr>
            </a:lvl3pPr>
            <a:lvl4pPr>
              <a:defRPr sz="2000">
                <a:latin typeface="Arial" panose="020B0604020202020204"/>
                <a:cs typeface="Arial" panose="020B0604020202020204"/>
              </a:defRPr>
            </a:lvl4pPr>
            <a:lvl5pPr>
              <a:defRPr sz="2000">
                <a:latin typeface="Arial" panose="020B0604020202020204"/>
                <a:cs typeface="Arial" panose="020B0604020202020204"/>
              </a:defRPr>
            </a:lvl5pPr>
            <a:lvl6pPr>
              <a:defRPr sz="1600"/>
            </a:lvl6pPr>
            <a:lvl7pPr>
              <a:defRPr sz="1600"/>
            </a:lvl7pPr>
            <a:lvl8pPr>
              <a:defRPr sz="1600"/>
            </a:lvl8pPr>
            <a:lvl9pPr>
              <a:defRPr sz="1600"/>
            </a:lvl9pPr>
          </a:lstStyle>
          <a:p>
            <a:pPr lvl="0"/>
            <a:r>
              <a:rPr lang="en-US" dirty="0"/>
              <a:t>Click to edit text</a:t>
            </a:r>
          </a:p>
        </p:txBody>
      </p:sp>
      <p:sp>
        <p:nvSpPr>
          <p:cNvPr id="13" name="Text Placeholder 4"/>
          <p:cNvSpPr>
            <a:spLocks noGrp="1"/>
          </p:cNvSpPr>
          <p:nvPr>
            <p:ph type="body" sz="quarter" idx="15" hasCustomPrompt="1"/>
          </p:nvPr>
        </p:nvSpPr>
        <p:spPr>
          <a:xfrm>
            <a:off x="6172200" y="1711496"/>
            <a:ext cx="5186362" cy="792436"/>
          </a:xfrm>
          <a:prstGeom prst="rect">
            <a:avLst/>
          </a:prstGeom>
        </p:spPr>
        <p:txBody>
          <a:bodyPr anchor="b">
            <a:noAutofit/>
          </a:bodyPr>
          <a:lstStyle>
            <a:lvl1pPr marL="0" indent="0" algn="l">
              <a:buNone/>
              <a:defRPr sz="2500" b="1">
                <a:solidFill>
                  <a:srgbClr val="595959"/>
                </a:solidFill>
                <a:latin typeface="Arial" panose="020B0604020202020204"/>
                <a:cs typeface="Arial" panose="020B060402020202020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14" name="Content Placeholder 5"/>
          <p:cNvSpPr>
            <a:spLocks noGrp="1"/>
          </p:cNvSpPr>
          <p:nvPr>
            <p:ph sz="quarter" idx="16" hasCustomPrompt="1"/>
          </p:nvPr>
        </p:nvSpPr>
        <p:spPr>
          <a:xfrm>
            <a:off x="6178505" y="2505075"/>
            <a:ext cx="5180057" cy="2765575"/>
          </a:xfrm>
          <a:prstGeom prst="rect">
            <a:avLst/>
          </a:prstGeom>
        </p:spPr>
        <p:txBody>
          <a:bodyPr>
            <a:normAutofit/>
          </a:bodyPr>
          <a:lstStyle>
            <a:lvl1pPr marL="0" indent="0">
              <a:buNone/>
              <a:defRPr sz="2000">
                <a:solidFill>
                  <a:srgbClr val="595959"/>
                </a:solidFill>
                <a:latin typeface="Arial" panose="020B0604020202020204"/>
                <a:cs typeface="Arial" panose="020B0604020202020204"/>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a:t>
            </a:r>
          </a:p>
        </p:txBody>
      </p:sp>
      <p:sp>
        <p:nvSpPr>
          <p:cNvPr id="15" name="Text Placeholder 2"/>
          <p:cNvSpPr>
            <a:spLocks noGrp="1"/>
          </p:cNvSpPr>
          <p:nvPr>
            <p:ph type="body" idx="13" hasCustomPrompt="1"/>
          </p:nvPr>
        </p:nvSpPr>
        <p:spPr>
          <a:xfrm>
            <a:off x="836614" y="1712639"/>
            <a:ext cx="5183187" cy="792436"/>
          </a:xfrm>
          <a:prstGeom prst="rect">
            <a:avLst/>
          </a:prstGeom>
        </p:spPr>
        <p:txBody>
          <a:bodyPr anchor="b">
            <a:noAutofit/>
          </a:bodyPr>
          <a:lstStyle>
            <a:lvl1pPr marL="0" indent="0" algn="l">
              <a:buNone/>
              <a:defRPr sz="2500" b="1">
                <a:solidFill>
                  <a:srgbClr val="595959"/>
                </a:solidFill>
                <a:latin typeface="Arial" panose="020B0604020202020204"/>
                <a:cs typeface="Arial" panose="020B060402020202020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7" name="Title 10"/>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panose="020B0604020202020204"/>
                <a:cs typeface="Arial" panose="020B0604020202020204"/>
              </a:defRPr>
            </a:lvl1pPr>
          </a:lstStyle>
          <a:p>
            <a:r>
              <a:rPr lang="en-US" dirty="0"/>
              <a:t>Click to edit title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57717" y="545091"/>
            <a:ext cx="5393266" cy="4414019"/>
          </a:xfrm>
          <a:prstGeom prst="rect">
            <a:avLst/>
          </a:prstGeom>
        </p:spPr>
        <p:txBody>
          <a:bodyPr anchor="t">
            <a:normAutofit/>
          </a:bodyPr>
          <a:lstStyle>
            <a:lvl1pPr marL="0" indent="0" algn="l">
              <a:buNone/>
              <a:defRPr sz="2000">
                <a:solidFill>
                  <a:srgbClr val="595959"/>
                </a:solidFill>
                <a:latin typeface="Arial" panose="020B0604020202020204"/>
                <a:cs typeface="Arial" panose="020B0604020202020204"/>
              </a:defRPr>
            </a:lvl1pPr>
            <a:lvl2pPr algn="l">
              <a:defRPr sz="2000">
                <a:latin typeface="Arial" panose="020B0604020202020204"/>
                <a:cs typeface="Arial" panose="020B0604020202020204"/>
              </a:defRPr>
            </a:lvl2pPr>
            <a:lvl3pPr algn="l">
              <a:defRPr sz="2000">
                <a:latin typeface="Arial" panose="020B0604020202020204"/>
                <a:cs typeface="Arial" panose="020B0604020202020204"/>
              </a:defRPr>
            </a:lvl3pPr>
            <a:lvl4pPr algn="l">
              <a:defRPr sz="2000">
                <a:latin typeface="Arial" panose="020B0604020202020204"/>
                <a:cs typeface="Arial" panose="020B0604020202020204"/>
              </a:defRPr>
            </a:lvl4pPr>
            <a:lvl5pPr algn="l">
              <a:defRPr sz="2000">
                <a:latin typeface="Arial" panose="020B0604020202020204"/>
                <a:cs typeface="Arial" panose="020B0604020202020204"/>
              </a:defRPr>
            </a:lvl5pPr>
            <a:lvl6pPr>
              <a:defRPr sz="2000"/>
            </a:lvl6pPr>
            <a:lvl7pPr>
              <a:defRPr sz="2000"/>
            </a:lvl7pPr>
            <a:lvl8pPr>
              <a:defRPr sz="2000"/>
            </a:lvl8pPr>
            <a:lvl9pPr>
              <a:defRPr sz="2000"/>
            </a:lvl9pPr>
          </a:lstStyle>
          <a:p>
            <a:pPr lvl="0"/>
            <a:r>
              <a:rPr lang="en-US" dirty="0"/>
              <a:t>Click to edit text</a:t>
            </a:r>
          </a:p>
        </p:txBody>
      </p:sp>
      <p:sp>
        <p:nvSpPr>
          <p:cNvPr id="6" name="Text Placeholder 3"/>
          <p:cNvSpPr>
            <a:spLocks noGrp="1"/>
          </p:cNvSpPr>
          <p:nvPr>
            <p:ph type="body" sz="half" idx="2" hasCustomPrompt="1"/>
          </p:nvPr>
        </p:nvSpPr>
        <p:spPr>
          <a:xfrm>
            <a:off x="6231467" y="545092"/>
            <a:ext cx="5393266" cy="4414018"/>
          </a:xfrm>
          <a:prstGeom prst="rect">
            <a:avLst/>
          </a:prstGeom>
        </p:spPr>
        <p:txBody>
          <a:bodyPr>
            <a:normAutofit/>
          </a:bodyPr>
          <a:lstStyle>
            <a:lvl1pPr marL="0" indent="0">
              <a:buNone/>
              <a:defRPr sz="2000">
                <a:solidFill>
                  <a:srgbClr val="595959"/>
                </a:solidFill>
                <a:latin typeface="Arial" panose="020B0604020202020204"/>
                <a:cs typeface="Arial" panose="020B0604020202020204"/>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6" name="Picture Placeholder 2"/>
          <p:cNvSpPr>
            <a:spLocks noGrp="1"/>
          </p:cNvSpPr>
          <p:nvPr>
            <p:ph type="pic" idx="1"/>
          </p:nvPr>
        </p:nvSpPr>
        <p:spPr>
          <a:xfrm rot="344365">
            <a:off x="765923" y="687338"/>
            <a:ext cx="10591524"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panose="020B0604020202020204"/>
                <a:cs typeface="Arial" panose="020B0604020202020204"/>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7" name="Text Placeholder 3"/>
          <p:cNvSpPr>
            <a:spLocks noGrp="1"/>
          </p:cNvSpPr>
          <p:nvPr>
            <p:ph type="body" sz="half" idx="2" hasCustomPrompt="1"/>
          </p:nvPr>
        </p:nvSpPr>
        <p:spPr>
          <a:xfrm>
            <a:off x="688489" y="4486019"/>
            <a:ext cx="10816984" cy="804862"/>
          </a:xfrm>
          <a:prstGeom prst="rect">
            <a:avLst/>
          </a:prstGeom>
        </p:spPr>
        <p:txBody>
          <a:bodyPr>
            <a:normAutofit/>
          </a:bodyPr>
          <a:lstStyle>
            <a:lvl1pPr marL="0" indent="0" algn="ctr">
              <a:buNone/>
              <a:defRPr sz="1600" b="0">
                <a:solidFill>
                  <a:srgbClr val="595959"/>
                </a:solidFill>
                <a:latin typeface="Arial" panose="020B0604020202020204"/>
                <a:cs typeface="Arial" panose="020B0604020202020204"/>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losing Slide - Option 1">
    <p:spTree>
      <p:nvGrpSpPr>
        <p:cNvPr id="1" name=""/>
        <p:cNvGrpSpPr/>
        <p:nvPr/>
      </p:nvGrpSpPr>
      <p:grpSpPr>
        <a:xfrm>
          <a:off x="0" y="0"/>
          <a:ext cx="0" cy="0"/>
          <a:chOff x="0" y="0"/>
          <a:chExt cx="0" cy="0"/>
        </a:xfrm>
      </p:grpSpPr>
      <p:pic>
        <p:nvPicPr>
          <p:cNvPr id="4" name="Picture 3" descr="A close up of a logo&#10;&#10;Description automatically generated"/>
          <p:cNvPicPr>
            <a:picLocks noChangeAspect="1"/>
          </p:cNvPicPr>
          <p:nvPr userDrawn="1"/>
        </p:nvPicPr>
        <p:blipFill>
          <a:blip r:embed="rId2"/>
          <a:stretch>
            <a:fillRect/>
          </a:stretch>
        </p:blipFill>
        <p:spPr>
          <a:xfrm>
            <a:off x="0" y="0"/>
            <a:ext cx="12192000" cy="6858000"/>
          </a:xfrm>
          <a:prstGeom prst="rect">
            <a:avLst/>
          </a:prstGeom>
        </p:spPr>
      </p:pic>
      <p:pic>
        <p:nvPicPr>
          <p:cNvPr id="3" name="Picture 2" descr="A picture containing brick&#10;&#10;Description automatically generated"/>
          <p:cNvPicPr>
            <a:picLocks noChangeAspect="1"/>
          </p:cNvPicPr>
          <p:nvPr userDrawn="1"/>
        </p:nvPicPr>
        <p:blipFill>
          <a:blip r:embed="rId3"/>
          <a:stretch>
            <a:fillRect/>
          </a:stretch>
        </p:blipFill>
        <p:spPr>
          <a:xfrm>
            <a:off x="0" y="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2"/>
          <p:cNvSpPr>
            <a:spLocks noGrp="1"/>
          </p:cNvSpPr>
          <p:nvPr>
            <p:ph idx="13" hasCustomPrompt="1"/>
          </p:nvPr>
        </p:nvSpPr>
        <p:spPr>
          <a:xfrm>
            <a:off x="838200" y="1825625"/>
            <a:ext cx="10515600" cy="3474508"/>
          </a:xfrm>
          <a:prstGeom prst="rect">
            <a:avLst/>
          </a:prstGeom>
        </p:spPr>
        <p:txBody>
          <a:bodyPr/>
          <a:lstStyle>
            <a:lvl1pPr marL="0" indent="0">
              <a:buNone/>
              <a:defRPr>
                <a:solidFill>
                  <a:srgbClr val="595959"/>
                </a:solidFill>
                <a:latin typeface="Arial" panose="020B0604020202020204"/>
                <a:cs typeface="Arial" panose="020B0604020202020204"/>
              </a:defRPr>
            </a:lvl1pPr>
            <a:lvl2pPr>
              <a:defRPr>
                <a:latin typeface="Arial" panose="020B0604020202020204"/>
                <a:cs typeface="Arial" panose="020B0604020202020204"/>
              </a:defRPr>
            </a:lvl2pPr>
            <a:lvl3pPr>
              <a:defRPr>
                <a:latin typeface="Arial" panose="020B0604020202020204"/>
                <a:cs typeface="Arial" panose="020B0604020202020204"/>
              </a:defRPr>
            </a:lvl3pPr>
            <a:lvl4pPr>
              <a:defRPr>
                <a:latin typeface="Arial" panose="020B0604020202020204"/>
                <a:cs typeface="Arial" panose="020B0604020202020204"/>
              </a:defRPr>
            </a:lvl4pPr>
            <a:lvl5pPr>
              <a:defRPr>
                <a:latin typeface="Arial" panose="020B0604020202020204"/>
                <a:cs typeface="Arial" panose="020B0604020202020204"/>
              </a:defRPr>
            </a:lvl5pPr>
          </a:lstStyle>
          <a:p>
            <a:pPr lvl="0"/>
            <a:r>
              <a:rPr lang="en-US" dirty="0"/>
              <a:t>Click to edit text</a:t>
            </a:r>
          </a:p>
        </p:txBody>
      </p:sp>
      <p:sp>
        <p:nvSpPr>
          <p:cNvPr id="11" name="Title 10"/>
          <p:cNvSpPr>
            <a:spLocks noGrp="1"/>
          </p:cNvSpPr>
          <p:nvPr>
            <p:ph type="title" hasCustomPrompt="1"/>
          </p:nvPr>
        </p:nvSpPr>
        <p:spPr>
          <a:xfrm>
            <a:off x="854337" y="715617"/>
            <a:ext cx="10483326" cy="975070"/>
          </a:xfrm>
          <a:prstGeom prst="rect">
            <a:avLst/>
          </a:prstGeom>
        </p:spPr>
        <p:txBody>
          <a:bodyPr anchor="ctr"/>
          <a:lstStyle>
            <a:lvl1pPr algn="l">
              <a:defRPr sz="4000" b="1">
                <a:solidFill>
                  <a:schemeClr val="tx1">
                    <a:lumMod val="75000"/>
                    <a:lumOff val="25000"/>
                  </a:schemeClr>
                </a:solidFill>
                <a:latin typeface="Arial" panose="020B0604020202020204"/>
                <a:cs typeface="Arial" panose="020B0604020202020204"/>
              </a:defRPr>
            </a:lvl1pPr>
          </a:lstStyle>
          <a:p>
            <a:r>
              <a:rPr lang="en-US" dirty="0"/>
              <a:t>Click to edit title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Option 2">
    <p:spTree>
      <p:nvGrpSpPr>
        <p:cNvPr id="1" name=""/>
        <p:cNvGrpSpPr/>
        <p:nvPr/>
      </p:nvGrpSpPr>
      <p:grpSpPr>
        <a:xfrm>
          <a:off x="0" y="0"/>
          <a:ext cx="0" cy="0"/>
          <a:chOff x="0" y="0"/>
          <a:chExt cx="0" cy="0"/>
        </a:xfrm>
      </p:grpSpPr>
      <p:pic>
        <p:nvPicPr>
          <p:cNvPr id="4" name="Picture 3" descr="A picture containing bird&#10;&#10;Description automatically generated"/>
          <p:cNvPicPr>
            <a:picLocks noChangeAspect="1"/>
          </p:cNvPicPr>
          <p:nvPr userDrawn="1"/>
        </p:nvPicPr>
        <p:blipFill>
          <a:blip r:embed="rId2"/>
          <a:stretch>
            <a:fillRect/>
          </a:stretch>
        </p:blipFill>
        <p:spPr>
          <a:xfrm>
            <a:off x="0" y="0"/>
            <a:ext cx="12192000" cy="6858000"/>
          </a:xfrm>
          <a:prstGeom prst="rect">
            <a:avLst/>
          </a:prstGeom>
        </p:spPr>
      </p:pic>
      <p:pic>
        <p:nvPicPr>
          <p:cNvPr id="3" name="Picture 2" descr="A picture containing bird&#10;&#10;Description automatically generated"/>
          <p:cNvPicPr>
            <a:picLocks noChangeAspect="1"/>
          </p:cNvPicPr>
          <p:nvPr userDrawn="1"/>
        </p:nvPicPr>
        <p:blipFill>
          <a:blip r:embed="rId3"/>
          <a:stretch>
            <a:fillRect/>
          </a:stretch>
        </p:blipFill>
        <p:spPr>
          <a:xfrm>
            <a:off x="0" y="0"/>
            <a:ext cx="12192000" cy="6858000"/>
          </a:xfrm>
          <a:prstGeom prst="rect">
            <a:avLst/>
          </a:prstGeom>
        </p:spPr>
      </p:pic>
      <p:sp>
        <p:nvSpPr>
          <p:cNvPr id="13" name="Title 1"/>
          <p:cNvSpPr>
            <a:spLocks noGrp="1"/>
          </p:cNvSpPr>
          <p:nvPr>
            <p:ph type="title" hasCustomPrompt="1"/>
          </p:nvPr>
        </p:nvSpPr>
        <p:spPr>
          <a:xfrm>
            <a:off x="690040" y="1204857"/>
            <a:ext cx="10799595" cy="1910716"/>
          </a:xfrm>
          <a:prstGeom prst="rect">
            <a:avLst/>
          </a:prstGeom>
        </p:spPr>
        <p:txBody>
          <a:bodyPr anchor="b"/>
          <a:lstStyle>
            <a:lvl1pPr algn="ctr">
              <a:defRPr sz="5400" b="1" cap="none" baseline="0">
                <a:solidFill>
                  <a:srgbClr val="FFFFFF"/>
                </a:solidFill>
                <a:latin typeface="Arial" panose="020B0604020202020204"/>
                <a:cs typeface="Arial" panose="020B0604020202020204"/>
              </a:defRPr>
            </a:lvl1pPr>
          </a:lstStyle>
          <a:p>
            <a:r>
              <a:rPr lang="en-US" dirty="0"/>
              <a:t>Click to edit title</a:t>
            </a:r>
          </a:p>
        </p:txBody>
      </p:sp>
      <p:sp>
        <p:nvSpPr>
          <p:cNvPr id="14" name="Text Placeholder 2"/>
          <p:cNvSpPr>
            <a:spLocks noGrp="1"/>
          </p:cNvSpPr>
          <p:nvPr>
            <p:ph type="body" idx="1"/>
          </p:nvPr>
        </p:nvSpPr>
        <p:spPr>
          <a:xfrm>
            <a:off x="699248" y="3324431"/>
            <a:ext cx="10771789" cy="1500187"/>
          </a:xfrm>
          <a:prstGeom prst="rect">
            <a:avLst/>
          </a:prstGeom>
        </p:spPr>
        <p:txBody>
          <a:bodyPr anchor="t"/>
          <a:lstStyle>
            <a:lvl1pPr marL="0" indent="0" algn="ctr">
              <a:buNone/>
              <a:defRPr sz="2000">
                <a:solidFill>
                  <a:srgbClr val="FFFFFF"/>
                </a:solidFill>
                <a:latin typeface="Arial" panose="020B0604020202020204"/>
                <a:cs typeface="Arial" panose="020B0604020202020204"/>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Slide - Option 2">
    <p:spTree>
      <p:nvGrpSpPr>
        <p:cNvPr id="1" name=""/>
        <p:cNvGrpSpPr/>
        <p:nvPr/>
      </p:nvGrpSpPr>
      <p:grpSpPr>
        <a:xfrm>
          <a:off x="0" y="0"/>
          <a:ext cx="0" cy="0"/>
          <a:chOff x="0" y="0"/>
          <a:chExt cx="0" cy="0"/>
        </a:xfrm>
      </p:grpSpPr>
      <p:sp>
        <p:nvSpPr>
          <p:cNvPr id="5" name="Rectangle 4"/>
          <p:cNvSpPr/>
          <p:nvPr userDrawn="1"/>
        </p:nvSpPr>
        <p:spPr>
          <a:xfrm>
            <a:off x="0" y="0"/>
            <a:ext cx="12192000" cy="6858000"/>
          </a:xfrm>
          <a:prstGeom prst="rect">
            <a:avLst/>
          </a:prstGeom>
          <a:solidFill>
            <a:srgbClr val="0073A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lose up of a logo&#10;&#10;Description automatically generated"/>
          <p:cNvPicPr>
            <a:picLocks noChangeAspect="1"/>
          </p:cNvPicPr>
          <p:nvPr userDrawn="1"/>
        </p:nvPicPr>
        <p:blipFill>
          <a:blip r:embed="rId2"/>
          <a:stretch>
            <a:fillRect/>
          </a:stretch>
        </p:blipFill>
        <p:spPr>
          <a:xfrm>
            <a:off x="1524000" y="0"/>
            <a:ext cx="9144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Option 1">
    <p:spTree>
      <p:nvGrpSpPr>
        <p:cNvPr id="1" name=""/>
        <p:cNvGrpSpPr/>
        <p:nvPr/>
      </p:nvGrpSpPr>
      <p:grpSpPr>
        <a:xfrm>
          <a:off x="0" y="0"/>
          <a:ext cx="0" cy="0"/>
          <a:chOff x="0" y="0"/>
          <a:chExt cx="0" cy="0"/>
        </a:xfrm>
      </p:grpSpPr>
      <p:pic>
        <p:nvPicPr>
          <p:cNvPr id="7" name="Picture 6" descr="A close up of a sign&#10;&#10;Description automatically generated"/>
          <p:cNvPicPr>
            <a:picLocks noChangeAspect="1"/>
          </p:cNvPicPr>
          <p:nvPr userDrawn="1"/>
        </p:nvPicPr>
        <p:blipFill>
          <a:blip r:embed="rId2"/>
          <a:stretch>
            <a:fillRect/>
          </a:stretch>
        </p:blipFill>
        <p:spPr>
          <a:xfrm>
            <a:off x="0" y="0"/>
            <a:ext cx="12192000" cy="6858000"/>
          </a:xfrm>
          <a:prstGeom prst="rect">
            <a:avLst/>
          </a:prstGeom>
        </p:spPr>
      </p:pic>
      <p:pic>
        <p:nvPicPr>
          <p:cNvPr id="3" name="Picture 2" descr="A picture containing brick, drawing&#10;&#10;Description automatically generated"/>
          <p:cNvPicPr>
            <a:picLocks noChangeAspect="1"/>
          </p:cNvPicPr>
          <p:nvPr userDrawn="1"/>
        </p:nvPicPr>
        <p:blipFill>
          <a:blip r:embed="rId3"/>
          <a:stretch>
            <a:fillRect/>
          </a:stretch>
        </p:blipFill>
        <p:spPr>
          <a:xfrm>
            <a:off x="0" y="0"/>
            <a:ext cx="12192000" cy="6858000"/>
          </a:xfrm>
          <a:prstGeom prst="rect">
            <a:avLst/>
          </a:prstGeom>
        </p:spPr>
      </p:pic>
      <p:pic>
        <p:nvPicPr>
          <p:cNvPr id="4" name="Picture 3" descr="A picture containing food&#10;&#10;Description automatically generated"/>
          <p:cNvPicPr>
            <a:picLocks noChangeAspect="1"/>
          </p:cNvPicPr>
          <p:nvPr userDrawn="1"/>
        </p:nvPicPr>
        <p:blipFill>
          <a:blip r:embed="rId4"/>
          <a:stretch>
            <a:fillRect/>
          </a:stretch>
        </p:blipFill>
        <p:spPr>
          <a:xfrm>
            <a:off x="0" y="0"/>
            <a:ext cx="12192000" cy="6858000"/>
          </a:xfrm>
          <a:prstGeom prst="rect">
            <a:avLst/>
          </a:prstGeom>
        </p:spPr>
      </p:pic>
      <p:sp>
        <p:nvSpPr>
          <p:cNvPr id="10" name="Title 1"/>
          <p:cNvSpPr>
            <a:spLocks noGrp="1"/>
          </p:cNvSpPr>
          <p:nvPr>
            <p:ph type="ctrTitle" hasCustomPrompt="1"/>
          </p:nvPr>
        </p:nvSpPr>
        <p:spPr>
          <a:xfrm>
            <a:off x="3150704" y="495088"/>
            <a:ext cx="8389575" cy="2441160"/>
          </a:xfrm>
          <a:prstGeom prst="rect">
            <a:avLst/>
          </a:prstGeom>
        </p:spPr>
        <p:txBody>
          <a:bodyPr anchor="t"/>
          <a:lstStyle>
            <a:lvl1pPr algn="l">
              <a:defRPr sz="4000" b="1" cap="none" spc="0">
                <a:ln w="18415" cmpd="sng">
                  <a:noFill/>
                  <a:prstDash val="solid"/>
                </a:ln>
                <a:solidFill>
                  <a:schemeClr val="tx2">
                    <a:lumMod val="75000"/>
                  </a:schemeClr>
                </a:solidFill>
                <a:effectLst/>
                <a:latin typeface="Arial" panose="020B0604020202020204"/>
                <a:cs typeface="Arial" panose="020B0604020202020204"/>
              </a:defRPr>
            </a:lvl1pPr>
          </a:lstStyle>
          <a:p>
            <a:r>
              <a:rPr lang="en-US" dirty="0"/>
              <a:t>Click to edit title</a:t>
            </a:r>
          </a:p>
        </p:txBody>
      </p:sp>
      <p:sp>
        <p:nvSpPr>
          <p:cNvPr id="11" name="Subtitle 2"/>
          <p:cNvSpPr>
            <a:spLocks noGrp="1"/>
          </p:cNvSpPr>
          <p:nvPr>
            <p:ph type="subTitle" idx="1" hasCustomPrompt="1"/>
          </p:nvPr>
        </p:nvSpPr>
        <p:spPr>
          <a:xfrm>
            <a:off x="3150704" y="3167505"/>
            <a:ext cx="8389575" cy="1752600"/>
          </a:xfrm>
          <a:prstGeom prst="rect">
            <a:avLst/>
          </a:prstGeom>
        </p:spPr>
        <p:txBody>
          <a:bodyPr/>
          <a:lstStyle>
            <a:lvl1pPr marL="0" indent="0" algn="l">
              <a:buNone/>
              <a:defRPr>
                <a:solidFill>
                  <a:schemeClr val="tx2">
                    <a:lumMod val="75000"/>
                  </a:schemeClr>
                </a:solidFill>
                <a:effectLst/>
                <a:latin typeface="Arial" panose="020B0604020202020204"/>
                <a:cs typeface="Arial" panose="020B0604020202020204"/>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Content Placeholder 2"/>
          <p:cNvSpPr>
            <a:spLocks noGrp="1"/>
          </p:cNvSpPr>
          <p:nvPr>
            <p:ph idx="13" hasCustomPrompt="1"/>
          </p:nvPr>
        </p:nvSpPr>
        <p:spPr>
          <a:xfrm>
            <a:off x="838200" y="1825625"/>
            <a:ext cx="10515600" cy="3474508"/>
          </a:xfrm>
          <a:prstGeom prst="rect">
            <a:avLst/>
          </a:prstGeom>
        </p:spPr>
        <p:txBody>
          <a:bodyPr/>
          <a:lstStyle>
            <a:lvl1pPr marL="0" indent="0">
              <a:buNone/>
              <a:defRPr>
                <a:solidFill>
                  <a:srgbClr val="595959"/>
                </a:solidFill>
                <a:latin typeface="Arial" panose="020B0604020202020204"/>
                <a:cs typeface="Arial" panose="020B0604020202020204"/>
              </a:defRPr>
            </a:lvl1pPr>
            <a:lvl2pPr>
              <a:defRPr>
                <a:latin typeface="Arial" panose="020B0604020202020204"/>
                <a:cs typeface="Arial" panose="020B0604020202020204"/>
              </a:defRPr>
            </a:lvl2pPr>
            <a:lvl3pPr>
              <a:defRPr>
                <a:latin typeface="Arial" panose="020B0604020202020204"/>
                <a:cs typeface="Arial" panose="020B0604020202020204"/>
              </a:defRPr>
            </a:lvl3pPr>
            <a:lvl4pPr>
              <a:defRPr>
                <a:latin typeface="Arial" panose="020B0604020202020204"/>
                <a:cs typeface="Arial" panose="020B0604020202020204"/>
              </a:defRPr>
            </a:lvl4pPr>
            <a:lvl5pPr>
              <a:defRPr>
                <a:latin typeface="Arial" panose="020B0604020202020204"/>
                <a:cs typeface="Arial" panose="020B0604020202020204"/>
              </a:defRPr>
            </a:lvl5pPr>
          </a:lstStyle>
          <a:p>
            <a:pPr lvl="0"/>
            <a:r>
              <a:rPr lang="en-US" dirty="0"/>
              <a:t>Click to edit text</a:t>
            </a:r>
          </a:p>
        </p:txBody>
      </p:sp>
      <p:sp>
        <p:nvSpPr>
          <p:cNvPr id="11" name="Title 10"/>
          <p:cNvSpPr>
            <a:spLocks noGrp="1"/>
          </p:cNvSpPr>
          <p:nvPr>
            <p:ph type="title" hasCustomPrompt="1"/>
          </p:nvPr>
        </p:nvSpPr>
        <p:spPr>
          <a:xfrm>
            <a:off x="854337" y="715617"/>
            <a:ext cx="10483326" cy="975070"/>
          </a:xfrm>
          <a:prstGeom prst="rect">
            <a:avLst/>
          </a:prstGeom>
        </p:spPr>
        <p:txBody>
          <a:bodyPr anchor="ctr"/>
          <a:lstStyle>
            <a:lvl1pPr algn="l">
              <a:defRPr sz="4000" b="1">
                <a:solidFill>
                  <a:schemeClr val="tx1">
                    <a:lumMod val="75000"/>
                    <a:lumOff val="25000"/>
                  </a:schemeClr>
                </a:solidFill>
                <a:latin typeface="Arial" panose="020B0604020202020204"/>
                <a:cs typeface="Arial" panose="020B0604020202020204"/>
              </a:defRPr>
            </a:lvl1pPr>
          </a:lstStyle>
          <a:p>
            <a:r>
              <a:rPr lang="en-US" dirty="0"/>
              <a:t>Click to edit title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Text Placeholder 2"/>
          <p:cNvSpPr>
            <a:spLocks noGrp="1"/>
          </p:cNvSpPr>
          <p:nvPr>
            <p:ph type="body" idx="13" hasCustomPrompt="1"/>
          </p:nvPr>
        </p:nvSpPr>
        <p:spPr>
          <a:xfrm>
            <a:off x="1524000" y="3602038"/>
            <a:ext cx="9144000" cy="1655762"/>
          </a:xfrm>
          <a:prstGeom prst="rect">
            <a:avLst/>
          </a:prstGeom>
        </p:spPr>
        <p:txBody>
          <a:bodyPr anchor="t"/>
          <a:lstStyle>
            <a:lvl1pPr marL="0" indent="0" algn="ctr">
              <a:buNone/>
              <a:defRPr sz="2000">
                <a:solidFill>
                  <a:srgbClr val="595959"/>
                </a:solidFill>
                <a:latin typeface="Arial" panose="020B0604020202020204"/>
                <a:cs typeface="Arial" panose="020B0604020202020204"/>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text</a:t>
            </a:r>
          </a:p>
        </p:txBody>
      </p:sp>
      <p:sp>
        <p:nvSpPr>
          <p:cNvPr id="5" name="Title 1"/>
          <p:cNvSpPr>
            <a:spLocks noGrp="1"/>
          </p:cNvSpPr>
          <p:nvPr>
            <p:ph type="title" hasCustomPrompt="1"/>
          </p:nvPr>
        </p:nvSpPr>
        <p:spPr>
          <a:xfrm>
            <a:off x="1524000" y="1599247"/>
            <a:ext cx="9143999" cy="1910716"/>
          </a:xfrm>
          <a:prstGeom prst="rect">
            <a:avLst/>
          </a:prstGeom>
        </p:spPr>
        <p:txBody>
          <a:bodyPr anchor="b"/>
          <a:lstStyle>
            <a:lvl1pPr algn="ctr">
              <a:defRPr sz="5400" b="1" cap="none" baseline="0">
                <a:solidFill>
                  <a:srgbClr val="595959"/>
                </a:solidFill>
                <a:latin typeface="Arial" panose="020B0604020202020204"/>
                <a:cs typeface="Arial" panose="020B0604020202020204"/>
              </a:defRPr>
            </a:lvl1pPr>
          </a:lstStyle>
          <a:p>
            <a:r>
              <a:rPr lang="en-US" dirty="0"/>
              <a:t>Click to title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Content Placeholder 7"/>
          <p:cNvSpPr>
            <a:spLocks noGrp="1"/>
          </p:cNvSpPr>
          <p:nvPr>
            <p:ph sz="quarter" idx="13" hasCustomPrompt="1"/>
          </p:nvPr>
        </p:nvSpPr>
        <p:spPr>
          <a:xfrm>
            <a:off x="838199" y="1825625"/>
            <a:ext cx="5181599" cy="3434474"/>
          </a:xfrm>
          <a:prstGeom prst="rect">
            <a:avLst/>
          </a:prstGeom>
        </p:spPr>
        <p:txBody>
          <a:bodyPr>
            <a:normAutofit/>
          </a:bodyPr>
          <a:lstStyle>
            <a:lvl1pPr>
              <a:defRPr sz="2000">
                <a:solidFill>
                  <a:srgbClr val="595959"/>
                </a:solidFill>
                <a:latin typeface="Arial" panose="020B0604020202020204"/>
                <a:cs typeface="Arial" panose="020B0604020202020204"/>
              </a:defRPr>
            </a:lvl1pPr>
          </a:lstStyle>
          <a:p>
            <a:pPr lvl="0"/>
            <a:r>
              <a:rPr lang="en-US" dirty="0"/>
              <a:t>Click to edit text</a:t>
            </a:r>
          </a:p>
        </p:txBody>
      </p:sp>
      <p:sp>
        <p:nvSpPr>
          <p:cNvPr id="11" name="Content Placeholder 9"/>
          <p:cNvSpPr>
            <a:spLocks noGrp="1"/>
          </p:cNvSpPr>
          <p:nvPr>
            <p:ph sz="quarter" idx="14" hasCustomPrompt="1"/>
          </p:nvPr>
        </p:nvSpPr>
        <p:spPr>
          <a:xfrm>
            <a:off x="6172199" y="1825625"/>
            <a:ext cx="5181599" cy="3434474"/>
          </a:xfrm>
          <a:prstGeom prst="rect">
            <a:avLst/>
          </a:prstGeom>
        </p:spPr>
        <p:txBody>
          <a:bodyPr>
            <a:normAutofit/>
          </a:bodyPr>
          <a:lstStyle>
            <a:lvl1pPr>
              <a:defRPr sz="2000">
                <a:solidFill>
                  <a:srgbClr val="595959"/>
                </a:solidFill>
                <a:latin typeface="Arial" panose="020B0604020202020204"/>
                <a:cs typeface="Arial" panose="020B0604020202020204"/>
              </a:defRPr>
            </a:lvl1pPr>
          </a:lstStyle>
          <a:p>
            <a:pPr lvl="0"/>
            <a:r>
              <a:rPr lang="en-US" dirty="0"/>
              <a:t>Click to edit text</a:t>
            </a:r>
          </a:p>
        </p:txBody>
      </p:sp>
      <p:sp>
        <p:nvSpPr>
          <p:cNvPr id="6" name="Title 10"/>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panose="020B0604020202020204"/>
                <a:cs typeface="Arial" panose="020B0604020202020204"/>
              </a:defRPr>
            </a:lvl1pPr>
          </a:lstStyle>
          <a:p>
            <a:r>
              <a:rPr lang="en-US" dirty="0"/>
              <a:t>Click to edit title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12" name="Content Placeholder 3"/>
          <p:cNvSpPr>
            <a:spLocks noGrp="1"/>
          </p:cNvSpPr>
          <p:nvPr>
            <p:ph sz="half" idx="14" hasCustomPrompt="1"/>
          </p:nvPr>
        </p:nvSpPr>
        <p:spPr>
          <a:xfrm>
            <a:off x="836612" y="2505075"/>
            <a:ext cx="5176884" cy="2765575"/>
          </a:xfrm>
          <a:prstGeom prst="rect">
            <a:avLst/>
          </a:prstGeom>
        </p:spPr>
        <p:txBody>
          <a:bodyPr>
            <a:normAutofit/>
          </a:bodyPr>
          <a:lstStyle>
            <a:lvl1pPr marL="0" indent="0">
              <a:buNone/>
              <a:defRPr sz="2000">
                <a:solidFill>
                  <a:srgbClr val="595959"/>
                </a:solidFill>
                <a:latin typeface="Arial" panose="020B0604020202020204"/>
                <a:cs typeface="Arial" panose="020B0604020202020204"/>
              </a:defRPr>
            </a:lvl1pPr>
            <a:lvl2pPr>
              <a:defRPr sz="2000">
                <a:latin typeface="Arial" panose="020B0604020202020204"/>
                <a:cs typeface="Arial" panose="020B0604020202020204"/>
              </a:defRPr>
            </a:lvl2pPr>
            <a:lvl3pPr>
              <a:defRPr sz="2000">
                <a:latin typeface="Arial" panose="020B0604020202020204"/>
                <a:cs typeface="Arial" panose="020B0604020202020204"/>
              </a:defRPr>
            </a:lvl3pPr>
            <a:lvl4pPr>
              <a:defRPr sz="2000">
                <a:latin typeface="Arial" panose="020B0604020202020204"/>
                <a:cs typeface="Arial" panose="020B0604020202020204"/>
              </a:defRPr>
            </a:lvl4pPr>
            <a:lvl5pPr>
              <a:defRPr sz="2000">
                <a:latin typeface="Arial" panose="020B0604020202020204"/>
                <a:cs typeface="Arial" panose="020B0604020202020204"/>
              </a:defRPr>
            </a:lvl5pPr>
            <a:lvl6pPr>
              <a:defRPr sz="1600"/>
            </a:lvl6pPr>
            <a:lvl7pPr>
              <a:defRPr sz="1600"/>
            </a:lvl7pPr>
            <a:lvl8pPr>
              <a:defRPr sz="1600"/>
            </a:lvl8pPr>
            <a:lvl9pPr>
              <a:defRPr sz="1600"/>
            </a:lvl9pPr>
          </a:lstStyle>
          <a:p>
            <a:pPr lvl="0"/>
            <a:r>
              <a:rPr lang="en-US" dirty="0"/>
              <a:t>Click to edit text</a:t>
            </a:r>
          </a:p>
        </p:txBody>
      </p:sp>
      <p:sp>
        <p:nvSpPr>
          <p:cNvPr id="13" name="Text Placeholder 4"/>
          <p:cNvSpPr>
            <a:spLocks noGrp="1"/>
          </p:cNvSpPr>
          <p:nvPr>
            <p:ph type="body" sz="quarter" idx="15" hasCustomPrompt="1"/>
          </p:nvPr>
        </p:nvSpPr>
        <p:spPr>
          <a:xfrm>
            <a:off x="6172200" y="1711496"/>
            <a:ext cx="5186362" cy="792436"/>
          </a:xfrm>
          <a:prstGeom prst="rect">
            <a:avLst/>
          </a:prstGeom>
        </p:spPr>
        <p:txBody>
          <a:bodyPr anchor="b">
            <a:noAutofit/>
          </a:bodyPr>
          <a:lstStyle>
            <a:lvl1pPr marL="0" indent="0" algn="l">
              <a:buNone/>
              <a:defRPr sz="2500" b="1">
                <a:solidFill>
                  <a:srgbClr val="595959"/>
                </a:solidFill>
                <a:latin typeface="Arial" panose="020B0604020202020204"/>
                <a:cs typeface="Arial" panose="020B060402020202020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14" name="Content Placeholder 5"/>
          <p:cNvSpPr>
            <a:spLocks noGrp="1"/>
          </p:cNvSpPr>
          <p:nvPr>
            <p:ph sz="quarter" idx="16" hasCustomPrompt="1"/>
          </p:nvPr>
        </p:nvSpPr>
        <p:spPr>
          <a:xfrm>
            <a:off x="6178505" y="2505075"/>
            <a:ext cx="5180057" cy="2765575"/>
          </a:xfrm>
          <a:prstGeom prst="rect">
            <a:avLst/>
          </a:prstGeom>
        </p:spPr>
        <p:txBody>
          <a:bodyPr>
            <a:normAutofit/>
          </a:bodyPr>
          <a:lstStyle>
            <a:lvl1pPr marL="0" indent="0">
              <a:buNone/>
              <a:defRPr sz="2000">
                <a:solidFill>
                  <a:srgbClr val="595959"/>
                </a:solidFill>
                <a:latin typeface="Arial" panose="020B0604020202020204"/>
                <a:cs typeface="Arial" panose="020B0604020202020204"/>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a:t>
            </a:r>
          </a:p>
        </p:txBody>
      </p:sp>
      <p:sp>
        <p:nvSpPr>
          <p:cNvPr id="15" name="Text Placeholder 2"/>
          <p:cNvSpPr>
            <a:spLocks noGrp="1"/>
          </p:cNvSpPr>
          <p:nvPr>
            <p:ph type="body" idx="13" hasCustomPrompt="1"/>
          </p:nvPr>
        </p:nvSpPr>
        <p:spPr>
          <a:xfrm>
            <a:off x="836614" y="1712639"/>
            <a:ext cx="5183187" cy="792436"/>
          </a:xfrm>
          <a:prstGeom prst="rect">
            <a:avLst/>
          </a:prstGeom>
        </p:spPr>
        <p:txBody>
          <a:bodyPr anchor="b">
            <a:noAutofit/>
          </a:bodyPr>
          <a:lstStyle>
            <a:lvl1pPr marL="0" indent="0" algn="l">
              <a:buNone/>
              <a:defRPr sz="2500" b="1">
                <a:solidFill>
                  <a:srgbClr val="595959"/>
                </a:solidFill>
                <a:latin typeface="Arial" panose="020B0604020202020204"/>
                <a:cs typeface="Arial" panose="020B060402020202020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7" name="Title 10"/>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panose="020B0604020202020204"/>
                <a:cs typeface="Arial" panose="020B0604020202020204"/>
              </a:defRPr>
            </a:lvl1pPr>
          </a:lstStyle>
          <a:p>
            <a:r>
              <a:rPr lang="en-US" dirty="0"/>
              <a:t>Click to edit title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57717" y="545091"/>
            <a:ext cx="5393266" cy="4414019"/>
          </a:xfrm>
          <a:prstGeom prst="rect">
            <a:avLst/>
          </a:prstGeom>
        </p:spPr>
        <p:txBody>
          <a:bodyPr anchor="t">
            <a:normAutofit/>
          </a:bodyPr>
          <a:lstStyle>
            <a:lvl1pPr marL="0" indent="0" algn="l">
              <a:buNone/>
              <a:defRPr sz="2000">
                <a:solidFill>
                  <a:srgbClr val="595959"/>
                </a:solidFill>
                <a:latin typeface="Arial" panose="020B0604020202020204"/>
                <a:cs typeface="Arial" panose="020B0604020202020204"/>
              </a:defRPr>
            </a:lvl1pPr>
            <a:lvl2pPr algn="l">
              <a:defRPr sz="2000">
                <a:latin typeface="Arial" panose="020B0604020202020204"/>
                <a:cs typeface="Arial" panose="020B0604020202020204"/>
              </a:defRPr>
            </a:lvl2pPr>
            <a:lvl3pPr algn="l">
              <a:defRPr sz="2000">
                <a:latin typeface="Arial" panose="020B0604020202020204"/>
                <a:cs typeface="Arial" panose="020B0604020202020204"/>
              </a:defRPr>
            </a:lvl3pPr>
            <a:lvl4pPr algn="l">
              <a:defRPr sz="2000">
                <a:latin typeface="Arial" panose="020B0604020202020204"/>
                <a:cs typeface="Arial" panose="020B0604020202020204"/>
              </a:defRPr>
            </a:lvl4pPr>
            <a:lvl5pPr algn="l">
              <a:defRPr sz="2000">
                <a:latin typeface="Arial" panose="020B0604020202020204"/>
                <a:cs typeface="Arial" panose="020B0604020202020204"/>
              </a:defRPr>
            </a:lvl5pPr>
            <a:lvl6pPr>
              <a:defRPr sz="2000"/>
            </a:lvl6pPr>
            <a:lvl7pPr>
              <a:defRPr sz="2000"/>
            </a:lvl7pPr>
            <a:lvl8pPr>
              <a:defRPr sz="2000"/>
            </a:lvl8pPr>
            <a:lvl9pPr>
              <a:defRPr sz="2000"/>
            </a:lvl9pPr>
          </a:lstStyle>
          <a:p>
            <a:pPr lvl="0"/>
            <a:r>
              <a:rPr lang="en-US" dirty="0"/>
              <a:t>Click to edit text</a:t>
            </a:r>
          </a:p>
        </p:txBody>
      </p:sp>
      <p:sp>
        <p:nvSpPr>
          <p:cNvPr id="6" name="Text Placeholder 3"/>
          <p:cNvSpPr>
            <a:spLocks noGrp="1"/>
          </p:cNvSpPr>
          <p:nvPr>
            <p:ph type="body" sz="half" idx="2" hasCustomPrompt="1"/>
          </p:nvPr>
        </p:nvSpPr>
        <p:spPr>
          <a:xfrm>
            <a:off x="6231467" y="545092"/>
            <a:ext cx="5393266" cy="4414018"/>
          </a:xfrm>
          <a:prstGeom prst="rect">
            <a:avLst/>
          </a:prstGeom>
        </p:spPr>
        <p:txBody>
          <a:bodyPr>
            <a:normAutofit/>
          </a:bodyPr>
          <a:lstStyle>
            <a:lvl1pPr marL="0" indent="0">
              <a:buNone/>
              <a:defRPr sz="2000">
                <a:solidFill>
                  <a:srgbClr val="595959"/>
                </a:solidFill>
                <a:latin typeface="Arial" panose="020B0604020202020204"/>
                <a:cs typeface="Arial" panose="020B0604020202020204"/>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6" name="Picture Placeholder 2"/>
          <p:cNvSpPr>
            <a:spLocks noGrp="1"/>
          </p:cNvSpPr>
          <p:nvPr>
            <p:ph type="pic" idx="1"/>
          </p:nvPr>
        </p:nvSpPr>
        <p:spPr>
          <a:xfrm rot="344365">
            <a:off x="765923" y="687338"/>
            <a:ext cx="10591524"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panose="020B0604020202020204"/>
                <a:cs typeface="Arial" panose="020B0604020202020204"/>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7" name="Text Placeholder 3"/>
          <p:cNvSpPr>
            <a:spLocks noGrp="1"/>
          </p:cNvSpPr>
          <p:nvPr>
            <p:ph type="body" sz="half" idx="2" hasCustomPrompt="1"/>
          </p:nvPr>
        </p:nvSpPr>
        <p:spPr>
          <a:xfrm>
            <a:off x="688489" y="4486019"/>
            <a:ext cx="10816984" cy="804862"/>
          </a:xfrm>
          <a:prstGeom prst="rect">
            <a:avLst/>
          </a:prstGeom>
        </p:spPr>
        <p:txBody>
          <a:bodyPr>
            <a:normAutofit/>
          </a:bodyPr>
          <a:lstStyle>
            <a:lvl1pPr marL="0" indent="0" algn="ctr">
              <a:buNone/>
              <a:defRPr sz="1600" b="0">
                <a:solidFill>
                  <a:srgbClr val="595959"/>
                </a:solidFill>
                <a:latin typeface="Arial" panose="020B0604020202020204"/>
                <a:cs typeface="Arial" panose="020B0604020202020204"/>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Slide - Option 1">
    <p:spTree>
      <p:nvGrpSpPr>
        <p:cNvPr id="1" name=""/>
        <p:cNvGrpSpPr/>
        <p:nvPr/>
      </p:nvGrpSpPr>
      <p:grpSpPr>
        <a:xfrm>
          <a:off x="0" y="0"/>
          <a:ext cx="0" cy="0"/>
          <a:chOff x="0" y="0"/>
          <a:chExt cx="0" cy="0"/>
        </a:xfrm>
      </p:grpSpPr>
      <p:pic>
        <p:nvPicPr>
          <p:cNvPr id="3" name="Picture 2" descr="A picture containing water, computer&#10;&#10;Description automatically generated"/>
          <p:cNvPicPr>
            <a:picLocks noChangeAspect="1"/>
          </p:cNvPicPr>
          <p:nvPr userDrawn="1"/>
        </p:nvPicPr>
        <p:blipFill>
          <a:blip r:embed="rId2"/>
          <a:stretch>
            <a:fillRect/>
          </a:stretch>
        </p:blipFill>
        <p:spPr>
          <a:xfrm>
            <a:off x="0" y="0"/>
            <a:ext cx="12192000" cy="6858000"/>
          </a:xfrm>
          <a:prstGeom prst="rect">
            <a:avLst/>
          </a:prstGeom>
        </p:spPr>
      </p:pic>
      <p:pic>
        <p:nvPicPr>
          <p:cNvPr id="4" name="Picture 3" descr="A picture containing brick&#10;&#10;Description automatically generated"/>
          <p:cNvPicPr>
            <a:picLocks noChangeAspect="1"/>
          </p:cNvPicPr>
          <p:nvPr userDrawn="1"/>
        </p:nvPicPr>
        <p:blipFill>
          <a:blip r:embed="rId3"/>
          <a:stretch>
            <a:fillRect/>
          </a:stretch>
        </p:blipFill>
        <p:spPr>
          <a:xfrm>
            <a:off x="0" y="0"/>
            <a:ext cx="12192000" cy="6858000"/>
          </a:xfrm>
          <a:prstGeom prst="rect">
            <a:avLst/>
          </a:prstGeom>
        </p:spPr>
      </p:pic>
      <p:pic>
        <p:nvPicPr>
          <p:cNvPr id="5" name="Picture 4" descr="A picture containing food&#10;&#10;Description automatically generated"/>
          <p:cNvPicPr>
            <a:picLocks noChangeAspect="1"/>
          </p:cNvPicPr>
          <p:nvPr userDrawn="1"/>
        </p:nvPicPr>
        <p:blipFill>
          <a:blip r:embed="rId4"/>
          <a:stretch>
            <a:fillRect/>
          </a:stretch>
        </p:blipFill>
        <p:spPr>
          <a:xfrm>
            <a:off x="0" y="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Text Placeholder 2"/>
          <p:cNvSpPr>
            <a:spLocks noGrp="1"/>
          </p:cNvSpPr>
          <p:nvPr>
            <p:ph type="body" idx="13" hasCustomPrompt="1"/>
          </p:nvPr>
        </p:nvSpPr>
        <p:spPr>
          <a:xfrm>
            <a:off x="1524000" y="3602038"/>
            <a:ext cx="9144000" cy="1655762"/>
          </a:xfrm>
          <a:prstGeom prst="rect">
            <a:avLst/>
          </a:prstGeom>
        </p:spPr>
        <p:txBody>
          <a:bodyPr anchor="t"/>
          <a:lstStyle>
            <a:lvl1pPr marL="0" indent="0" algn="ctr">
              <a:buNone/>
              <a:defRPr sz="2000">
                <a:solidFill>
                  <a:srgbClr val="595959"/>
                </a:solidFill>
                <a:latin typeface="Arial" panose="020B0604020202020204"/>
                <a:cs typeface="Arial" panose="020B0604020202020204"/>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text</a:t>
            </a:r>
          </a:p>
        </p:txBody>
      </p:sp>
      <p:sp>
        <p:nvSpPr>
          <p:cNvPr id="5" name="Title 1"/>
          <p:cNvSpPr>
            <a:spLocks noGrp="1"/>
          </p:cNvSpPr>
          <p:nvPr>
            <p:ph type="title" hasCustomPrompt="1"/>
          </p:nvPr>
        </p:nvSpPr>
        <p:spPr>
          <a:xfrm>
            <a:off x="1524000" y="1599247"/>
            <a:ext cx="9143999" cy="1910716"/>
          </a:xfrm>
          <a:prstGeom prst="rect">
            <a:avLst/>
          </a:prstGeom>
        </p:spPr>
        <p:txBody>
          <a:bodyPr anchor="b"/>
          <a:lstStyle>
            <a:lvl1pPr algn="ctr">
              <a:defRPr sz="5400" b="1" cap="none" baseline="0">
                <a:solidFill>
                  <a:srgbClr val="595959"/>
                </a:solidFill>
                <a:latin typeface="Arial" panose="020B0604020202020204"/>
                <a:cs typeface="Arial" panose="020B0604020202020204"/>
              </a:defRPr>
            </a:lvl1pPr>
          </a:lstStyle>
          <a:p>
            <a:r>
              <a:rPr lang="en-US" dirty="0"/>
              <a:t>Click to title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 Option 2">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690040" y="1204857"/>
            <a:ext cx="10799595" cy="1910716"/>
          </a:xfrm>
          <a:prstGeom prst="rect">
            <a:avLst/>
          </a:prstGeom>
        </p:spPr>
        <p:txBody>
          <a:bodyPr anchor="b"/>
          <a:lstStyle>
            <a:lvl1pPr algn="ctr">
              <a:defRPr sz="5400" b="1" cap="none" baseline="0">
                <a:solidFill>
                  <a:schemeClr val="tx2">
                    <a:lumMod val="75000"/>
                  </a:schemeClr>
                </a:solidFill>
                <a:latin typeface="Arial" panose="020B0604020202020204"/>
                <a:cs typeface="Arial" panose="020B0604020202020204"/>
              </a:defRPr>
            </a:lvl1pPr>
          </a:lstStyle>
          <a:p>
            <a:r>
              <a:rPr lang="en-US" dirty="0"/>
              <a:t>Click to edit title</a:t>
            </a:r>
          </a:p>
        </p:txBody>
      </p:sp>
      <p:sp>
        <p:nvSpPr>
          <p:cNvPr id="14" name="Text Placeholder 2"/>
          <p:cNvSpPr>
            <a:spLocks noGrp="1"/>
          </p:cNvSpPr>
          <p:nvPr>
            <p:ph type="body" idx="1" hasCustomPrompt="1"/>
          </p:nvPr>
        </p:nvSpPr>
        <p:spPr>
          <a:xfrm>
            <a:off x="699248" y="3324431"/>
            <a:ext cx="10771789" cy="1500187"/>
          </a:xfrm>
          <a:prstGeom prst="rect">
            <a:avLst/>
          </a:prstGeom>
        </p:spPr>
        <p:txBody>
          <a:bodyPr anchor="t"/>
          <a:lstStyle>
            <a:lvl1pPr marL="0" indent="0" algn="ctr">
              <a:buNone/>
              <a:defRPr sz="2000">
                <a:solidFill>
                  <a:schemeClr val="tx2">
                    <a:lumMod val="75000"/>
                  </a:schemeClr>
                </a:solidFill>
                <a:latin typeface="Arial" panose="020B0604020202020204"/>
                <a:cs typeface="Arial" panose="020B0604020202020204"/>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text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 Option 2">
    <p:spTree>
      <p:nvGrpSpPr>
        <p:cNvPr id="1" name=""/>
        <p:cNvGrpSpPr/>
        <p:nvPr/>
      </p:nvGrpSpPr>
      <p:grpSpPr>
        <a:xfrm>
          <a:off x="0" y="0"/>
          <a:ext cx="0" cy="0"/>
          <a:chOff x="0" y="0"/>
          <a:chExt cx="0" cy="0"/>
        </a:xfrm>
      </p:grpSpPr>
      <p:pic>
        <p:nvPicPr>
          <p:cNvPr id="5" name="Picture 4" descr="A close up of a logo&#10;&#10;Description automatically generated"/>
          <p:cNvPicPr>
            <a:picLocks noChangeAspect="1"/>
          </p:cNvPicPr>
          <p:nvPr userDrawn="1"/>
        </p:nvPicPr>
        <p:blipFill>
          <a:blip r:embed="rId2"/>
          <a:stretch>
            <a:fillRect/>
          </a:stretch>
        </p:blipFill>
        <p:spPr>
          <a:xfrm>
            <a:off x="1524000" y="0"/>
            <a:ext cx="9144000" cy="6858000"/>
          </a:xfrm>
          <a:prstGeom prst="rect">
            <a:avLst/>
          </a:prstGeom>
        </p:spPr>
      </p:pic>
      <p:sp>
        <p:nvSpPr>
          <p:cNvPr id="6" name="Rectangle 5"/>
          <p:cNvSpPr/>
          <p:nvPr userDrawn="1"/>
        </p:nvSpPr>
        <p:spPr>
          <a:xfrm>
            <a:off x="9128502" y="4277532"/>
            <a:ext cx="2805193" cy="2293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Areas">
    <p:spTree>
      <p:nvGrpSpPr>
        <p:cNvPr id="1" name=""/>
        <p:cNvGrpSpPr/>
        <p:nvPr/>
      </p:nvGrpSpPr>
      <p:grpSpPr>
        <a:xfrm>
          <a:off x="0" y="0"/>
          <a:ext cx="0" cy="0"/>
          <a:chOff x="0" y="0"/>
          <a:chExt cx="0" cy="0"/>
        </a:xfrm>
      </p:grpSpPr>
      <p:sp>
        <p:nvSpPr>
          <p:cNvPr id="10" name="Content Placeholder 7"/>
          <p:cNvSpPr>
            <a:spLocks noGrp="1"/>
          </p:cNvSpPr>
          <p:nvPr>
            <p:ph sz="quarter" idx="13" hasCustomPrompt="1"/>
          </p:nvPr>
        </p:nvSpPr>
        <p:spPr>
          <a:xfrm>
            <a:off x="838199" y="1825625"/>
            <a:ext cx="5181599" cy="3434474"/>
          </a:xfrm>
          <a:prstGeom prst="rect">
            <a:avLst/>
          </a:prstGeom>
        </p:spPr>
        <p:txBody>
          <a:bodyPr>
            <a:normAutofit/>
          </a:bodyPr>
          <a:lstStyle>
            <a:lvl1pPr>
              <a:defRPr sz="2000">
                <a:solidFill>
                  <a:srgbClr val="595959"/>
                </a:solidFill>
                <a:latin typeface="Arial" panose="020B0604020202020204"/>
                <a:cs typeface="Arial" panose="020B0604020202020204"/>
              </a:defRPr>
            </a:lvl1pPr>
          </a:lstStyle>
          <a:p>
            <a:pPr lvl="0"/>
            <a:r>
              <a:rPr lang="en-US" dirty="0"/>
              <a:t>Click to edit text</a:t>
            </a:r>
          </a:p>
        </p:txBody>
      </p:sp>
      <p:sp>
        <p:nvSpPr>
          <p:cNvPr id="11" name="Content Placeholder 9"/>
          <p:cNvSpPr>
            <a:spLocks noGrp="1"/>
          </p:cNvSpPr>
          <p:nvPr>
            <p:ph sz="quarter" idx="14" hasCustomPrompt="1"/>
          </p:nvPr>
        </p:nvSpPr>
        <p:spPr>
          <a:xfrm>
            <a:off x="6172199" y="1825625"/>
            <a:ext cx="5181599" cy="3434474"/>
          </a:xfrm>
          <a:prstGeom prst="rect">
            <a:avLst/>
          </a:prstGeom>
        </p:spPr>
        <p:txBody>
          <a:bodyPr>
            <a:normAutofit/>
          </a:bodyPr>
          <a:lstStyle>
            <a:lvl1pPr>
              <a:defRPr sz="2000">
                <a:solidFill>
                  <a:srgbClr val="595959"/>
                </a:solidFill>
                <a:latin typeface="Arial" panose="020B0604020202020204"/>
                <a:cs typeface="Arial" panose="020B0604020202020204"/>
              </a:defRPr>
            </a:lvl1pPr>
          </a:lstStyle>
          <a:p>
            <a:pPr lvl="0"/>
            <a:r>
              <a:rPr lang="en-US" dirty="0"/>
              <a:t>Click to edit text</a:t>
            </a:r>
          </a:p>
        </p:txBody>
      </p:sp>
      <p:sp>
        <p:nvSpPr>
          <p:cNvPr id="6" name="Title 10"/>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panose="020B0604020202020204"/>
                <a:cs typeface="Arial" panose="020B0604020202020204"/>
              </a:defRPr>
            </a:lvl1pPr>
          </a:lstStyle>
          <a:p>
            <a:r>
              <a:rPr lang="en-US" dirty="0"/>
              <a:t>Click to edit title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s with Subtitles">
    <p:spTree>
      <p:nvGrpSpPr>
        <p:cNvPr id="1" name=""/>
        <p:cNvGrpSpPr/>
        <p:nvPr/>
      </p:nvGrpSpPr>
      <p:grpSpPr>
        <a:xfrm>
          <a:off x="0" y="0"/>
          <a:ext cx="0" cy="0"/>
          <a:chOff x="0" y="0"/>
          <a:chExt cx="0" cy="0"/>
        </a:xfrm>
      </p:grpSpPr>
      <p:sp>
        <p:nvSpPr>
          <p:cNvPr id="12" name="Content Placeholder 3"/>
          <p:cNvSpPr>
            <a:spLocks noGrp="1"/>
          </p:cNvSpPr>
          <p:nvPr>
            <p:ph sz="half" idx="14" hasCustomPrompt="1"/>
          </p:nvPr>
        </p:nvSpPr>
        <p:spPr>
          <a:xfrm>
            <a:off x="836612" y="2505075"/>
            <a:ext cx="5176884" cy="2765575"/>
          </a:xfrm>
          <a:prstGeom prst="rect">
            <a:avLst/>
          </a:prstGeom>
        </p:spPr>
        <p:txBody>
          <a:bodyPr>
            <a:normAutofit/>
          </a:bodyPr>
          <a:lstStyle>
            <a:lvl1pPr marL="0" indent="0">
              <a:buNone/>
              <a:defRPr sz="2000">
                <a:solidFill>
                  <a:srgbClr val="595959"/>
                </a:solidFill>
                <a:latin typeface="Arial" panose="020B0604020202020204"/>
                <a:cs typeface="Arial" panose="020B0604020202020204"/>
              </a:defRPr>
            </a:lvl1pPr>
            <a:lvl2pPr>
              <a:defRPr sz="2000">
                <a:latin typeface="Arial" panose="020B0604020202020204"/>
                <a:cs typeface="Arial" panose="020B0604020202020204"/>
              </a:defRPr>
            </a:lvl2pPr>
            <a:lvl3pPr>
              <a:defRPr sz="2000">
                <a:latin typeface="Arial" panose="020B0604020202020204"/>
                <a:cs typeface="Arial" panose="020B0604020202020204"/>
              </a:defRPr>
            </a:lvl3pPr>
            <a:lvl4pPr>
              <a:defRPr sz="2000">
                <a:latin typeface="Arial" panose="020B0604020202020204"/>
                <a:cs typeface="Arial" panose="020B0604020202020204"/>
              </a:defRPr>
            </a:lvl4pPr>
            <a:lvl5pPr>
              <a:defRPr sz="2000">
                <a:latin typeface="Arial" panose="020B0604020202020204"/>
                <a:cs typeface="Arial" panose="020B0604020202020204"/>
              </a:defRPr>
            </a:lvl5pPr>
            <a:lvl6pPr>
              <a:defRPr sz="1600"/>
            </a:lvl6pPr>
            <a:lvl7pPr>
              <a:defRPr sz="1600"/>
            </a:lvl7pPr>
            <a:lvl8pPr>
              <a:defRPr sz="1600"/>
            </a:lvl8pPr>
            <a:lvl9pPr>
              <a:defRPr sz="1600"/>
            </a:lvl9pPr>
          </a:lstStyle>
          <a:p>
            <a:pPr lvl="0"/>
            <a:r>
              <a:rPr lang="en-US" dirty="0"/>
              <a:t>Click to edit text</a:t>
            </a:r>
          </a:p>
        </p:txBody>
      </p:sp>
      <p:sp>
        <p:nvSpPr>
          <p:cNvPr id="13" name="Text Placeholder 4"/>
          <p:cNvSpPr>
            <a:spLocks noGrp="1"/>
          </p:cNvSpPr>
          <p:nvPr>
            <p:ph type="body" sz="quarter" idx="15" hasCustomPrompt="1"/>
          </p:nvPr>
        </p:nvSpPr>
        <p:spPr>
          <a:xfrm>
            <a:off x="6172200" y="1711496"/>
            <a:ext cx="5186362" cy="792436"/>
          </a:xfrm>
          <a:prstGeom prst="rect">
            <a:avLst/>
          </a:prstGeom>
        </p:spPr>
        <p:txBody>
          <a:bodyPr anchor="b">
            <a:noAutofit/>
          </a:bodyPr>
          <a:lstStyle>
            <a:lvl1pPr marL="0" indent="0" algn="l">
              <a:buNone/>
              <a:defRPr sz="2500" b="1">
                <a:solidFill>
                  <a:srgbClr val="595959"/>
                </a:solidFill>
                <a:latin typeface="Arial" panose="020B0604020202020204"/>
                <a:cs typeface="Arial" panose="020B060402020202020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14" name="Content Placeholder 5"/>
          <p:cNvSpPr>
            <a:spLocks noGrp="1"/>
          </p:cNvSpPr>
          <p:nvPr>
            <p:ph sz="quarter" idx="16" hasCustomPrompt="1"/>
          </p:nvPr>
        </p:nvSpPr>
        <p:spPr>
          <a:xfrm>
            <a:off x="6178505" y="2505075"/>
            <a:ext cx="5180057" cy="2765575"/>
          </a:xfrm>
          <a:prstGeom prst="rect">
            <a:avLst/>
          </a:prstGeom>
        </p:spPr>
        <p:txBody>
          <a:bodyPr>
            <a:normAutofit/>
          </a:bodyPr>
          <a:lstStyle>
            <a:lvl1pPr marL="0" indent="0">
              <a:buNone/>
              <a:defRPr sz="2000">
                <a:solidFill>
                  <a:srgbClr val="595959"/>
                </a:solidFill>
                <a:latin typeface="Arial" panose="020B0604020202020204"/>
                <a:cs typeface="Arial" panose="020B0604020202020204"/>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text</a:t>
            </a:r>
          </a:p>
        </p:txBody>
      </p:sp>
      <p:sp>
        <p:nvSpPr>
          <p:cNvPr id="15" name="Text Placeholder 2"/>
          <p:cNvSpPr>
            <a:spLocks noGrp="1"/>
          </p:cNvSpPr>
          <p:nvPr>
            <p:ph type="body" idx="13" hasCustomPrompt="1"/>
          </p:nvPr>
        </p:nvSpPr>
        <p:spPr>
          <a:xfrm>
            <a:off x="836614" y="1712639"/>
            <a:ext cx="5183187" cy="792436"/>
          </a:xfrm>
          <a:prstGeom prst="rect">
            <a:avLst/>
          </a:prstGeom>
        </p:spPr>
        <p:txBody>
          <a:bodyPr anchor="b">
            <a:noAutofit/>
          </a:bodyPr>
          <a:lstStyle>
            <a:lvl1pPr marL="0" indent="0" algn="l">
              <a:buNone/>
              <a:defRPr sz="2500" b="1">
                <a:solidFill>
                  <a:srgbClr val="595959"/>
                </a:solidFill>
                <a:latin typeface="Arial" panose="020B0604020202020204"/>
                <a:cs typeface="Arial" panose="020B060402020202020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text</a:t>
            </a:r>
          </a:p>
        </p:txBody>
      </p:sp>
      <p:sp>
        <p:nvSpPr>
          <p:cNvPr id="7" name="Title 10"/>
          <p:cNvSpPr>
            <a:spLocks noGrp="1"/>
          </p:cNvSpPr>
          <p:nvPr>
            <p:ph type="title" hasCustomPrompt="1"/>
          </p:nvPr>
        </p:nvSpPr>
        <p:spPr>
          <a:xfrm>
            <a:off x="854337" y="715617"/>
            <a:ext cx="10483326" cy="975070"/>
          </a:xfrm>
          <a:prstGeom prst="rect">
            <a:avLst/>
          </a:prstGeom>
        </p:spPr>
        <p:txBody>
          <a:bodyPr anchor="ctr"/>
          <a:lstStyle>
            <a:lvl1pPr algn="ctr">
              <a:defRPr sz="4000" b="1">
                <a:solidFill>
                  <a:schemeClr val="tx1">
                    <a:lumMod val="75000"/>
                    <a:lumOff val="25000"/>
                  </a:schemeClr>
                </a:solidFill>
                <a:latin typeface="Arial" panose="020B0604020202020204"/>
                <a:cs typeface="Arial" panose="020B0604020202020204"/>
              </a:defRPr>
            </a:lvl1pPr>
          </a:lstStyle>
          <a:p>
            <a:r>
              <a:rPr lang="en-US" dirty="0"/>
              <a:t>Click to edit title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57717" y="545091"/>
            <a:ext cx="5393266" cy="4414019"/>
          </a:xfrm>
          <a:prstGeom prst="rect">
            <a:avLst/>
          </a:prstGeom>
        </p:spPr>
        <p:txBody>
          <a:bodyPr anchor="t">
            <a:normAutofit/>
          </a:bodyPr>
          <a:lstStyle>
            <a:lvl1pPr marL="0" indent="0" algn="l">
              <a:buNone/>
              <a:defRPr sz="2000">
                <a:solidFill>
                  <a:srgbClr val="595959"/>
                </a:solidFill>
                <a:latin typeface="Arial" panose="020B0604020202020204"/>
                <a:cs typeface="Arial" panose="020B0604020202020204"/>
              </a:defRPr>
            </a:lvl1pPr>
            <a:lvl2pPr algn="l">
              <a:defRPr sz="2000">
                <a:latin typeface="Arial" panose="020B0604020202020204"/>
                <a:cs typeface="Arial" panose="020B0604020202020204"/>
              </a:defRPr>
            </a:lvl2pPr>
            <a:lvl3pPr algn="l">
              <a:defRPr sz="2000">
                <a:latin typeface="Arial" panose="020B0604020202020204"/>
                <a:cs typeface="Arial" panose="020B0604020202020204"/>
              </a:defRPr>
            </a:lvl3pPr>
            <a:lvl4pPr algn="l">
              <a:defRPr sz="2000">
                <a:latin typeface="Arial" panose="020B0604020202020204"/>
                <a:cs typeface="Arial" panose="020B0604020202020204"/>
              </a:defRPr>
            </a:lvl4pPr>
            <a:lvl5pPr algn="l">
              <a:defRPr sz="2000">
                <a:latin typeface="Arial" panose="020B0604020202020204"/>
                <a:cs typeface="Arial" panose="020B0604020202020204"/>
              </a:defRPr>
            </a:lvl5pPr>
            <a:lvl6pPr>
              <a:defRPr sz="2000"/>
            </a:lvl6pPr>
            <a:lvl7pPr>
              <a:defRPr sz="2000"/>
            </a:lvl7pPr>
            <a:lvl8pPr>
              <a:defRPr sz="2000"/>
            </a:lvl8pPr>
            <a:lvl9pPr>
              <a:defRPr sz="2000"/>
            </a:lvl9pPr>
          </a:lstStyle>
          <a:p>
            <a:pPr lvl="0"/>
            <a:r>
              <a:rPr lang="en-US" dirty="0"/>
              <a:t>Click to edit text</a:t>
            </a:r>
          </a:p>
        </p:txBody>
      </p:sp>
      <p:sp>
        <p:nvSpPr>
          <p:cNvPr id="6" name="Text Placeholder 3"/>
          <p:cNvSpPr>
            <a:spLocks noGrp="1"/>
          </p:cNvSpPr>
          <p:nvPr>
            <p:ph type="body" sz="half" idx="2" hasCustomPrompt="1"/>
          </p:nvPr>
        </p:nvSpPr>
        <p:spPr>
          <a:xfrm>
            <a:off x="6231467" y="545092"/>
            <a:ext cx="5393266" cy="4414018"/>
          </a:xfrm>
          <a:prstGeom prst="rect">
            <a:avLst/>
          </a:prstGeom>
        </p:spPr>
        <p:txBody>
          <a:bodyPr>
            <a:normAutofit/>
          </a:bodyPr>
          <a:lstStyle>
            <a:lvl1pPr marL="0" indent="0">
              <a:buNone/>
              <a:defRPr sz="2000">
                <a:solidFill>
                  <a:srgbClr val="595959"/>
                </a:solidFill>
                <a:latin typeface="Arial" panose="020B0604020202020204"/>
                <a:cs typeface="Arial" panose="020B0604020202020204"/>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with Caption">
    <p:spTree>
      <p:nvGrpSpPr>
        <p:cNvPr id="1" name=""/>
        <p:cNvGrpSpPr/>
        <p:nvPr/>
      </p:nvGrpSpPr>
      <p:grpSpPr>
        <a:xfrm>
          <a:off x="0" y="0"/>
          <a:ext cx="0" cy="0"/>
          <a:chOff x="0" y="0"/>
          <a:chExt cx="0" cy="0"/>
        </a:xfrm>
      </p:grpSpPr>
      <p:sp>
        <p:nvSpPr>
          <p:cNvPr id="6" name="Picture Placeholder 2"/>
          <p:cNvSpPr>
            <a:spLocks noGrp="1"/>
          </p:cNvSpPr>
          <p:nvPr>
            <p:ph type="pic" idx="1"/>
          </p:nvPr>
        </p:nvSpPr>
        <p:spPr>
          <a:xfrm rot="344365">
            <a:off x="765923" y="687338"/>
            <a:ext cx="10591524" cy="3491307"/>
          </a:xfrm>
          <a:prstGeom prst="rect">
            <a:avLst/>
          </a:prstGeom>
          <a:solidFill>
            <a:srgbClr val="FFFFFF">
              <a:shade val="85000"/>
            </a:srgbClr>
          </a:solidFill>
          <a:ln w="190500" cap="sq">
            <a:solidFill>
              <a:srgbClr val="FFFFFF"/>
            </a:solidFill>
            <a:miter lim="800000"/>
          </a:ln>
          <a:effectLst/>
          <a:scene3d>
            <a:camera prst="orthographicFront">
              <a:rot lat="0" lon="0" rev="360000"/>
            </a:camera>
            <a:lightRig rig="twoPt" dir="t">
              <a:rot lat="0" lon="0" rev="7200000"/>
            </a:lightRig>
          </a:scene3d>
          <a:sp3d contourW="12700">
            <a:contourClr>
              <a:srgbClr val="969696"/>
            </a:contourClr>
          </a:sp3d>
        </p:spPr>
        <p:txBody>
          <a:bodyPr>
            <a:normAutofit/>
          </a:bodyPr>
          <a:lstStyle>
            <a:lvl1pPr marL="0" indent="0">
              <a:buNone/>
              <a:defRPr sz="2000">
                <a:latin typeface="Arial" panose="020B0604020202020204"/>
                <a:cs typeface="Arial" panose="020B0604020202020204"/>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7" name="Text Placeholder 3"/>
          <p:cNvSpPr>
            <a:spLocks noGrp="1"/>
          </p:cNvSpPr>
          <p:nvPr>
            <p:ph type="body" sz="half" idx="2" hasCustomPrompt="1"/>
          </p:nvPr>
        </p:nvSpPr>
        <p:spPr>
          <a:xfrm>
            <a:off x="688489" y="4486019"/>
            <a:ext cx="10816984" cy="804862"/>
          </a:xfrm>
          <a:prstGeom prst="rect">
            <a:avLst/>
          </a:prstGeom>
        </p:spPr>
        <p:txBody>
          <a:bodyPr>
            <a:normAutofit/>
          </a:bodyPr>
          <a:lstStyle>
            <a:lvl1pPr marL="0" indent="0" algn="ctr">
              <a:buNone/>
              <a:defRPr sz="1600" b="0">
                <a:solidFill>
                  <a:srgbClr val="595959"/>
                </a:solidFill>
                <a:latin typeface="Arial" panose="020B0604020202020204"/>
                <a:cs typeface="Arial" panose="020B0604020202020204"/>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text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 Option 1">
    <p:spTree>
      <p:nvGrpSpPr>
        <p:cNvPr id="1" name=""/>
        <p:cNvGrpSpPr/>
        <p:nvPr/>
      </p:nvGrpSpPr>
      <p:grpSpPr>
        <a:xfrm>
          <a:off x="0" y="0"/>
          <a:ext cx="0" cy="0"/>
          <a:chOff x="0" y="0"/>
          <a:chExt cx="0" cy="0"/>
        </a:xfrm>
      </p:grpSpPr>
      <p:pic>
        <p:nvPicPr>
          <p:cNvPr id="3" name="Picture 2" descr="A picture containing water, computer&#10;&#10;Description automatically generated"/>
          <p:cNvPicPr>
            <a:picLocks noChangeAspect="1"/>
          </p:cNvPicPr>
          <p:nvPr userDrawn="1"/>
        </p:nvPicPr>
        <p:blipFill>
          <a:blip r:embed="rId2"/>
          <a:stretch>
            <a:fillRect/>
          </a:stretch>
        </p:blipFill>
        <p:spPr>
          <a:xfrm>
            <a:off x="0" y="0"/>
            <a:ext cx="12192000" cy="6858000"/>
          </a:xfrm>
          <a:prstGeom prst="rect">
            <a:avLst/>
          </a:prstGeom>
        </p:spPr>
      </p:pic>
      <p:pic>
        <p:nvPicPr>
          <p:cNvPr id="4" name="Picture 3" descr="A picture containing brick&#10;&#10;Description automatically generated"/>
          <p:cNvPicPr>
            <a:picLocks noChangeAspect="1"/>
          </p:cNvPicPr>
          <p:nvPr userDrawn="1"/>
        </p:nvPicPr>
        <p:blipFill>
          <a:blip r:embed="rId3"/>
          <a:stretch>
            <a:fillRect/>
          </a:stretch>
        </p:blipFill>
        <p:spPr>
          <a:xfrm>
            <a:off x="0" y="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 Option 2">
    <p:spTree>
      <p:nvGrpSpPr>
        <p:cNvPr id="1" name=""/>
        <p:cNvGrpSpPr/>
        <p:nvPr/>
      </p:nvGrpSpPr>
      <p:grpSpPr>
        <a:xfrm>
          <a:off x="0" y="0"/>
          <a:ext cx="0" cy="0"/>
          <a:chOff x="0" y="0"/>
          <a:chExt cx="0" cy="0"/>
        </a:xfrm>
      </p:grpSpPr>
      <p:pic>
        <p:nvPicPr>
          <p:cNvPr id="3" name="Picture 2" descr="A picture containing bird&#10;&#10;Description automatically generated"/>
          <p:cNvPicPr>
            <a:picLocks noChangeAspect="1"/>
          </p:cNvPicPr>
          <p:nvPr userDrawn="1"/>
        </p:nvPicPr>
        <p:blipFill>
          <a:blip r:embed="rId2"/>
          <a:stretch>
            <a:fillRect/>
          </a:stretch>
        </p:blipFill>
        <p:spPr>
          <a:xfrm>
            <a:off x="0" y="0"/>
            <a:ext cx="12192000" cy="6858000"/>
          </a:xfrm>
          <a:prstGeom prst="rect">
            <a:avLst/>
          </a:prstGeom>
        </p:spPr>
      </p:pic>
      <p:pic>
        <p:nvPicPr>
          <p:cNvPr id="4" name="Picture 3" descr="A picture containing bird&#10;&#10;Description automatically generated"/>
          <p:cNvPicPr>
            <a:picLocks noChangeAspect="1"/>
          </p:cNvPicPr>
          <p:nvPr userDrawn="1"/>
        </p:nvPicPr>
        <p:blipFill>
          <a:blip r:embed="rId3"/>
          <a:stretch>
            <a:fillRect/>
          </a:stretch>
        </p:blipFill>
        <p:spPr>
          <a:xfrm>
            <a:off x="0" y="0"/>
            <a:ext cx="12192000" cy="6858000"/>
          </a:xfrm>
          <a:prstGeom prst="rect">
            <a:avLst/>
          </a:prstGeom>
        </p:spPr>
      </p:pic>
      <p:sp>
        <p:nvSpPr>
          <p:cNvPr id="13" name="Title 1"/>
          <p:cNvSpPr>
            <a:spLocks noGrp="1"/>
          </p:cNvSpPr>
          <p:nvPr>
            <p:ph type="title" hasCustomPrompt="1"/>
          </p:nvPr>
        </p:nvSpPr>
        <p:spPr>
          <a:xfrm>
            <a:off x="690040" y="1204857"/>
            <a:ext cx="10799595" cy="1910716"/>
          </a:xfrm>
          <a:prstGeom prst="rect">
            <a:avLst/>
          </a:prstGeom>
        </p:spPr>
        <p:txBody>
          <a:bodyPr anchor="b"/>
          <a:lstStyle>
            <a:lvl1pPr algn="ctr">
              <a:defRPr sz="5400" b="1" cap="none" baseline="0">
                <a:solidFill>
                  <a:srgbClr val="FFFFFF"/>
                </a:solidFill>
                <a:latin typeface="Arial" panose="020B0604020202020204"/>
                <a:cs typeface="Arial" panose="020B0604020202020204"/>
              </a:defRPr>
            </a:lvl1pPr>
          </a:lstStyle>
          <a:p>
            <a:r>
              <a:rPr lang="en-US" dirty="0"/>
              <a:t>Click to edit title</a:t>
            </a:r>
          </a:p>
        </p:txBody>
      </p:sp>
      <p:sp>
        <p:nvSpPr>
          <p:cNvPr id="14" name="Text Placeholder 2"/>
          <p:cNvSpPr>
            <a:spLocks noGrp="1"/>
          </p:cNvSpPr>
          <p:nvPr>
            <p:ph type="body" idx="1" hasCustomPrompt="1"/>
          </p:nvPr>
        </p:nvSpPr>
        <p:spPr>
          <a:xfrm>
            <a:off x="699248" y="3324431"/>
            <a:ext cx="10771789" cy="1500187"/>
          </a:xfrm>
          <a:prstGeom prst="rect">
            <a:avLst/>
          </a:prstGeom>
        </p:spPr>
        <p:txBody>
          <a:bodyPr anchor="t"/>
          <a:lstStyle>
            <a:lvl1pPr marL="0" indent="0" algn="ctr">
              <a:buNone/>
              <a:defRPr sz="2000">
                <a:solidFill>
                  <a:srgbClr val="FFFFFF"/>
                </a:solidFill>
                <a:latin typeface="Arial" panose="020B0604020202020204"/>
                <a:cs typeface="Arial" panose="020B0604020202020204"/>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text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1.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20.jpe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image" Target="../media/image1.jpeg"/><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theme" Target="../theme/theme3.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descr="A picture containing screenshot&#10;&#10;Description automatically generated"/>
          <p:cNvPicPr>
            <a:picLocks noChangeAspect="1"/>
          </p:cNvPicPr>
          <p:nvPr userDrawn="1"/>
        </p:nvPicPr>
        <p:blipFill>
          <a:blip r:embed="rId13"/>
          <a:stretch>
            <a:fillRect/>
          </a:stretch>
        </p:blipFill>
        <p:spPr>
          <a:xfrm>
            <a:off x="0" y="0"/>
            <a:ext cx="12192000" cy="6858000"/>
          </a:xfrm>
          <a:prstGeom prst="rect">
            <a:avLst/>
          </a:prstGeom>
        </p:spPr>
      </p:pic>
      <p:pic>
        <p:nvPicPr>
          <p:cNvPr id="5" name="Picture 4" descr="A close up of a logo&#10;&#10;Description automatically generated"/>
          <p:cNvPicPr>
            <a:picLocks noChangeAspect="1"/>
          </p:cNvPicPr>
          <p:nvPr userDrawn="1"/>
        </p:nvPicPr>
        <p:blipFill>
          <a:blip r:embed="rId14"/>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A close up of a logo&#10;&#10;Description automatically generated"/>
          <p:cNvPicPr>
            <a:picLocks noChangeAspect="1"/>
          </p:cNvPicPr>
          <p:nvPr userDrawn="1"/>
        </p:nvPicPr>
        <p:blipFill>
          <a:blip r:embed="rId12"/>
          <a:stretch>
            <a:fillRect/>
          </a:stretch>
        </p:blipFill>
        <p:spPr>
          <a:xfrm>
            <a:off x="0" y="0"/>
            <a:ext cx="12192000" cy="6858000"/>
          </a:xfrm>
          <a:prstGeom prst="rect">
            <a:avLst/>
          </a:prstGeom>
        </p:spPr>
      </p:pic>
      <p:pic>
        <p:nvPicPr>
          <p:cNvPr id="4" name="Picture 3" descr="A close up of a logo&#10;&#10;Description automatically generated"/>
          <p:cNvPicPr>
            <a:picLocks noChangeAspect="1"/>
          </p:cNvPicPr>
          <p:nvPr userDrawn="1"/>
        </p:nvPicPr>
        <p:blipFill>
          <a:blip r:embed="rId13"/>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descr="A picture containing screenshot&#10;&#10;Description automatically generated"/>
          <p:cNvPicPr>
            <a:picLocks noChangeAspect="1"/>
          </p:cNvPicPr>
          <p:nvPr userDrawn="1"/>
        </p:nvPicPr>
        <p:blipFill>
          <a:blip r:embed="rId12"/>
          <a:stretch>
            <a:fillRect/>
          </a:stretch>
        </p:blipFill>
        <p:spPr>
          <a:xfrm>
            <a:off x="0" y="0"/>
            <a:ext cx="12192000" cy="6858000"/>
          </a:xfrm>
          <a:prstGeom prst="rect">
            <a:avLst/>
          </a:prstGeom>
        </p:spPr>
      </p:pic>
      <p:pic>
        <p:nvPicPr>
          <p:cNvPr id="4" name="Picture 3" descr="A close up of a logo&#10;&#10;Description automatically generated"/>
          <p:cNvPicPr>
            <a:picLocks noChangeAspect="1"/>
          </p:cNvPicPr>
          <p:nvPr userDrawn="1"/>
        </p:nvPicPr>
        <p:blipFill>
          <a:blip r:embed="rId13"/>
          <a:stretch>
            <a:fillRect/>
          </a:stretch>
        </p:blipFill>
        <p:spPr>
          <a:xfrm>
            <a:off x="0" y="0"/>
            <a:ext cx="12192000" cy="6858000"/>
          </a:xfrm>
          <a:prstGeom prst="rect">
            <a:avLst/>
          </a:prstGeom>
        </p:spPr>
      </p:pic>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7731" y="1658333"/>
            <a:ext cx="8389575" cy="2441160"/>
          </a:xfrm>
        </p:spPr>
        <p:txBody>
          <a:bodyPr lIns="91440" tIns="45720" rIns="91440" bIns="45720" anchor="t"/>
          <a:lstStyle/>
          <a:p>
            <a:r>
              <a:rPr lang="en-US" b="0" dirty="0"/>
              <a:t>Patient Survival Prediction      </a:t>
            </a:r>
          </a:p>
          <a:p>
            <a:endParaRPr lang="en-US" dirty="0"/>
          </a:p>
        </p:txBody>
      </p:sp>
      <p:sp>
        <p:nvSpPr>
          <p:cNvPr id="3" name="Subtitle 2"/>
          <p:cNvSpPr>
            <a:spLocks noGrp="1"/>
          </p:cNvSpPr>
          <p:nvPr>
            <p:ph type="subTitle" idx="1"/>
          </p:nvPr>
        </p:nvSpPr>
        <p:spPr>
          <a:xfrm>
            <a:off x="3047731" y="3149374"/>
            <a:ext cx="8389575" cy="2985246"/>
          </a:xfrm>
        </p:spPr>
        <p:txBody>
          <a:bodyPr/>
          <a:lstStyle/>
          <a:p>
            <a:r>
              <a:rPr lang="en-US" dirty="0"/>
              <a:t>DATS 6101</a:t>
            </a:r>
          </a:p>
          <a:p>
            <a:endParaRPr lang="en-US" dirty="0"/>
          </a:p>
          <a:p>
            <a:r>
              <a:rPr lang="en-US" dirty="0"/>
              <a:t>SURYA VAMSI PATIBALLA</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167990-8304-3390-9D60-4CB02D8A5B76}"/>
              </a:ext>
            </a:extLst>
          </p:cNvPr>
          <p:cNvSpPr>
            <a:spLocks noGrp="1"/>
          </p:cNvSpPr>
          <p:nvPr>
            <p:ph idx="13"/>
          </p:nvPr>
        </p:nvSpPr>
        <p:spPr>
          <a:xfrm>
            <a:off x="848405" y="-64448"/>
            <a:ext cx="10495190" cy="4127650"/>
          </a:xfrm>
        </p:spPr>
        <p:txBody>
          <a:bodyPr lIns="91440" tIns="45720" rIns="91440" bIns="45720" anchor="t"/>
          <a:lstStyle/>
          <a:p>
            <a:pPr algn="just"/>
            <a:r>
              <a:rPr lang="en-US" b="1" dirty="0"/>
              <a:t>Why can’t we perform feature Scaling</a:t>
            </a:r>
          </a:p>
          <a:p>
            <a:pPr algn="l">
              <a:buFont typeface="+mj-lt"/>
              <a:buAutoNum type="arabicPeriod"/>
            </a:pPr>
            <a:r>
              <a:rPr lang="en-US" sz="2000" b="0" i="0" dirty="0">
                <a:solidFill>
                  <a:schemeClr val="tx1"/>
                </a:solidFill>
                <a:effectLst/>
                <a:latin typeface="Arial" panose="020B0604020202020204" pitchFamily="34" charset="0"/>
                <a:cs typeface="Arial" panose="020B0604020202020204" pitchFamily="34" charset="0"/>
              </a:rPr>
              <a:t> </a:t>
            </a:r>
            <a:r>
              <a:rPr lang="en-US" sz="1800" dirty="0">
                <a:solidFill>
                  <a:schemeClr val="tx1"/>
                </a:solidFill>
                <a:effectLst/>
                <a:latin typeface="Arial" panose="020B0604020202020204" pitchFamily="34" charset="0"/>
                <a:cs typeface="Arial" panose="020B0604020202020204" pitchFamily="34" charset="0"/>
              </a:rPr>
              <a:t>Vital Signs: Blood pressure readings, such as systolic and diastolic values, are often correlated. Similarly, heart rate and pulse rate can show multicollinearity.</a:t>
            </a:r>
          </a:p>
          <a:p>
            <a:pPr algn="l">
              <a:buFont typeface="+mj-lt"/>
              <a:buAutoNum type="arabicPeriod"/>
            </a:pPr>
            <a:r>
              <a:rPr lang="en-US" sz="1800" dirty="0">
                <a:solidFill>
                  <a:schemeClr val="tx1"/>
                </a:solidFill>
                <a:effectLst/>
                <a:latin typeface="Arial" panose="020B0604020202020204" pitchFamily="34" charset="0"/>
                <a:cs typeface="Arial" panose="020B0604020202020204" pitchFamily="34" charset="0"/>
              </a:rPr>
              <a:t>Lab Test Results: Various blood test results, like cholesterol levels (HDL, LDL, and total cholesterol), can be highly correlated. Kidney function tests, like blood urea nitrogen (BUN) and creatinine, often move together.</a:t>
            </a:r>
          </a:p>
          <a:p>
            <a:pPr algn="l">
              <a:buFont typeface="+mj-lt"/>
              <a:buAutoNum type="arabicPeriod"/>
            </a:pPr>
            <a:r>
              <a:rPr lang="en-US" sz="1800" dirty="0">
                <a:solidFill>
                  <a:schemeClr val="tx1"/>
                </a:solidFill>
                <a:effectLst/>
                <a:latin typeface="Arial" panose="020B0604020202020204" pitchFamily="34" charset="0"/>
                <a:cs typeface="Arial" panose="020B0604020202020204" pitchFamily="34" charset="0"/>
              </a:rPr>
              <a:t>Disease Comorbidities: Diseases like diabetes and hypertension or chronic kidney disease and cardiovascular disease tend to occur together, leading to multicollinearity in variables indicating these conditions.</a:t>
            </a:r>
          </a:p>
          <a:p>
            <a:pPr algn="l">
              <a:buFont typeface="+mj-lt"/>
              <a:buAutoNum type="arabicPeriod"/>
            </a:pPr>
            <a:r>
              <a:rPr lang="en-US" sz="1800" dirty="0">
                <a:solidFill>
                  <a:schemeClr val="tx1"/>
                </a:solidFill>
                <a:effectLst/>
                <a:latin typeface="Arial" panose="020B0604020202020204" pitchFamily="34" charset="0"/>
                <a:cs typeface="Arial" panose="020B0604020202020204" pitchFamily="34" charset="0"/>
              </a:rPr>
              <a:t>Medication Usage: Patients on certain medications might be on other related medications as well. For instance, antihypertensive drugs, like ACE inhibitors and beta-blockers, might be prescribed together.</a:t>
            </a:r>
          </a:p>
          <a:p>
            <a:pPr algn="l">
              <a:buFont typeface="+mj-lt"/>
              <a:buAutoNum type="arabicPeriod"/>
            </a:pPr>
            <a:r>
              <a:rPr lang="en-US" sz="1800" dirty="0">
                <a:solidFill>
                  <a:schemeClr val="tx1"/>
                </a:solidFill>
                <a:effectLst/>
                <a:latin typeface="Arial" panose="020B0604020202020204" pitchFamily="34" charset="0"/>
                <a:cs typeface="Arial" panose="020B0604020202020204" pitchFamily="34" charset="0"/>
              </a:rPr>
              <a:t>Treatment Procedures: If certain treatments are standard for a condition, the indicators for these treatments can be multicollinear. For example, in cancer treatment, chemotherapy and radiation therapy might be administered together.</a:t>
            </a:r>
          </a:p>
          <a:p>
            <a:pPr algn="l">
              <a:buFont typeface="+mj-lt"/>
              <a:buAutoNum type="arabicPeriod"/>
            </a:pPr>
            <a:r>
              <a:rPr lang="en-US" sz="1800" dirty="0">
                <a:solidFill>
                  <a:schemeClr val="tx1"/>
                </a:solidFill>
                <a:effectLst/>
                <a:latin typeface="Arial" panose="020B0604020202020204" pitchFamily="34" charset="0"/>
                <a:cs typeface="Arial" panose="020B0604020202020204" pitchFamily="34" charset="0"/>
              </a:rPr>
              <a:t>Demographic Factors: Age can correlate with variables like the presence of certain age-related diseases, or the number of medications a patient is taking.</a:t>
            </a:r>
          </a:p>
          <a:p>
            <a:pPr algn="l">
              <a:buFont typeface="+mj-lt"/>
              <a:buAutoNum type="arabicPeriod"/>
            </a:pPr>
            <a:r>
              <a:rPr lang="en-US" sz="1800" dirty="0">
                <a:solidFill>
                  <a:schemeClr val="tx1"/>
                </a:solidFill>
                <a:effectLst/>
                <a:latin typeface="Arial" panose="020B0604020202020204" pitchFamily="34" charset="0"/>
                <a:cs typeface="Arial" panose="020B0604020202020204" pitchFamily="34" charset="0"/>
              </a:rPr>
              <a:t>Patient History: A history of certain conditions can be predictive of others, such as a history of smoking being related to lung disease and cardiovascular issues.</a:t>
            </a:r>
          </a:p>
          <a:p>
            <a:pPr algn="just"/>
            <a:br>
              <a:rPr lang="en-US" sz="2000" dirty="0"/>
            </a:br>
            <a:br>
              <a:rPr lang="en-US" sz="2000" dirty="0"/>
            </a:br>
            <a:br>
              <a:rPr lang="en-US" sz="2000" dirty="0"/>
            </a:br>
            <a:endParaRPr lang="en-US" sz="2000" dirty="0"/>
          </a:p>
        </p:txBody>
      </p:sp>
    </p:spTree>
    <p:extLst>
      <p:ext uri="{BB962C8B-B14F-4D97-AF65-F5344CB8AC3E}">
        <p14:creationId xmlns:p14="http://schemas.microsoft.com/office/powerpoint/2010/main" val="853931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54337" y="2453930"/>
            <a:ext cx="10483326" cy="975070"/>
          </a:xfrm>
        </p:spPr>
        <p:txBody>
          <a:bodyPr/>
          <a:lstStyle/>
          <a:p>
            <a:pPr algn="ctr"/>
            <a:r>
              <a:rPr lang="en-US" sz="2800" dirty="0"/>
              <a:t>MODEL BUILDING</a:t>
            </a:r>
            <a:endParaRPr lang="en-IN" sz="2800" dirty="0"/>
          </a:p>
        </p:txBody>
      </p:sp>
    </p:spTree>
    <p:extLst>
      <p:ext uri="{BB962C8B-B14F-4D97-AF65-F5344CB8AC3E}">
        <p14:creationId xmlns:p14="http://schemas.microsoft.com/office/powerpoint/2010/main" val="3146193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C208AB6-CD99-8BDC-7977-1CCE39A04644}"/>
              </a:ext>
            </a:extLst>
          </p:cNvPr>
          <p:cNvGraphicFramePr>
            <a:graphicFrameLocks noGrp="1"/>
          </p:cNvGraphicFramePr>
          <p:nvPr>
            <p:ph idx="13"/>
            <p:extLst>
              <p:ext uri="{D42A27DB-BD31-4B8C-83A1-F6EECF244321}">
                <p14:modId xmlns:p14="http://schemas.microsoft.com/office/powerpoint/2010/main" val="3920370156"/>
              </p:ext>
            </p:extLst>
          </p:nvPr>
        </p:nvGraphicFramePr>
        <p:xfrm>
          <a:off x="749508" y="284813"/>
          <a:ext cx="10604292" cy="5015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4046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167990-8304-3390-9D60-4CB02D8A5B76}"/>
              </a:ext>
            </a:extLst>
          </p:cNvPr>
          <p:cNvSpPr>
            <a:spLocks noGrp="1"/>
          </p:cNvSpPr>
          <p:nvPr>
            <p:ph idx="13"/>
          </p:nvPr>
        </p:nvSpPr>
        <p:spPr>
          <a:xfrm>
            <a:off x="848405" y="145412"/>
            <a:ext cx="10495190" cy="4127650"/>
          </a:xfrm>
        </p:spPr>
        <p:txBody>
          <a:bodyPr lIns="91440" tIns="45720" rIns="91440" bIns="45720" anchor="t"/>
          <a:lstStyle/>
          <a:p>
            <a:pPr algn="just"/>
            <a:r>
              <a:rPr lang="en-US" b="1" dirty="0"/>
              <a:t>Logistic Regression</a:t>
            </a:r>
          </a:p>
          <a:p>
            <a:pPr algn="just"/>
            <a:endParaRPr lang="en-US" sz="1100" b="1" dirty="0"/>
          </a:p>
          <a:p>
            <a:pPr algn="l">
              <a:buFont typeface="Arial" panose="020B0604020202020204" pitchFamily="34" charset="0"/>
              <a:buChar char="•"/>
            </a:pPr>
            <a:r>
              <a:rPr lang="en-US" sz="2400" b="1" dirty="0">
                <a:solidFill>
                  <a:schemeClr val="tx1"/>
                </a:solidFill>
                <a:latin typeface="Söhne"/>
              </a:rPr>
              <a:t> Ap</a:t>
            </a:r>
            <a:r>
              <a:rPr lang="en-US" sz="2400" b="1" i="0" dirty="0">
                <a:solidFill>
                  <a:schemeClr val="tx1"/>
                </a:solidFill>
                <a:effectLst/>
                <a:latin typeface="Söhne"/>
              </a:rPr>
              <a:t>propriate Model Choice</a:t>
            </a:r>
            <a:r>
              <a:rPr lang="en-US" sz="2400" b="0" i="0" dirty="0">
                <a:solidFill>
                  <a:schemeClr val="tx1"/>
                </a:solidFill>
                <a:effectLst/>
                <a:latin typeface="Söhne"/>
              </a:rPr>
              <a:t>: Logistic regression is suitable for binary outcomes, like 'hospital_death' in your dataset which is coded as 0 or 1.</a:t>
            </a:r>
          </a:p>
          <a:p>
            <a:pPr algn="l">
              <a:buFont typeface="Arial" panose="020B0604020202020204" pitchFamily="34" charset="0"/>
              <a:buChar char="•"/>
            </a:pPr>
            <a:r>
              <a:rPr lang="en-US" sz="2400" b="1" i="0" dirty="0">
                <a:solidFill>
                  <a:schemeClr val="tx1"/>
                </a:solidFill>
                <a:effectLst/>
                <a:latin typeface="Söhne"/>
              </a:rPr>
              <a:t> Assumptions</a:t>
            </a:r>
            <a:r>
              <a:rPr lang="en-US" sz="2400" b="0" i="0" dirty="0">
                <a:solidFill>
                  <a:schemeClr val="tx1"/>
                </a:solidFill>
                <a:effectLst/>
                <a:latin typeface="Söhne"/>
              </a:rPr>
              <a:t>: Assumes linear relationship between the log-odds of the dependent variable and each independent variable. Assumes independence of observations and little to no multicollinearity among independent variables.</a:t>
            </a:r>
          </a:p>
          <a:p>
            <a:pPr algn="l">
              <a:buFont typeface="Arial" panose="020B0604020202020204" pitchFamily="34" charset="0"/>
              <a:buChar char="•"/>
            </a:pPr>
            <a:r>
              <a:rPr lang="en-US" sz="2400" b="1" i="0" dirty="0">
                <a:solidFill>
                  <a:schemeClr val="tx1"/>
                </a:solidFill>
                <a:effectLst/>
                <a:latin typeface="Söhne"/>
              </a:rPr>
              <a:t> Variable Type</a:t>
            </a:r>
            <a:r>
              <a:rPr lang="en-US" sz="2400" b="0" i="0" dirty="0">
                <a:solidFill>
                  <a:schemeClr val="tx1"/>
                </a:solidFill>
                <a:effectLst/>
                <a:latin typeface="Söhne"/>
              </a:rPr>
              <a:t>: Can handle a variety of variable types (continuous, dichotomous, binary). Categorical variables like 'ethnicity', 'gender', and '</a:t>
            </a:r>
            <a:r>
              <a:rPr lang="en-US" sz="2400" b="0" i="0" dirty="0" err="1">
                <a:solidFill>
                  <a:schemeClr val="tx1"/>
                </a:solidFill>
                <a:effectLst/>
                <a:latin typeface="Söhne"/>
              </a:rPr>
              <a:t>icu_type</a:t>
            </a:r>
            <a:r>
              <a:rPr lang="en-US" sz="2400" b="0" i="0" dirty="0">
                <a:solidFill>
                  <a:schemeClr val="tx1"/>
                </a:solidFill>
                <a:effectLst/>
                <a:latin typeface="Söhne"/>
              </a:rPr>
              <a:t>' should be encoded appropriately, often as dummy variables.</a:t>
            </a:r>
          </a:p>
          <a:p>
            <a:pPr algn="l">
              <a:buFont typeface="Arial" panose="020B0604020202020204" pitchFamily="34" charset="0"/>
              <a:buChar char="•"/>
            </a:pPr>
            <a:r>
              <a:rPr lang="en-US" sz="2400" b="1" i="0" dirty="0">
                <a:solidFill>
                  <a:schemeClr val="tx1"/>
                </a:solidFill>
                <a:effectLst/>
                <a:latin typeface="Söhne"/>
              </a:rPr>
              <a:t> Feature Scaling</a:t>
            </a:r>
            <a:r>
              <a:rPr lang="en-US" sz="2400" b="0" i="0" dirty="0">
                <a:solidFill>
                  <a:schemeClr val="tx1"/>
                </a:solidFill>
                <a:effectLst/>
                <a:latin typeface="Söhne"/>
              </a:rPr>
              <a:t>: Not required for logistic regression, but can be beneficial for convergence and interpretation, especially when regularized models are used.</a:t>
            </a:r>
          </a:p>
          <a:p>
            <a:pPr algn="l">
              <a:buFont typeface="Arial" panose="020B0604020202020204" pitchFamily="34" charset="0"/>
              <a:buChar char="•"/>
            </a:pPr>
            <a:r>
              <a:rPr lang="en-US" sz="2400" b="1" i="0" dirty="0">
                <a:solidFill>
                  <a:schemeClr val="tx1"/>
                </a:solidFill>
                <a:effectLst/>
                <a:latin typeface="Söhne"/>
              </a:rPr>
              <a:t> Interpretation of Coefficients</a:t>
            </a:r>
            <a:r>
              <a:rPr lang="en-US" sz="2400" b="0" i="0" dirty="0">
                <a:solidFill>
                  <a:schemeClr val="tx1"/>
                </a:solidFill>
                <a:effectLst/>
                <a:latin typeface="Söhne"/>
              </a:rPr>
              <a:t>: The coefficients represent the log-odds change associated with a one-unit change in the predictor variable, holding other variables constant.</a:t>
            </a:r>
            <a:br>
              <a:rPr lang="en-US" sz="2400" dirty="0"/>
            </a:br>
            <a:br>
              <a:rPr lang="en-US" sz="2400" dirty="0"/>
            </a:br>
            <a:endParaRPr lang="en-US" sz="2400" dirty="0"/>
          </a:p>
        </p:txBody>
      </p:sp>
    </p:spTree>
    <p:extLst>
      <p:ext uri="{BB962C8B-B14F-4D97-AF65-F5344CB8AC3E}">
        <p14:creationId xmlns:p14="http://schemas.microsoft.com/office/powerpoint/2010/main" val="3011196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167990-8304-3390-9D60-4CB02D8A5B76}"/>
              </a:ext>
            </a:extLst>
          </p:cNvPr>
          <p:cNvSpPr>
            <a:spLocks noGrp="1"/>
          </p:cNvSpPr>
          <p:nvPr>
            <p:ph idx="13"/>
          </p:nvPr>
        </p:nvSpPr>
        <p:spPr>
          <a:xfrm>
            <a:off x="848405" y="145412"/>
            <a:ext cx="10495190" cy="4127650"/>
          </a:xfrm>
        </p:spPr>
        <p:txBody>
          <a:bodyPr lIns="91440" tIns="45720" rIns="91440" bIns="45720" anchor="t"/>
          <a:lstStyle/>
          <a:p>
            <a:pPr algn="just"/>
            <a:r>
              <a:rPr lang="en-US" b="1" dirty="0"/>
              <a:t>Logistic Regression</a:t>
            </a:r>
          </a:p>
          <a:p>
            <a:pPr algn="just"/>
            <a:endParaRPr lang="en-US" sz="1600" b="1" dirty="0"/>
          </a:p>
          <a:p>
            <a:pPr algn="l">
              <a:buFont typeface="Arial" panose="020B0604020202020204" pitchFamily="34" charset="0"/>
              <a:buChar char="•"/>
            </a:pPr>
            <a:r>
              <a:rPr lang="en-US" b="1" i="0" dirty="0">
                <a:solidFill>
                  <a:schemeClr val="tx1"/>
                </a:solidFill>
                <a:effectLst/>
                <a:latin typeface="Söhne"/>
              </a:rPr>
              <a:t> Model Fit</a:t>
            </a:r>
            <a:r>
              <a:rPr lang="en-US" b="0" i="0" dirty="0">
                <a:solidFill>
                  <a:schemeClr val="tx1"/>
                </a:solidFill>
                <a:effectLst/>
                <a:latin typeface="Söhne"/>
              </a:rPr>
              <a:t>: Model fit can be assessed using measures like the pseudo-R-squared, likelihood ratio test, and Hosmer-</a:t>
            </a:r>
            <a:r>
              <a:rPr lang="en-US" b="0" i="0" dirty="0" err="1">
                <a:solidFill>
                  <a:schemeClr val="tx1"/>
                </a:solidFill>
                <a:effectLst/>
                <a:latin typeface="Söhne"/>
              </a:rPr>
              <a:t>Lemeshow</a:t>
            </a:r>
            <a:r>
              <a:rPr lang="en-US" b="0" i="0" dirty="0">
                <a:solidFill>
                  <a:schemeClr val="tx1"/>
                </a:solidFill>
                <a:effectLst/>
                <a:latin typeface="Söhne"/>
              </a:rPr>
              <a:t> test.</a:t>
            </a:r>
          </a:p>
          <a:p>
            <a:pPr algn="l">
              <a:buFont typeface="Arial" panose="020B0604020202020204" pitchFamily="34" charset="0"/>
              <a:buChar char="•"/>
            </a:pPr>
            <a:r>
              <a:rPr lang="en-US" sz="2400" b="1" i="0" dirty="0">
                <a:solidFill>
                  <a:schemeClr val="tx1"/>
                </a:solidFill>
                <a:effectLst/>
                <a:latin typeface="Söhne"/>
              </a:rPr>
              <a:t> Regularization</a:t>
            </a:r>
            <a:r>
              <a:rPr lang="en-US" sz="2400" b="0" i="0" dirty="0">
                <a:solidFill>
                  <a:schemeClr val="tx1"/>
                </a:solidFill>
                <a:effectLst/>
                <a:latin typeface="Söhne"/>
              </a:rPr>
              <a:t>: To address potential overfitting and multicollinearity, L1 (LASSO) or L2 (Ridge) regularization can be applied.</a:t>
            </a:r>
          </a:p>
          <a:p>
            <a:pPr algn="l">
              <a:buFont typeface="Arial" panose="020B0604020202020204" pitchFamily="34" charset="0"/>
              <a:buChar char="•"/>
            </a:pPr>
            <a:r>
              <a:rPr lang="en-US" sz="2400" b="1" i="0" dirty="0">
                <a:solidFill>
                  <a:schemeClr val="tx1"/>
                </a:solidFill>
                <a:effectLst/>
                <a:latin typeface="Söhne"/>
              </a:rPr>
              <a:t> Predictive Performance</a:t>
            </a:r>
            <a:r>
              <a:rPr lang="en-US" sz="2400" b="0" i="0" dirty="0">
                <a:solidFill>
                  <a:schemeClr val="tx1"/>
                </a:solidFill>
                <a:effectLst/>
                <a:latin typeface="Söhne"/>
              </a:rPr>
              <a:t>: The predictive performance of the model can be evaluated using metrics like accuracy, ROC curve, and area under the ROC curve (AUC).</a:t>
            </a:r>
          </a:p>
          <a:p>
            <a:pPr algn="l">
              <a:buFont typeface="Arial" panose="020B0604020202020204" pitchFamily="34" charset="0"/>
              <a:buChar char="•"/>
            </a:pPr>
            <a:r>
              <a:rPr lang="en-US" sz="2400" b="1" i="0" dirty="0">
                <a:solidFill>
                  <a:schemeClr val="tx1"/>
                </a:solidFill>
                <a:effectLst/>
                <a:latin typeface="Söhne"/>
              </a:rPr>
              <a:t> Clinical Relevance</a:t>
            </a:r>
            <a:r>
              <a:rPr lang="en-US" sz="2400" b="0" i="0" dirty="0">
                <a:solidFill>
                  <a:schemeClr val="tx1"/>
                </a:solidFill>
                <a:effectLst/>
                <a:latin typeface="Söhne"/>
              </a:rPr>
              <a:t>: Coefficients and model predictions should be interpreted in the context of clinical significance and the underlying medical science.</a:t>
            </a:r>
          </a:p>
          <a:p>
            <a:pPr algn="l">
              <a:buFont typeface="Arial" panose="020B0604020202020204" pitchFamily="34" charset="0"/>
              <a:buChar char="•"/>
            </a:pPr>
            <a:r>
              <a:rPr lang="en-US" sz="2400" b="1" i="0" dirty="0">
                <a:solidFill>
                  <a:schemeClr val="tx1"/>
                </a:solidFill>
                <a:effectLst/>
                <a:latin typeface="Söhne"/>
              </a:rPr>
              <a:t> Validation</a:t>
            </a:r>
            <a:r>
              <a:rPr lang="en-US" sz="2400" b="0" i="0" dirty="0">
                <a:solidFill>
                  <a:schemeClr val="tx1"/>
                </a:solidFill>
                <a:effectLst/>
                <a:latin typeface="Söhne"/>
              </a:rPr>
              <a:t>: It's crucial to validate the logistic regression model on a separate test set or through cross-validation to assess its generalizability to new data.</a:t>
            </a:r>
          </a:p>
          <a:p>
            <a:br>
              <a:rPr lang="en-US" sz="2400" dirty="0"/>
            </a:br>
            <a:br>
              <a:rPr lang="en-US" sz="2400" dirty="0"/>
            </a:br>
            <a:br>
              <a:rPr lang="en-US" sz="2400" dirty="0"/>
            </a:br>
            <a:endParaRPr lang="en-US" sz="2400" dirty="0"/>
          </a:p>
        </p:txBody>
      </p:sp>
    </p:spTree>
    <p:extLst>
      <p:ext uri="{BB962C8B-B14F-4D97-AF65-F5344CB8AC3E}">
        <p14:creationId xmlns:p14="http://schemas.microsoft.com/office/powerpoint/2010/main" val="3082761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167990-8304-3390-9D60-4CB02D8A5B76}"/>
              </a:ext>
            </a:extLst>
          </p:cNvPr>
          <p:cNvSpPr>
            <a:spLocks noGrp="1"/>
          </p:cNvSpPr>
          <p:nvPr>
            <p:ph idx="13"/>
          </p:nvPr>
        </p:nvSpPr>
        <p:spPr>
          <a:xfrm>
            <a:off x="848405" y="145412"/>
            <a:ext cx="10495190" cy="4127650"/>
          </a:xfrm>
        </p:spPr>
        <p:txBody>
          <a:bodyPr lIns="91440" tIns="45720" rIns="91440" bIns="45720" anchor="t"/>
          <a:lstStyle/>
          <a:p>
            <a:pPr algn="just"/>
            <a:r>
              <a:rPr lang="en-US" b="1" dirty="0"/>
              <a:t>DECISION TREE</a:t>
            </a:r>
          </a:p>
          <a:p>
            <a:pPr algn="just"/>
            <a:endParaRPr lang="en-US" sz="1600" b="1" dirty="0"/>
          </a:p>
          <a:p>
            <a:pPr algn="l">
              <a:buFont typeface="+mj-lt"/>
              <a:buAutoNum type="arabicPeriod"/>
            </a:pPr>
            <a:r>
              <a:rPr lang="en-US" b="1" i="0" dirty="0">
                <a:solidFill>
                  <a:schemeClr val="tx1"/>
                </a:solidFill>
                <a:effectLst/>
                <a:latin typeface="Söhne"/>
              </a:rPr>
              <a:t>Model Structure</a:t>
            </a:r>
            <a:r>
              <a:rPr lang="en-US" b="0" i="0" dirty="0">
                <a:solidFill>
                  <a:schemeClr val="tx1"/>
                </a:solidFill>
                <a:effectLst/>
                <a:latin typeface="Söhne"/>
              </a:rPr>
              <a:t>: A Decision Tree is a flowchart-like structure where each internal node represents a feature, each branch a decision rule, and each leaf node a potential outcome.</a:t>
            </a:r>
          </a:p>
          <a:p>
            <a:pPr algn="l">
              <a:buFont typeface="+mj-lt"/>
              <a:buAutoNum type="arabicPeriod"/>
            </a:pPr>
            <a:r>
              <a:rPr lang="en-US" b="1" i="0" dirty="0">
                <a:solidFill>
                  <a:schemeClr val="tx1"/>
                </a:solidFill>
                <a:effectLst/>
                <a:latin typeface="Söhne"/>
              </a:rPr>
              <a:t>Suitability for Categorical and Continuous Data</a:t>
            </a:r>
            <a:r>
              <a:rPr lang="en-US" b="0" i="0" dirty="0">
                <a:solidFill>
                  <a:schemeClr val="tx1"/>
                </a:solidFill>
                <a:effectLst/>
                <a:latin typeface="Söhne"/>
              </a:rPr>
              <a:t>: Handles both types effectively, making it appropriate for the diverse features in your dataset.</a:t>
            </a:r>
          </a:p>
          <a:p>
            <a:pPr algn="l">
              <a:buFont typeface="+mj-lt"/>
              <a:buAutoNum type="arabicPeriod"/>
            </a:pPr>
            <a:r>
              <a:rPr lang="en-US" b="1" i="0" dirty="0">
                <a:solidFill>
                  <a:schemeClr val="tx1"/>
                </a:solidFill>
                <a:effectLst/>
                <a:latin typeface="Söhne"/>
              </a:rPr>
              <a:t>Interpretability</a:t>
            </a:r>
            <a:r>
              <a:rPr lang="en-US" b="0" i="0" dirty="0">
                <a:solidFill>
                  <a:schemeClr val="tx1"/>
                </a:solidFill>
                <a:effectLst/>
                <a:latin typeface="Söhne"/>
              </a:rPr>
              <a:t>: One of the most interpretable models, allowing clear visualization of how decisions are made, which is crucial in healthcare settings.</a:t>
            </a:r>
          </a:p>
          <a:p>
            <a:pPr algn="l">
              <a:buFont typeface="+mj-lt"/>
              <a:buAutoNum type="arabicPeriod"/>
            </a:pPr>
            <a:r>
              <a:rPr lang="en-US" b="1" i="0" dirty="0">
                <a:solidFill>
                  <a:schemeClr val="tx1"/>
                </a:solidFill>
                <a:effectLst/>
                <a:latin typeface="Söhne"/>
              </a:rPr>
              <a:t>Handling Missing Values</a:t>
            </a:r>
            <a:r>
              <a:rPr lang="en-US" b="0" i="0" dirty="0">
                <a:solidFill>
                  <a:schemeClr val="tx1"/>
                </a:solidFill>
                <a:effectLst/>
                <a:latin typeface="Söhne"/>
              </a:rPr>
              <a:t>: Requires pre-processing to handle missing values, as it doesn’t inherently deal with them.</a:t>
            </a:r>
          </a:p>
          <a:p>
            <a:br>
              <a:rPr lang="en-US" sz="2400" dirty="0"/>
            </a:br>
            <a:br>
              <a:rPr lang="en-US" sz="2400" dirty="0"/>
            </a:br>
            <a:br>
              <a:rPr lang="en-US" sz="2400" dirty="0"/>
            </a:br>
            <a:endParaRPr lang="en-US" sz="2400" dirty="0"/>
          </a:p>
        </p:txBody>
      </p:sp>
    </p:spTree>
    <p:extLst>
      <p:ext uri="{BB962C8B-B14F-4D97-AF65-F5344CB8AC3E}">
        <p14:creationId xmlns:p14="http://schemas.microsoft.com/office/powerpoint/2010/main" val="957905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diagram of a tree&#10;&#10;Description automatically generated">
            <a:extLst>
              <a:ext uri="{FF2B5EF4-FFF2-40B4-BE49-F238E27FC236}">
                <a16:creationId xmlns:a16="http://schemas.microsoft.com/office/drawing/2014/main" id="{7EFA6470-4917-A965-43E1-8BB176F568A4}"/>
              </a:ext>
            </a:extLst>
          </p:cNvPr>
          <p:cNvPicPr>
            <a:picLocks noGrp="1" noChangeAspect="1"/>
          </p:cNvPicPr>
          <p:nvPr>
            <p:ph idx="13"/>
          </p:nvPr>
        </p:nvPicPr>
        <p:blipFill>
          <a:blip r:embed="rId2"/>
          <a:stretch>
            <a:fillRect/>
          </a:stretch>
        </p:blipFill>
        <p:spPr>
          <a:xfrm>
            <a:off x="1055337" y="205489"/>
            <a:ext cx="10081325" cy="5415821"/>
          </a:xfrm>
        </p:spPr>
      </p:pic>
    </p:spTree>
    <p:extLst>
      <p:ext uri="{BB962C8B-B14F-4D97-AF65-F5344CB8AC3E}">
        <p14:creationId xmlns:p14="http://schemas.microsoft.com/office/powerpoint/2010/main" val="16421082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EFA6470-4917-A965-43E1-8BB176F568A4}"/>
              </a:ext>
            </a:extLst>
          </p:cNvPr>
          <p:cNvPicPr>
            <a:picLocks noGrp="1" noChangeAspect="1"/>
          </p:cNvPicPr>
          <p:nvPr>
            <p:ph idx="13"/>
          </p:nvPr>
        </p:nvPicPr>
        <p:blipFill rotWithShape="1">
          <a:blip r:embed="rId2"/>
          <a:srcRect l="2170" b="11072"/>
          <a:stretch/>
        </p:blipFill>
        <p:spPr>
          <a:xfrm>
            <a:off x="1079292" y="640203"/>
            <a:ext cx="9862498" cy="4816217"/>
          </a:xfrm>
        </p:spPr>
      </p:pic>
    </p:spTree>
    <p:extLst>
      <p:ext uri="{BB962C8B-B14F-4D97-AF65-F5344CB8AC3E}">
        <p14:creationId xmlns:p14="http://schemas.microsoft.com/office/powerpoint/2010/main" val="2703507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red and blue squares&#10;&#10;Description automatically generated">
            <a:extLst>
              <a:ext uri="{FF2B5EF4-FFF2-40B4-BE49-F238E27FC236}">
                <a16:creationId xmlns:a16="http://schemas.microsoft.com/office/drawing/2014/main" id="{FBD061BB-021D-C063-514F-CB7181F3A9F2}"/>
              </a:ext>
            </a:extLst>
          </p:cNvPr>
          <p:cNvPicPr>
            <a:picLocks noGrp="1" noChangeAspect="1"/>
          </p:cNvPicPr>
          <p:nvPr>
            <p:ph idx="13"/>
          </p:nvPr>
        </p:nvPicPr>
        <p:blipFill>
          <a:blip r:embed="rId2"/>
          <a:stretch>
            <a:fillRect/>
          </a:stretch>
        </p:blipFill>
        <p:spPr>
          <a:xfrm>
            <a:off x="567395" y="0"/>
            <a:ext cx="11057209" cy="5545308"/>
          </a:xfrm>
        </p:spPr>
      </p:pic>
    </p:spTree>
    <p:extLst>
      <p:ext uri="{BB962C8B-B14F-4D97-AF65-F5344CB8AC3E}">
        <p14:creationId xmlns:p14="http://schemas.microsoft.com/office/powerpoint/2010/main" val="3789859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4A1115-768F-05B8-5249-84AB35B60709}"/>
              </a:ext>
            </a:extLst>
          </p:cNvPr>
          <p:cNvSpPr>
            <a:spLocks noGrp="1"/>
          </p:cNvSpPr>
          <p:nvPr>
            <p:ph type="title"/>
          </p:nvPr>
        </p:nvSpPr>
        <p:spPr>
          <a:xfrm>
            <a:off x="838200" y="482302"/>
            <a:ext cx="10483326" cy="968188"/>
          </a:xfrm>
        </p:spPr>
        <p:txBody>
          <a:bodyPr/>
          <a:lstStyle/>
          <a:p>
            <a:r>
              <a:rPr lang="en-US" sz="2800" dirty="0"/>
              <a:t>Which underlying medical disorders account for the majority of hospital deaths among patients over the</a:t>
            </a:r>
            <a:br>
              <a:rPr lang="en-US" sz="2800" dirty="0"/>
            </a:br>
            <a:r>
              <a:rPr lang="en-US" sz="2800" dirty="0"/>
              <a:t>age of 70? Are there any trends in the kinds of illnesses that cause death in this particular age range?  </a:t>
            </a:r>
            <a:endParaRPr lang="en-IN" sz="2800" dirty="0"/>
          </a:p>
        </p:txBody>
      </p:sp>
      <p:pic>
        <p:nvPicPr>
          <p:cNvPr id="7" name="Content Placeholder 6" descr="A graph showing the condition of patients&#10;&#10;Description automatically generated">
            <a:extLst>
              <a:ext uri="{FF2B5EF4-FFF2-40B4-BE49-F238E27FC236}">
                <a16:creationId xmlns:a16="http://schemas.microsoft.com/office/drawing/2014/main" id="{5F0481FE-BB4E-7CD5-088F-E8E0756E776C}"/>
              </a:ext>
            </a:extLst>
          </p:cNvPr>
          <p:cNvPicPr>
            <a:picLocks noGrp="1" noChangeAspect="1"/>
          </p:cNvPicPr>
          <p:nvPr>
            <p:ph idx="13"/>
          </p:nvPr>
        </p:nvPicPr>
        <p:blipFill>
          <a:blip r:embed="rId2"/>
          <a:stretch>
            <a:fillRect/>
          </a:stretch>
        </p:blipFill>
        <p:spPr>
          <a:xfrm>
            <a:off x="838201" y="1825624"/>
            <a:ext cx="10483326" cy="3855647"/>
          </a:xfrm>
        </p:spPr>
      </p:pic>
    </p:spTree>
    <p:extLst>
      <p:ext uri="{BB962C8B-B14F-4D97-AF65-F5344CB8AC3E}">
        <p14:creationId xmlns:p14="http://schemas.microsoft.com/office/powerpoint/2010/main" val="11832742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167990-8304-3390-9D60-4CB02D8A5B76}"/>
              </a:ext>
            </a:extLst>
          </p:cNvPr>
          <p:cNvSpPr>
            <a:spLocks noGrp="1"/>
          </p:cNvSpPr>
          <p:nvPr>
            <p:ph idx="13"/>
          </p:nvPr>
        </p:nvSpPr>
        <p:spPr>
          <a:xfrm>
            <a:off x="863670" y="1365175"/>
            <a:ext cx="10495190" cy="4325620"/>
          </a:xfrm>
        </p:spPr>
        <p:txBody>
          <a:bodyPr lIns="91440" tIns="45720" rIns="91440" bIns="45720" anchor="t"/>
          <a:lstStyle/>
          <a:p>
            <a:pPr algn="just"/>
            <a:r>
              <a:rPr lang="en-US" dirty="0"/>
              <a:t>I initiated Part - 1 to analyze the "Patient Survival Prediction" dataset, containing around 92,000 entries with 190 variables, to predict patient survival in healthcare. My preprocessing involved handling missing values, outliers, and analyzing data relationships. The dataset, including metrics like heart rate and creatinine levels, aims to determine survival outcomes. I am using classification models like logistic regression, as my target variable, '</a:t>
            </a:r>
            <a:r>
              <a:rPr lang="en-US" dirty="0" err="1"/>
              <a:t>hospital_death</a:t>
            </a:r>
            <a:r>
              <a:rPr lang="en-US" dirty="0"/>
              <a:t>', is binary. This real-world application can enhance medical diagnosis accuracy, saving lives and time. Additionally, it could reveal the impact of intensive care units on patient </a:t>
            </a:r>
            <a:r>
              <a:rPr lang="en-US"/>
              <a:t>health. </a:t>
            </a:r>
            <a:endParaRPr lang="en-US" dirty="0"/>
          </a:p>
          <a:p>
            <a:pPr algn="just"/>
            <a:br>
              <a:rPr lang="en-US" dirty="0"/>
            </a:br>
            <a:endParaRPr lang="en-US" dirty="0"/>
          </a:p>
        </p:txBody>
      </p:sp>
      <p:sp>
        <p:nvSpPr>
          <p:cNvPr id="3" name="Title 2">
            <a:extLst>
              <a:ext uri="{FF2B5EF4-FFF2-40B4-BE49-F238E27FC236}">
                <a16:creationId xmlns:a16="http://schemas.microsoft.com/office/drawing/2014/main" id="{7F2755EB-BC79-2B82-572C-057216AEF2F3}"/>
              </a:ext>
            </a:extLst>
          </p:cNvPr>
          <p:cNvSpPr>
            <a:spLocks noGrp="1"/>
          </p:cNvSpPr>
          <p:nvPr>
            <p:ph type="title"/>
          </p:nvPr>
        </p:nvSpPr>
        <p:spPr>
          <a:xfrm>
            <a:off x="863670" y="523984"/>
            <a:ext cx="10483326" cy="975070"/>
          </a:xfrm>
        </p:spPr>
        <p:txBody>
          <a:bodyPr lIns="91440" tIns="45720" rIns="91440" bIns="45720" anchor="ctr"/>
          <a:lstStyle/>
          <a:p>
            <a:r>
              <a:rPr lang="en-US" dirty="0"/>
              <a:t>Abstract</a:t>
            </a:r>
          </a:p>
        </p:txBody>
      </p:sp>
    </p:spTree>
    <p:extLst>
      <p:ext uri="{BB962C8B-B14F-4D97-AF65-F5344CB8AC3E}">
        <p14:creationId xmlns:p14="http://schemas.microsoft.com/office/powerpoint/2010/main" val="756787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4A1115-768F-05B8-5249-84AB35B60709}"/>
              </a:ext>
            </a:extLst>
          </p:cNvPr>
          <p:cNvSpPr>
            <a:spLocks noGrp="1"/>
          </p:cNvSpPr>
          <p:nvPr>
            <p:ph type="title"/>
          </p:nvPr>
        </p:nvSpPr>
        <p:spPr>
          <a:xfrm>
            <a:off x="838200" y="482302"/>
            <a:ext cx="10483326" cy="968188"/>
          </a:xfrm>
        </p:spPr>
        <p:txBody>
          <a:bodyPr/>
          <a:lstStyle/>
          <a:p>
            <a:r>
              <a:rPr lang="en-US" sz="2800" dirty="0"/>
              <a:t>Which ICU types are most prevalent in the dataset, and does the type of ICU affect the risk of hospital</a:t>
            </a:r>
            <a:br>
              <a:rPr lang="en-US" sz="2800" dirty="0"/>
            </a:br>
            <a:r>
              <a:rPr lang="en-US" sz="2800" dirty="0"/>
              <a:t>death?</a:t>
            </a:r>
            <a:endParaRPr lang="en-IN" sz="2800" dirty="0"/>
          </a:p>
        </p:txBody>
      </p:sp>
      <p:pic>
        <p:nvPicPr>
          <p:cNvPr id="6" name="Content Placeholder 5" descr="A graph showing the number of patients with death rates&#10;&#10;Description automatically generated">
            <a:extLst>
              <a:ext uri="{FF2B5EF4-FFF2-40B4-BE49-F238E27FC236}">
                <a16:creationId xmlns:a16="http://schemas.microsoft.com/office/drawing/2014/main" id="{B08F1DC0-4F44-A4D0-21C1-BF8AA847EF8C}"/>
              </a:ext>
            </a:extLst>
          </p:cNvPr>
          <p:cNvPicPr>
            <a:picLocks noGrp="1" noChangeAspect="1"/>
          </p:cNvPicPr>
          <p:nvPr>
            <p:ph idx="13"/>
          </p:nvPr>
        </p:nvPicPr>
        <p:blipFill>
          <a:blip r:embed="rId2"/>
          <a:stretch>
            <a:fillRect/>
          </a:stretch>
        </p:blipFill>
        <p:spPr>
          <a:xfrm>
            <a:off x="838201" y="1825624"/>
            <a:ext cx="10704226" cy="3822245"/>
          </a:xfrm>
        </p:spPr>
      </p:pic>
    </p:spTree>
    <p:extLst>
      <p:ext uri="{BB962C8B-B14F-4D97-AF65-F5344CB8AC3E}">
        <p14:creationId xmlns:p14="http://schemas.microsoft.com/office/powerpoint/2010/main" val="3702653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C992507D-E120-149C-08F4-6992C11AC70A}"/>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a:r>
              <a:rPr lang="en-US" sz="5400" dirty="0">
                <a:solidFill>
                  <a:schemeClr val="bg1">
                    <a:lumMod val="95000"/>
                    <a:lumOff val="5000"/>
                  </a:schemeClr>
                </a:solidFill>
                <a:latin typeface="+mj-lt"/>
                <a:cs typeface="+mj-cs"/>
                <a:sym typeface="Wingdings" panose="05000000000000000000" pitchFamily="2" charset="2"/>
              </a:rPr>
              <a:t>END</a:t>
            </a:r>
            <a:endParaRPr lang="en-US" sz="5400" dirty="0">
              <a:solidFill>
                <a:schemeClr val="bg1">
                  <a:lumMod val="95000"/>
                  <a:lumOff val="5000"/>
                </a:schemeClr>
              </a:solidFill>
              <a:latin typeface="+mj-lt"/>
              <a:cs typeface="+mj-cs"/>
            </a:endParaRPr>
          </a:p>
        </p:txBody>
      </p:sp>
    </p:spTree>
    <p:extLst>
      <p:ext uri="{BB962C8B-B14F-4D97-AF65-F5344CB8AC3E}">
        <p14:creationId xmlns:p14="http://schemas.microsoft.com/office/powerpoint/2010/main" val="21409320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3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ight Arrow 28">
            <a:extLst>
              <a:ext uri="{FF2B5EF4-FFF2-40B4-BE49-F238E27FC236}">
                <a16:creationId xmlns:a16="http://schemas.microsoft.com/office/drawing/2014/main" id="{D05E9BAA-25C7-4AD0-DC96-86A35A875D83}"/>
              </a:ext>
            </a:extLst>
          </p:cNvPr>
          <p:cNvSpPr/>
          <p:nvPr/>
        </p:nvSpPr>
        <p:spPr>
          <a:xfrm flipV="1">
            <a:off x="629587" y="2968930"/>
            <a:ext cx="11332564" cy="7636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Content Placeholder 26">
            <a:extLst>
              <a:ext uri="{FF2B5EF4-FFF2-40B4-BE49-F238E27FC236}">
                <a16:creationId xmlns:a16="http://schemas.microsoft.com/office/drawing/2014/main" id="{80A5757F-2FCD-00EA-DBD5-14F4F605D39C}"/>
              </a:ext>
            </a:extLst>
          </p:cNvPr>
          <p:cNvGraphicFramePr>
            <a:graphicFrameLocks noGrp="1"/>
          </p:cNvGraphicFramePr>
          <p:nvPr>
            <p:ph idx="13"/>
            <p:extLst>
              <p:ext uri="{D42A27DB-BD31-4B8C-83A1-F6EECF244321}">
                <p14:modId xmlns:p14="http://schemas.microsoft.com/office/powerpoint/2010/main" val="2537943149"/>
              </p:ext>
            </p:extLst>
          </p:nvPr>
        </p:nvGraphicFramePr>
        <p:xfrm>
          <a:off x="19469" y="89941"/>
          <a:ext cx="12172531" cy="65581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8" name="TextBox 27">
            <a:extLst>
              <a:ext uri="{FF2B5EF4-FFF2-40B4-BE49-F238E27FC236}">
                <a16:creationId xmlns:a16="http://schemas.microsoft.com/office/drawing/2014/main" id="{BA987241-DB68-E084-3E18-E1ED8A4BAA97}"/>
              </a:ext>
            </a:extLst>
          </p:cNvPr>
          <p:cNvSpPr txBox="1"/>
          <p:nvPr/>
        </p:nvSpPr>
        <p:spPr>
          <a:xfrm>
            <a:off x="5036695" y="809469"/>
            <a:ext cx="3807502" cy="400110"/>
          </a:xfrm>
          <a:prstGeom prst="rect">
            <a:avLst/>
          </a:prstGeom>
          <a:noFill/>
        </p:spPr>
        <p:txBody>
          <a:bodyPr wrap="square" rtlCol="0">
            <a:spAutoFit/>
          </a:bodyPr>
          <a:lstStyle/>
          <a:p>
            <a:r>
              <a:rPr lang="en-US" sz="2000" dirty="0"/>
              <a:t>STEPS AFTER EDA</a:t>
            </a:r>
          </a:p>
        </p:txBody>
      </p:sp>
    </p:spTree>
    <p:extLst>
      <p:ext uri="{BB962C8B-B14F-4D97-AF65-F5344CB8AC3E}">
        <p14:creationId xmlns:p14="http://schemas.microsoft.com/office/powerpoint/2010/main" val="614103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20E6D284-14FA-9C7A-5813-3D0E7C0220B5}"/>
              </a:ext>
            </a:extLst>
          </p:cNvPr>
          <p:cNvGraphicFramePr/>
          <p:nvPr>
            <p:extLst>
              <p:ext uri="{D42A27DB-BD31-4B8C-83A1-F6EECF244321}">
                <p14:modId xmlns:p14="http://schemas.microsoft.com/office/powerpoint/2010/main" val="36511548"/>
              </p:ext>
            </p:extLst>
          </p:nvPr>
        </p:nvGraphicFramePr>
        <p:xfrm>
          <a:off x="-134911" y="-2038662"/>
          <a:ext cx="12192000" cy="9713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90376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387E1409-08EC-4104-4D84-EB4420930498}"/>
              </a:ext>
            </a:extLst>
          </p:cNvPr>
          <p:cNvGraphicFramePr>
            <a:graphicFrameLocks noGrp="1"/>
          </p:cNvGraphicFramePr>
          <p:nvPr>
            <p:ph idx="13"/>
            <p:extLst>
              <p:ext uri="{D42A27DB-BD31-4B8C-83A1-F6EECF244321}">
                <p14:modId xmlns:p14="http://schemas.microsoft.com/office/powerpoint/2010/main" val="1166069534"/>
              </p:ext>
            </p:extLst>
          </p:nvPr>
        </p:nvGraphicFramePr>
        <p:xfrm>
          <a:off x="848405" y="827292"/>
          <a:ext cx="10495190" cy="4127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7173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167990-8304-3390-9D60-4CB02D8A5B76}"/>
              </a:ext>
            </a:extLst>
          </p:cNvPr>
          <p:cNvSpPr>
            <a:spLocks noGrp="1"/>
          </p:cNvSpPr>
          <p:nvPr>
            <p:ph idx="13"/>
          </p:nvPr>
        </p:nvSpPr>
        <p:spPr>
          <a:xfrm>
            <a:off x="848405" y="493805"/>
            <a:ext cx="10495190" cy="4127650"/>
          </a:xfrm>
        </p:spPr>
        <p:txBody>
          <a:bodyPr lIns="91440" tIns="45720" rIns="91440" bIns="45720" anchor="t"/>
          <a:lstStyle/>
          <a:p>
            <a:pPr algn="just"/>
            <a:r>
              <a:rPr lang="en-US" sz="2400" b="1" dirty="0"/>
              <a:t>Chi-Squared Test</a:t>
            </a:r>
          </a:p>
          <a:p>
            <a:pPr algn="just"/>
            <a:r>
              <a:rPr lang="en-US" sz="2400" dirty="0"/>
              <a:t>Evaluate Results:</a:t>
            </a:r>
          </a:p>
          <a:p>
            <a:pPr marL="457200" indent="-457200" algn="just">
              <a:buFont typeface="+mj-lt"/>
              <a:buAutoNum type="arabicPeriod"/>
            </a:pPr>
            <a:r>
              <a:rPr lang="en-US" sz="2400" dirty="0"/>
              <a:t>Chi-squared Statistic: Measures the discrepancy between observed and expected frequencies. A higher value indicates a greater discrepancy.</a:t>
            </a:r>
          </a:p>
          <a:p>
            <a:pPr marL="457200" indent="-457200" algn="just">
              <a:buFont typeface="+mj-lt"/>
              <a:buAutoNum type="arabicPeriod"/>
            </a:pPr>
            <a:r>
              <a:rPr lang="en-US" sz="2400" dirty="0"/>
              <a:t>P-value: Determines the significance of the results. A low p-value (typically &lt; 0.05) suggests that the observed association is unlikely to be due to chance, indicating a significant relationship.</a:t>
            </a:r>
          </a:p>
          <a:p>
            <a:pPr marL="457200" indent="-457200" algn="just">
              <a:buFont typeface="+mj-lt"/>
              <a:buAutoNum type="arabicPeriod"/>
            </a:pPr>
            <a:r>
              <a:rPr lang="en-US" sz="2400" dirty="0"/>
              <a:t>Degrees of Freedom: Calculated based on the number of categories in the variables. It's important for interpreting the chi-squared statistic.</a:t>
            </a:r>
          </a:p>
          <a:p>
            <a:pPr marL="457200" indent="-457200" algn="just">
              <a:buFont typeface="+mj-lt"/>
              <a:buAutoNum type="arabicPeriod"/>
            </a:pPr>
            <a:r>
              <a:rPr lang="en-US" sz="2400" dirty="0"/>
              <a:t>Limitations and Assumptions: The Chi-squared test assumes that the data are independent, and each category combination has a sufficient count, typically at least 5. It's not suitable for continuous variables or where expected frequencies are too low.</a:t>
            </a:r>
          </a:p>
          <a:p>
            <a:pPr algn="just"/>
            <a:br>
              <a:rPr lang="en-US" sz="2400" dirty="0"/>
            </a:br>
            <a:br>
              <a:rPr lang="en-US" sz="2400" dirty="0"/>
            </a:br>
            <a:br>
              <a:rPr lang="en-US" sz="2400" dirty="0"/>
            </a:br>
            <a:endParaRPr lang="en-US" sz="2400" dirty="0"/>
          </a:p>
        </p:txBody>
      </p:sp>
    </p:spTree>
    <p:extLst>
      <p:ext uri="{BB962C8B-B14F-4D97-AF65-F5344CB8AC3E}">
        <p14:creationId xmlns:p14="http://schemas.microsoft.com/office/powerpoint/2010/main" val="2425304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167990-8304-3390-9D60-4CB02D8A5B76}"/>
              </a:ext>
            </a:extLst>
          </p:cNvPr>
          <p:cNvSpPr>
            <a:spLocks noGrp="1"/>
          </p:cNvSpPr>
          <p:nvPr>
            <p:ph idx="13"/>
          </p:nvPr>
        </p:nvSpPr>
        <p:spPr>
          <a:xfrm>
            <a:off x="848405" y="321683"/>
            <a:ext cx="10495190" cy="4127650"/>
          </a:xfrm>
        </p:spPr>
        <p:txBody>
          <a:bodyPr lIns="91440" tIns="45720" rIns="91440" bIns="45720" anchor="t"/>
          <a:lstStyle/>
          <a:p>
            <a:pPr algn="just"/>
            <a:r>
              <a:rPr lang="en-US" b="1" dirty="0"/>
              <a:t>LASSO Regression</a:t>
            </a:r>
          </a:p>
          <a:p>
            <a:pPr algn="l"/>
            <a:r>
              <a:rPr lang="en-US" b="1" i="0" dirty="0">
                <a:solidFill>
                  <a:schemeClr val="tx1"/>
                </a:solidFill>
                <a:effectLst/>
                <a:latin typeface="Arial" panose="020B0604020202020204" pitchFamily="34" charset="0"/>
                <a:cs typeface="Arial" panose="020B0604020202020204" pitchFamily="34" charset="0"/>
              </a:rPr>
              <a:t>LASSO Regression:</a:t>
            </a:r>
          </a:p>
          <a:p>
            <a:pPr marL="342900" indent="-342900" algn="l">
              <a:buFont typeface="Arial" panose="020B0604020202020204" pitchFamily="34" charset="0"/>
              <a:buChar char="•"/>
            </a:pPr>
            <a:r>
              <a:rPr lang="en-US" b="0" i="0" dirty="0">
                <a:solidFill>
                  <a:schemeClr val="tx1"/>
                </a:solidFill>
                <a:effectLst/>
                <a:latin typeface="Arial" panose="020B0604020202020204" pitchFamily="34" charset="0"/>
                <a:cs typeface="Arial" panose="020B0604020202020204" pitchFamily="34" charset="0"/>
              </a:rPr>
              <a:t>Purpose: Ideal for variable selection and regularization, especially beneficial in datasets with a large number of features where only a few are expected to be significant.</a:t>
            </a:r>
          </a:p>
          <a:p>
            <a:pPr marL="342900" indent="-342900" algn="l">
              <a:buFont typeface="Arial" panose="020B0604020202020204" pitchFamily="34" charset="0"/>
              <a:buChar char="•"/>
            </a:pPr>
            <a:r>
              <a:rPr lang="en-US" b="0" i="0" dirty="0">
                <a:solidFill>
                  <a:schemeClr val="tx1"/>
                </a:solidFill>
                <a:effectLst/>
                <a:latin typeface="Arial" panose="020B0604020202020204" pitchFamily="34" charset="0"/>
                <a:cs typeface="Arial" panose="020B0604020202020204" pitchFamily="34" charset="0"/>
              </a:rPr>
              <a:t>Method: Shrinks coefficients of less important features to zero, simplifying the model and highlighting key predictors.</a:t>
            </a:r>
          </a:p>
          <a:p>
            <a:pPr marL="342900" indent="-342900" algn="l">
              <a:buFont typeface="Arial" panose="020B0604020202020204" pitchFamily="34" charset="0"/>
              <a:buChar char="•"/>
            </a:pPr>
            <a:r>
              <a:rPr lang="en-US" b="0" i="0" dirty="0">
                <a:solidFill>
                  <a:schemeClr val="tx1"/>
                </a:solidFill>
                <a:effectLst/>
                <a:latin typeface="Arial" panose="020B0604020202020204" pitchFamily="34" charset="0"/>
                <a:cs typeface="Arial" panose="020B0604020202020204" pitchFamily="34" charset="0"/>
              </a:rPr>
              <a:t>Application: In your dataset, LASSO can be instrumental in identifying crucial predictors for 'hospital_death' from a wide array of variables like 'age', '</a:t>
            </a:r>
            <a:r>
              <a:rPr lang="en-US" b="0" i="0" dirty="0" err="1">
                <a:solidFill>
                  <a:schemeClr val="tx1"/>
                </a:solidFill>
                <a:effectLst/>
                <a:latin typeface="Arial" panose="020B0604020202020204" pitchFamily="34" charset="0"/>
                <a:cs typeface="Arial" panose="020B0604020202020204" pitchFamily="34" charset="0"/>
              </a:rPr>
              <a:t>bmi</a:t>
            </a:r>
            <a:r>
              <a:rPr lang="en-US" b="0" i="0" dirty="0">
                <a:solidFill>
                  <a:schemeClr val="tx1"/>
                </a:solidFill>
                <a:effectLst/>
                <a:latin typeface="Arial" panose="020B0604020202020204" pitchFamily="34" charset="0"/>
                <a:cs typeface="Arial" panose="020B0604020202020204" pitchFamily="34" charset="0"/>
              </a:rPr>
              <a:t>', '</a:t>
            </a:r>
            <a:r>
              <a:rPr lang="en-US" b="0" i="0" dirty="0" err="1">
                <a:solidFill>
                  <a:schemeClr val="tx1"/>
                </a:solidFill>
                <a:effectLst/>
                <a:latin typeface="Arial" panose="020B0604020202020204" pitchFamily="34" charset="0"/>
                <a:cs typeface="Arial" panose="020B0604020202020204" pitchFamily="34" charset="0"/>
              </a:rPr>
              <a:t>bilirubin_apache</a:t>
            </a:r>
            <a:r>
              <a:rPr lang="en-US" b="0" i="0" dirty="0">
                <a:solidFill>
                  <a:schemeClr val="tx1"/>
                </a:solidFill>
                <a:effectLst/>
                <a:latin typeface="Arial" panose="020B0604020202020204" pitchFamily="34" charset="0"/>
                <a:cs typeface="Arial" panose="020B0604020202020204" pitchFamily="34" charset="0"/>
              </a:rPr>
              <a:t>', etc.</a:t>
            </a:r>
          </a:p>
          <a:p>
            <a:pPr algn="l"/>
            <a:endParaRPr lang="en-US" b="0" i="0" dirty="0">
              <a:solidFill>
                <a:schemeClr val="tx1"/>
              </a:solidFill>
              <a:effectLst/>
              <a:latin typeface="Arial" panose="020B0604020202020204" pitchFamily="34" charset="0"/>
              <a:cs typeface="Arial" panose="020B0604020202020204" pitchFamily="34" charset="0"/>
            </a:endParaRPr>
          </a:p>
          <a:p>
            <a:pPr algn="l"/>
            <a:endParaRPr lang="en-US" b="0" i="0" dirty="0">
              <a:solidFill>
                <a:schemeClr val="tx1"/>
              </a:solidFill>
              <a:effectLst/>
              <a:latin typeface="Arial" panose="020B0604020202020204" pitchFamily="34" charset="0"/>
              <a:cs typeface="Arial" panose="020B0604020202020204" pitchFamily="34" charset="0"/>
            </a:endParaRPr>
          </a:p>
          <a:p>
            <a:pPr algn="just"/>
            <a:br>
              <a:rPr lang="en-US" sz="2400" dirty="0"/>
            </a:br>
            <a:br>
              <a:rPr lang="en-US" sz="2400" dirty="0"/>
            </a:br>
            <a:br>
              <a:rPr lang="en-US" sz="2400" dirty="0"/>
            </a:br>
            <a:endParaRPr lang="en-US" sz="2400" dirty="0"/>
          </a:p>
        </p:txBody>
      </p:sp>
    </p:spTree>
    <p:extLst>
      <p:ext uri="{BB962C8B-B14F-4D97-AF65-F5344CB8AC3E}">
        <p14:creationId xmlns:p14="http://schemas.microsoft.com/office/powerpoint/2010/main" val="27828751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167990-8304-3390-9D60-4CB02D8A5B76}"/>
              </a:ext>
            </a:extLst>
          </p:cNvPr>
          <p:cNvSpPr>
            <a:spLocks noGrp="1"/>
          </p:cNvSpPr>
          <p:nvPr>
            <p:ph idx="13"/>
          </p:nvPr>
        </p:nvSpPr>
        <p:spPr>
          <a:xfrm>
            <a:off x="848405" y="321683"/>
            <a:ext cx="10495190" cy="4127650"/>
          </a:xfrm>
        </p:spPr>
        <p:txBody>
          <a:bodyPr lIns="91440" tIns="45720" rIns="91440" bIns="45720" anchor="t"/>
          <a:lstStyle/>
          <a:p>
            <a:pPr algn="just"/>
            <a:r>
              <a:rPr lang="en-US" sz="2400" b="1" dirty="0"/>
              <a:t>Correlation with Target Variable</a:t>
            </a:r>
          </a:p>
          <a:p>
            <a:pPr algn="l">
              <a:buFont typeface="Arial" panose="020B0604020202020204" pitchFamily="34" charset="0"/>
              <a:buChar char="•"/>
            </a:pPr>
            <a:r>
              <a:rPr lang="en-US" b="0" i="0" dirty="0">
                <a:solidFill>
                  <a:schemeClr val="tx1"/>
                </a:solidFill>
                <a:effectLst/>
                <a:latin typeface="Söhne"/>
              </a:rPr>
              <a:t>Fit a regression model in R with 'hospital_death' as the dependent variable and all other variables as independent.</a:t>
            </a:r>
          </a:p>
          <a:p>
            <a:pPr algn="l">
              <a:buFont typeface="Arial" panose="020B0604020202020204" pitchFamily="34" charset="0"/>
              <a:buChar char="•"/>
            </a:pPr>
            <a:r>
              <a:rPr lang="en-US" b="0" i="0" dirty="0">
                <a:solidFill>
                  <a:schemeClr val="tx1"/>
                </a:solidFill>
                <a:effectLst/>
                <a:latin typeface="Söhne"/>
              </a:rPr>
              <a:t>Calculate VIF for each independent variable using an R package to identify multicollinearity.</a:t>
            </a:r>
          </a:p>
          <a:p>
            <a:pPr algn="l">
              <a:buFont typeface="Arial" panose="020B0604020202020204" pitchFamily="34" charset="0"/>
              <a:buChar char="•"/>
            </a:pPr>
            <a:r>
              <a:rPr lang="en-US" b="0" i="0" dirty="0">
                <a:solidFill>
                  <a:schemeClr val="tx1"/>
                </a:solidFill>
                <a:effectLst/>
                <a:latin typeface="Söhne"/>
              </a:rPr>
              <a:t>High VIF values (&gt;5 or &gt;10) indicate strong multicollinearity.</a:t>
            </a:r>
          </a:p>
          <a:p>
            <a:pPr algn="l">
              <a:buFont typeface="Arial" panose="020B0604020202020204" pitchFamily="34" charset="0"/>
              <a:buChar char="•"/>
            </a:pPr>
            <a:r>
              <a:rPr lang="en-US" b="0" i="0" dirty="0">
                <a:solidFill>
                  <a:schemeClr val="tx1"/>
                </a:solidFill>
                <a:effectLst/>
                <a:latin typeface="Söhne"/>
              </a:rPr>
              <a:t>Address high VIFs by removing, combining variables, or applying PCA.</a:t>
            </a:r>
          </a:p>
          <a:p>
            <a:pPr algn="l">
              <a:buFont typeface="Arial" panose="020B0604020202020204" pitchFamily="34" charset="0"/>
              <a:buChar char="•"/>
            </a:pPr>
            <a:r>
              <a:rPr lang="en-US" b="0" i="0" dirty="0">
                <a:solidFill>
                  <a:schemeClr val="tx1"/>
                </a:solidFill>
                <a:effectLst/>
                <a:latin typeface="Söhne"/>
              </a:rPr>
              <a:t>Iterate the process to balance statistical validity and clinical relevance.</a:t>
            </a:r>
          </a:p>
          <a:p>
            <a:pPr algn="l">
              <a:buFont typeface="Arial" panose="020B0604020202020204" pitchFamily="34" charset="0"/>
              <a:buChar char="•"/>
            </a:pPr>
            <a:r>
              <a:rPr lang="en-US" b="0" i="0" dirty="0">
                <a:solidFill>
                  <a:schemeClr val="tx1"/>
                </a:solidFill>
                <a:effectLst/>
                <a:latin typeface="Söhne"/>
              </a:rPr>
              <a:t>Interpret model changes within the healthcare context with expert consultation.</a:t>
            </a:r>
          </a:p>
          <a:p>
            <a:pPr algn="just"/>
            <a:br>
              <a:rPr lang="en-US" sz="2400" dirty="0"/>
            </a:br>
            <a:br>
              <a:rPr lang="en-US" sz="2400" dirty="0"/>
            </a:br>
            <a:br>
              <a:rPr lang="en-US" sz="2400" dirty="0"/>
            </a:br>
            <a:endParaRPr lang="en-US" sz="2400" dirty="0"/>
          </a:p>
        </p:txBody>
      </p:sp>
    </p:spTree>
    <p:extLst>
      <p:ext uri="{BB962C8B-B14F-4D97-AF65-F5344CB8AC3E}">
        <p14:creationId xmlns:p14="http://schemas.microsoft.com/office/powerpoint/2010/main" val="3606054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167990-8304-3390-9D60-4CB02D8A5B76}"/>
              </a:ext>
            </a:extLst>
          </p:cNvPr>
          <p:cNvSpPr>
            <a:spLocks noGrp="1"/>
          </p:cNvSpPr>
          <p:nvPr>
            <p:ph idx="13"/>
          </p:nvPr>
        </p:nvSpPr>
        <p:spPr>
          <a:xfrm>
            <a:off x="848405" y="321683"/>
            <a:ext cx="10495190" cy="4127650"/>
          </a:xfrm>
        </p:spPr>
        <p:txBody>
          <a:bodyPr lIns="91440" tIns="45720" rIns="91440" bIns="45720" anchor="t"/>
          <a:lstStyle/>
          <a:p>
            <a:pPr algn="just"/>
            <a:r>
              <a:rPr lang="en-US" sz="2400" b="1" dirty="0"/>
              <a:t>Stepwise Regression</a:t>
            </a:r>
          </a:p>
          <a:p>
            <a:pPr algn="l">
              <a:buFont typeface="+mj-lt"/>
              <a:buAutoNum type="arabicPeriod"/>
            </a:pPr>
            <a:r>
              <a:rPr lang="en-US" sz="2000" b="1" i="0" dirty="0">
                <a:solidFill>
                  <a:schemeClr val="tx1"/>
                </a:solidFill>
                <a:effectLst/>
                <a:latin typeface="Arial" panose="020B0604020202020204" pitchFamily="34" charset="0"/>
                <a:cs typeface="Arial" panose="020B0604020202020204" pitchFamily="34" charset="0"/>
              </a:rPr>
              <a:t>Prepare Your Data:</a:t>
            </a:r>
            <a:endParaRPr lang="en-US" sz="2000" b="0" i="0" dirty="0">
              <a:solidFill>
                <a:schemeClr val="tx1"/>
              </a:solidFill>
              <a:effectLst/>
              <a:latin typeface="Arial" panose="020B0604020202020204" pitchFamily="34" charset="0"/>
              <a:cs typeface="Arial" panose="020B0604020202020204" pitchFamily="34" charset="0"/>
            </a:endParaRPr>
          </a:p>
          <a:p>
            <a:pPr marL="742950" lvl="1" indent="-285750" algn="l">
              <a:buFont typeface="+mj-lt"/>
              <a:buAutoNum type="arabicPeriod"/>
            </a:pPr>
            <a:r>
              <a:rPr lang="en-US" sz="2000" b="0" i="0" dirty="0">
                <a:effectLst/>
                <a:latin typeface="Arial" panose="020B0604020202020204" pitchFamily="34" charset="0"/>
                <a:cs typeface="Arial" panose="020B0604020202020204" pitchFamily="34" charset="0"/>
              </a:rPr>
              <a:t>Ensure that your dataset is loaded into R, typically as a data frame.</a:t>
            </a:r>
          </a:p>
          <a:p>
            <a:pPr marL="742950" lvl="1" indent="-285750" algn="l">
              <a:buFont typeface="+mj-lt"/>
              <a:buAutoNum type="arabicPeriod"/>
            </a:pPr>
            <a:r>
              <a:rPr lang="en-US" sz="2000" b="0" i="0" dirty="0">
                <a:effectLst/>
                <a:latin typeface="Arial" panose="020B0604020202020204" pitchFamily="34" charset="0"/>
                <a:cs typeface="Arial" panose="020B0604020202020204" pitchFamily="34" charset="0"/>
              </a:rPr>
              <a:t>Remove non-predictive variables such as '</a:t>
            </a:r>
            <a:r>
              <a:rPr lang="en-US" sz="2000" b="0" i="0" dirty="0" err="1">
                <a:effectLst/>
                <a:latin typeface="Arial" panose="020B0604020202020204" pitchFamily="34" charset="0"/>
                <a:cs typeface="Arial" panose="020B0604020202020204" pitchFamily="34" charset="0"/>
              </a:rPr>
              <a:t>patient_id</a:t>
            </a:r>
            <a:r>
              <a:rPr lang="en-US" sz="2000" b="0" i="0" dirty="0">
                <a:effectLst/>
                <a:latin typeface="Arial" panose="020B0604020202020204" pitchFamily="34" charset="0"/>
                <a:cs typeface="Arial" panose="020B0604020202020204" pitchFamily="34" charset="0"/>
              </a:rPr>
              <a:t>' and '</a:t>
            </a:r>
            <a:r>
              <a:rPr lang="en-US" sz="2000" b="0" i="0" dirty="0" err="1">
                <a:effectLst/>
                <a:latin typeface="Arial" panose="020B0604020202020204" pitchFamily="34" charset="0"/>
                <a:cs typeface="Arial" panose="020B0604020202020204" pitchFamily="34" charset="0"/>
              </a:rPr>
              <a:t>hospital_id</a:t>
            </a:r>
            <a:r>
              <a:rPr lang="en-US" sz="2000" b="0" i="0" dirty="0">
                <a:effectLst/>
                <a:latin typeface="Arial" panose="020B0604020202020204" pitchFamily="34" charset="0"/>
                <a:cs typeface="Arial" panose="020B0604020202020204" pitchFamily="34" charset="0"/>
              </a:rPr>
              <a:t>'.</a:t>
            </a:r>
          </a:p>
          <a:p>
            <a:pPr algn="l">
              <a:buFont typeface="+mj-lt"/>
              <a:buAutoNum type="arabicPeriod"/>
            </a:pPr>
            <a:r>
              <a:rPr lang="en-US" sz="2000" b="1" i="0" dirty="0">
                <a:solidFill>
                  <a:schemeClr val="tx1"/>
                </a:solidFill>
                <a:effectLst/>
                <a:latin typeface="Arial" panose="020B0604020202020204" pitchFamily="34" charset="0"/>
                <a:cs typeface="Arial" panose="020B0604020202020204" pitchFamily="34" charset="0"/>
              </a:rPr>
              <a:t>Select the Initial Model:</a:t>
            </a:r>
            <a:endParaRPr lang="en-US" sz="2000" b="0" i="0" dirty="0">
              <a:solidFill>
                <a:schemeClr val="tx1"/>
              </a:solidFill>
              <a:effectLst/>
              <a:latin typeface="Arial" panose="020B0604020202020204" pitchFamily="34" charset="0"/>
              <a:cs typeface="Arial" panose="020B0604020202020204" pitchFamily="34" charset="0"/>
            </a:endParaRPr>
          </a:p>
          <a:p>
            <a:pPr marL="742950" lvl="1" indent="-285750" algn="l">
              <a:buFont typeface="+mj-lt"/>
              <a:buAutoNum type="arabicPeriod"/>
            </a:pPr>
            <a:r>
              <a:rPr lang="en-US" sz="2000" b="0" i="0" dirty="0">
                <a:effectLst/>
                <a:latin typeface="Arial" panose="020B0604020202020204" pitchFamily="34" charset="0"/>
                <a:cs typeface="Arial" panose="020B0604020202020204" pitchFamily="34" charset="0"/>
              </a:rPr>
              <a:t>For forward selection, start with the simplest model: </a:t>
            </a:r>
            <a:r>
              <a:rPr lang="en-US" sz="2000" b="0" i="0" dirty="0" err="1">
                <a:effectLst/>
                <a:latin typeface="Arial" panose="020B0604020202020204" pitchFamily="34" charset="0"/>
                <a:cs typeface="Arial" panose="020B0604020202020204" pitchFamily="34" charset="0"/>
              </a:rPr>
              <a:t>lm</a:t>
            </a:r>
            <a:r>
              <a:rPr lang="en-US" sz="2000" b="0" i="0" dirty="0">
                <a:effectLst/>
                <a:latin typeface="Arial" panose="020B0604020202020204" pitchFamily="34" charset="0"/>
                <a:cs typeface="Arial" panose="020B0604020202020204" pitchFamily="34" charset="0"/>
              </a:rPr>
              <a:t>(hospital_death ~ 1, data=</a:t>
            </a:r>
            <a:r>
              <a:rPr lang="en-US" sz="2000" b="0" i="0" dirty="0" err="1">
                <a:effectLst/>
                <a:latin typeface="Arial" panose="020B0604020202020204" pitchFamily="34" charset="0"/>
                <a:cs typeface="Arial" panose="020B0604020202020204" pitchFamily="34" charset="0"/>
              </a:rPr>
              <a:t>your_data</a:t>
            </a:r>
            <a:r>
              <a:rPr lang="en-US" sz="2000" b="0" i="0" dirty="0">
                <a:effectLst/>
                <a:latin typeface="Arial" panose="020B0604020202020204" pitchFamily="34" charset="0"/>
                <a:cs typeface="Arial" panose="020B0604020202020204" pitchFamily="34" charset="0"/>
              </a:rPr>
              <a:t>).</a:t>
            </a:r>
          </a:p>
          <a:p>
            <a:pPr marL="742950" lvl="1" indent="-285750" algn="l">
              <a:buFont typeface="+mj-lt"/>
              <a:buAutoNum type="arabicPeriod"/>
            </a:pPr>
            <a:r>
              <a:rPr lang="en-US" sz="2000" b="0" i="0" dirty="0">
                <a:effectLst/>
                <a:latin typeface="Arial" panose="020B0604020202020204" pitchFamily="34" charset="0"/>
                <a:cs typeface="Arial" panose="020B0604020202020204" pitchFamily="34" charset="0"/>
              </a:rPr>
              <a:t>For backward elimination, start with the full model: </a:t>
            </a:r>
            <a:r>
              <a:rPr lang="en-US" sz="2000" b="0" i="0" dirty="0" err="1">
                <a:effectLst/>
                <a:latin typeface="Arial" panose="020B0604020202020204" pitchFamily="34" charset="0"/>
                <a:cs typeface="Arial" panose="020B0604020202020204" pitchFamily="34" charset="0"/>
              </a:rPr>
              <a:t>lm</a:t>
            </a:r>
            <a:r>
              <a:rPr lang="en-US" sz="2000" b="0" i="0" dirty="0">
                <a:effectLst/>
                <a:latin typeface="Arial" panose="020B0604020202020204" pitchFamily="34" charset="0"/>
                <a:cs typeface="Arial" panose="020B0604020202020204" pitchFamily="34" charset="0"/>
              </a:rPr>
              <a:t>(hospital_death ~ ., data=</a:t>
            </a:r>
            <a:r>
              <a:rPr lang="en-US" sz="2000" b="0" i="0" dirty="0" err="1">
                <a:effectLst/>
                <a:latin typeface="Arial" panose="020B0604020202020204" pitchFamily="34" charset="0"/>
                <a:cs typeface="Arial" panose="020B0604020202020204" pitchFamily="34" charset="0"/>
              </a:rPr>
              <a:t>your_data</a:t>
            </a:r>
            <a:r>
              <a:rPr lang="en-US" sz="2000" b="0" i="0" dirty="0">
                <a:effectLst/>
                <a:latin typeface="Arial" panose="020B0604020202020204" pitchFamily="34" charset="0"/>
                <a:cs typeface="Arial" panose="020B0604020202020204" pitchFamily="34" charset="0"/>
              </a:rPr>
              <a:t>).</a:t>
            </a:r>
          </a:p>
          <a:p>
            <a:pPr algn="l">
              <a:buFont typeface="+mj-lt"/>
              <a:buAutoNum type="arabicPeriod"/>
            </a:pPr>
            <a:r>
              <a:rPr lang="en-US" sz="2000" b="1" i="0" dirty="0">
                <a:solidFill>
                  <a:schemeClr val="tx1"/>
                </a:solidFill>
                <a:effectLst/>
                <a:latin typeface="Arial" panose="020B0604020202020204" pitchFamily="34" charset="0"/>
                <a:cs typeface="Arial" panose="020B0604020202020204" pitchFamily="34" charset="0"/>
              </a:rPr>
              <a:t>Perform Stepwise Regression:</a:t>
            </a:r>
            <a:endParaRPr lang="en-US" sz="2000" b="0" i="0" dirty="0">
              <a:solidFill>
                <a:schemeClr val="tx1"/>
              </a:solidFill>
              <a:effectLst/>
              <a:latin typeface="Arial" panose="020B0604020202020204" pitchFamily="34" charset="0"/>
              <a:cs typeface="Arial" panose="020B0604020202020204" pitchFamily="34" charset="0"/>
            </a:endParaRPr>
          </a:p>
          <a:p>
            <a:pPr marL="742950" lvl="1" indent="-285750" algn="l">
              <a:buFont typeface="+mj-lt"/>
              <a:buAutoNum type="arabicPeriod"/>
            </a:pPr>
            <a:r>
              <a:rPr lang="en-US" sz="2000" b="0" i="0" dirty="0">
                <a:effectLst/>
                <a:latin typeface="Arial" panose="020B0604020202020204" pitchFamily="34" charset="0"/>
                <a:cs typeface="Arial" panose="020B0604020202020204" pitchFamily="34" charset="0"/>
              </a:rPr>
              <a:t>Use </a:t>
            </a:r>
            <a:r>
              <a:rPr lang="en-US" sz="2000" b="0" i="0" dirty="0" err="1">
                <a:effectLst/>
                <a:latin typeface="Arial" panose="020B0604020202020204" pitchFamily="34" charset="0"/>
                <a:cs typeface="Arial" panose="020B0604020202020204" pitchFamily="34" charset="0"/>
              </a:rPr>
              <a:t>stepAIC</a:t>
            </a:r>
            <a:r>
              <a:rPr lang="en-US" sz="2000" b="0" i="0" dirty="0">
                <a:effectLst/>
                <a:latin typeface="Arial" panose="020B0604020202020204" pitchFamily="34" charset="0"/>
                <a:cs typeface="Arial" panose="020B0604020202020204" pitchFamily="34" charset="0"/>
              </a:rPr>
              <a:t> function from the MASS package, which selects the best model based on AIC.</a:t>
            </a:r>
          </a:p>
          <a:p>
            <a:pPr marL="742950" lvl="1" indent="-285750" algn="l">
              <a:buFont typeface="+mj-lt"/>
              <a:buAutoNum type="arabicPeriod"/>
            </a:pPr>
            <a:r>
              <a:rPr lang="en-US" sz="2000" b="0" i="0" dirty="0">
                <a:effectLst/>
                <a:latin typeface="Arial" panose="020B0604020202020204" pitchFamily="34" charset="0"/>
                <a:cs typeface="Arial" panose="020B0604020202020204" pitchFamily="34" charset="0"/>
              </a:rPr>
              <a:t>For forward selection: </a:t>
            </a:r>
            <a:r>
              <a:rPr lang="en-US" sz="2000" b="0" i="0" dirty="0" err="1">
                <a:effectLst/>
                <a:latin typeface="Arial" panose="020B0604020202020204" pitchFamily="34" charset="0"/>
                <a:cs typeface="Arial" panose="020B0604020202020204" pitchFamily="34" charset="0"/>
              </a:rPr>
              <a:t>stepAIC</a:t>
            </a:r>
            <a:r>
              <a:rPr lang="en-US" sz="2000" b="0" i="0" dirty="0">
                <a:effectLst/>
                <a:latin typeface="Arial" panose="020B0604020202020204" pitchFamily="34" charset="0"/>
                <a:cs typeface="Arial" panose="020B0604020202020204" pitchFamily="34" charset="0"/>
              </a:rPr>
              <a:t>(</a:t>
            </a:r>
            <a:r>
              <a:rPr lang="en-US" sz="2000" b="0" i="0" dirty="0" err="1">
                <a:effectLst/>
                <a:latin typeface="Arial" panose="020B0604020202020204" pitchFamily="34" charset="0"/>
                <a:cs typeface="Arial" panose="020B0604020202020204" pitchFamily="34" charset="0"/>
              </a:rPr>
              <a:t>initial_model</a:t>
            </a:r>
            <a:r>
              <a:rPr lang="en-US" sz="2000" b="0" i="0" dirty="0">
                <a:effectLst/>
                <a:latin typeface="Arial" panose="020B0604020202020204" pitchFamily="34" charset="0"/>
                <a:cs typeface="Arial" panose="020B0604020202020204" pitchFamily="34" charset="0"/>
              </a:rPr>
              <a:t>, direction="forward", scope=list(lower=</a:t>
            </a:r>
            <a:r>
              <a:rPr lang="en-US" sz="2000" b="0" i="0" dirty="0" err="1">
                <a:effectLst/>
                <a:latin typeface="Arial" panose="020B0604020202020204" pitchFamily="34" charset="0"/>
                <a:cs typeface="Arial" panose="020B0604020202020204" pitchFamily="34" charset="0"/>
              </a:rPr>
              <a:t>initial_model</a:t>
            </a:r>
            <a:r>
              <a:rPr lang="en-US" sz="2000" b="0" i="0" dirty="0">
                <a:effectLst/>
                <a:latin typeface="Arial" panose="020B0604020202020204" pitchFamily="34" charset="0"/>
                <a:cs typeface="Arial" panose="020B0604020202020204" pitchFamily="34" charset="0"/>
              </a:rPr>
              <a:t>, upper=</a:t>
            </a:r>
            <a:r>
              <a:rPr lang="en-US" sz="2000" b="0" i="0" dirty="0" err="1">
                <a:effectLst/>
                <a:latin typeface="Arial" panose="020B0604020202020204" pitchFamily="34" charset="0"/>
                <a:cs typeface="Arial" panose="020B0604020202020204" pitchFamily="34" charset="0"/>
              </a:rPr>
              <a:t>full_model</a:t>
            </a:r>
            <a:r>
              <a:rPr lang="en-US" sz="2000" b="0" i="0" dirty="0">
                <a:effectLst/>
                <a:latin typeface="Arial" panose="020B0604020202020204" pitchFamily="34" charset="0"/>
                <a:cs typeface="Arial" panose="020B0604020202020204" pitchFamily="34" charset="0"/>
              </a:rPr>
              <a:t>)).</a:t>
            </a:r>
          </a:p>
          <a:p>
            <a:pPr marL="742950" lvl="1" indent="-285750" algn="l">
              <a:buFont typeface="+mj-lt"/>
              <a:buAutoNum type="arabicPeriod"/>
            </a:pPr>
            <a:r>
              <a:rPr lang="en-US" sz="2000" b="0" i="0" dirty="0">
                <a:effectLst/>
                <a:latin typeface="Arial" panose="020B0604020202020204" pitchFamily="34" charset="0"/>
                <a:cs typeface="Arial" panose="020B0604020202020204" pitchFamily="34" charset="0"/>
              </a:rPr>
              <a:t>For backward elimination: </a:t>
            </a:r>
            <a:r>
              <a:rPr lang="en-US" sz="2000" b="0" i="0" dirty="0" err="1">
                <a:effectLst/>
                <a:latin typeface="Arial" panose="020B0604020202020204" pitchFamily="34" charset="0"/>
                <a:cs typeface="Arial" panose="020B0604020202020204" pitchFamily="34" charset="0"/>
              </a:rPr>
              <a:t>stepAIC</a:t>
            </a:r>
            <a:r>
              <a:rPr lang="en-US" sz="2000" b="0" i="0" dirty="0">
                <a:effectLst/>
                <a:latin typeface="Arial" panose="020B0604020202020204" pitchFamily="34" charset="0"/>
                <a:cs typeface="Arial" panose="020B0604020202020204" pitchFamily="34" charset="0"/>
              </a:rPr>
              <a:t>(</a:t>
            </a:r>
            <a:r>
              <a:rPr lang="en-US" sz="2000" b="0" i="0" dirty="0" err="1">
                <a:effectLst/>
                <a:latin typeface="Arial" panose="020B0604020202020204" pitchFamily="34" charset="0"/>
                <a:cs typeface="Arial" panose="020B0604020202020204" pitchFamily="34" charset="0"/>
              </a:rPr>
              <a:t>initial_model</a:t>
            </a:r>
            <a:r>
              <a:rPr lang="en-US" sz="2000" b="0" i="0" dirty="0">
                <a:effectLst/>
                <a:latin typeface="Arial" panose="020B0604020202020204" pitchFamily="34" charset="0"/>
                <a:cs typeface="Arial" panose="020B0604020202020204" pitchFamily="34" charset="0"/>
              </a:rPr>
              <a:t>, direction="backward").</a:t>
            </a:r>
          </a:p>
          <a:p>
            <a:pPr marL="742950" lvl="1" indent="-285750" algn="l">
              <a:buFont typeface="+mj-lt"/>
              <a:buAutoNum type="arabicPeriod"/>
            </a:pPr>
            <a:r>
              <a:rPr lang="en-US" sz="2000" b="0" i="0" dirty="0">
                <a:effectLst/>
                <a:latin typeface="Arial" panose="020B0604020202020204" pitchFamily="34" charset="0"/>
                <a:cs typeface="Arial" panose="020B0604020202020204" pitchFamily="34" charset="0"/>
              </a:rPr>
              <a:t>For both directions: </a:t>
            </a:r>
            <a:r>
              <a:rPr lang="en-US" sz="2000" b="0" i="0" dirty="0" err="1">
                <a:effectLst/>
                <a:latin typeface="Arial" panose="020B0604020202020204" pitchFamily="34" charset="0"/>
                <a:cs typeface="Arial" panose="020B0604020202020204" pitchFamily="34" charset="0"/>
              </a:rPr>
              <a:t>stepAIC</a:t>
            </a:r>
            <a:r>
              <a:rPr lang="en-US" sz="2000" b="0" i="0" dirty="0">
                <a:effectLst/>
                <a:latin typeface="Arial" panose="020B0604020202020204" pitchFamily="34" charset="0"/>
                <a:cs typeface="Arial" panose="020B0604020202020204" pitchFamily="34" charset="0"/>
              </a:rPr>
              <a:t>(</a:t>
            </a:r>
            <a:r>
              <a:rPr lang="en-US" sz="2000" b="0" i="0" dirty="0" err="1">
                <a:effectLst/>
                <a:latin typeface="Arial" panose="020B0604020202020204" pitchFamily="34" charset="0"/>
                <a:cs typeface="Arial" panose="020B0604020202020204" pitchFamily="34" charset="0"/>
              </a:rPr>
              <a:t>initial_model</a:t>
            </a:r>
            <a:r>
              <a:rPr lang="en-US" sz="2000" b="0" i="0" dirty="0">
                <a:effectLst/>
                <a:latin typeface="Arial" panose="020B0604020202020204" pitchFamily="34" charset="0"/>
                <a:cs typeface="Arial" panose="020B0604020202020204" pitchFamily="34" charset="0"/>
              </a:rPr>
              <a:t>, direction="both").</a:t>
            </a:r>
          </a:p>
          <a:p>
            <a:pPr algn="just"/>
            <a:br>
              <a:rPr lang="en-US" sz="2400" dirty="0"/>
            </a:br>
            <a:br>
              <a:rPr lang="en-US" sz="2400" dirty="0"/>
            </a:br>
            <a:br>
              <a:rPr lang="en-US" sz="2400" dirty="0"/>
            </a:br>
            <a:endParaRPr lang="en-US" sz="2400" dirty="0"/>
          </a:p>
        </p:txBody>
      </p:sp>
    </p:spTree>
    <p:extLst>
      <p:ext uri="{BB962C8B-B14F-4D97-AF65-F5344CB8AC3E}">
        <p14:creationId xmlns:p14="http://schemas.microsoft.com/office/powerpoint/2010/main" val="4057291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TotalTime>
  <Words>1367</Words>
  <Application>Microsoft Macintosh PowerPoint</Application>
  <PresentationFormat>Widescreen</PresentationFormat>
  <Paragraphs>105</Paragraphs>
  <Slides>21</Slides>
  <Notes>2</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21</vt:i4>
      </vt:variant>
    </vt:vector>
  </HeadingPairs>
  <TitlesOfParts>
    <vt:vector size="27" baseType="lpstr">
      <vt:lpstr>Arial</vt:lpstr>
      <vt:lpstr>Calibri</vt:lpstr>
      <vt:lpstr>Söhne</vt:lpstr>
      <vt:lpstr>Office Theme</vt:lpstr>
      <vt:lpstr>2_Office Theme</vt:lpstr>
      <vt:lpstr>1_Office Theme</vt:lpstr>
      <vt:lpstr>Patient Survival Prediction       </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BUILDING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Which underlying medical disorders account for the majority of hospital deaths among patients over the age of 70? Are there any trends in the kinds of illnesses that cause death in this particular age range?  </vt:lpstr>
      <vt:lpstr>Which ICU types are most prevalent in the dataset, and does the type of ICU affect the risk of hospital death?</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Healy, Devin Marie</dc:creator>
  <cp:lastModifiedBy>Patiballa, Surya vamsi</cp:lastModifiedBy>
  <cp:revision>220</cp:revision>
  <dcterms:created xsi:type="dcterms:W3CDTF">2023-10-15T20:26:04Z</dcterms:created>
  <dcterms:modified xsi:type="dcterms:W3CDTF">2025-01-11T22:17:31Z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1F317CF70C6642B60D352C6542772DC9_43</vt:lpwstr>
  </property>
  <property fmtid="{D5CDD505-2E9C-101B-9397-08002B2CF9AE}" pid="3" name="KSOProductBuildVer">
    <vt:lpwstr>2052-6.0.2.8225</vt:lpwstr>
  </property>
</Properties>
</file>