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6273-BC77-F84F-61B3-9D33B0B31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4A410-4EDF-DFA2-1A7C-CB0677580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5F644-28EB-3171-00FB-F72E9FE3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C0CE-08F2-4A12-AB5C-0F7C37792A1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88DA7-FD8A-DDA3-34F7-E22B60C9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3AEB6-A6EB-6228-2376-E641AFFC8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82A8-1800-4D0A-9641-3B6770C2F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17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E928-AFEA-CBA4-D74C-E867E1F79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0CD7D-74AA-F944-38E6-82DBFEE80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DCB13-FF4C-C329-5ADC-F1469A8F2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C0CE-08F2-4A12-AB5C-0F7C37792A1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2146F-78DA-A6F4-6125-9C2E3707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3DEED-AA75-9DD9-DE6C-8E9CCE89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82A8-1800-4D0A-9641-3B6770C2F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13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961D1F-CA7F-38A1-2FDB-628A89097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3D1BB-85B3-E0AA-3E1F-9ECA00F2C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66308-1A50-92EC-79F4-5AEABE38C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C0CE-08F2-4A12-AB5C-0F7C37792A1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97F13-7E2D-D9EA-95B6-F6AFB802A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73483-2ADF-C3A7-5A04-494AB515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82A8-1800-4D0A-9641-3B6770C2F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08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E0EF-CC6C-06D2-269E-49A200518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71C6-E492-1CCE-85AF-C0DBC220F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6410E-1793-C63A-302B-B066420B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C0CE-08F2-4A12-AB5C-0F7C37792A1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3643E-3921-97AF-282C-B84F8D854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A97F7-91ED-D261-A247-4E416F30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82A8-1800-4D0A-9641-3B6770C2F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71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11E3-D55C-C4F6-D7AC-CEC005C8B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1171E-1281-9201-30FE-1E7E7BC2E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FDD26-40B0-BAE9-5682-82723352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C0CE-08F2-4A12-AB5C-0F7C37792A1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CC842-622A-D4B4-7BCB-8DA5D94D9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DA771-44F2-1203-A722-C4B4AD62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82A8-1800-4D0A-9641-3B6770C2F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13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3BBD-40AD-3197-2D44-A4E256917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ABD96-3FCF-A762-B725-59CC59AB4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A27E4-490C-A919-C00C-115826C54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D48E7-57B6-61A4-0FAA-133918BC0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C0CE-08F2-4A12-AB5C-0F7C37792A1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445A5-334E-48B7-D889-F82F5F475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9C7B7-DAE5-296D-C198-8118BFF61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82A8-1800-4D0A-9641-3B6770C2F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8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F07EF-88C0-CAB0-A8A9-74BF9B1C2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BCD0F-3666-8D1C-C12E-C77658A28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A3D04-5618-A22E-63CD-73BB8691C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57CB55-3AAE-3021-A2D4-0D9BDCB47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ADC37-11DF-D26B-DC86-5CB3893FC1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31C188-AECE-8485-DB8F-CA64B24B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C0CE-08F2-4A12-AB5C-0F7C37792A1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85F883-5906-2310-47AB-75AFB0E8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7A158-2671-A1D5-7C7F-D4523EED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82A8-1800-4D0A-9641-3B6770C2F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591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BA36F-A8D0-E26E-C684-E133F110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41E5E-5D8A-8B8F-CAD7-8D9279326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C0CE-08F2-4A12-AB5C-0F7C37792A1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457E16-BA14-DBC7-648A-7EEE4A05E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5DF46-E605-F14F-962E-341668B3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82A8-1800-4D0A-9641-3B6770C2F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25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F3A8C7-8F80-A673-E387-9056FD2D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C0CE-08F2-4A12-AB5C-0F7C37792A1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47E10C-7901-28BF-57A0-2AC17F6A2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81C24-97E8-FD35-65E0-59AD5BC8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82A8-1800-4D0A-9641-3B6770C2F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54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7087-CAE6-1C08-77E2-374EC83D6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3D73-E83E-A9B8-A2D7-28D6AC1E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53905-32F1-675C-AA5B-7E098ECF5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CB1C6-5B45-1103-D44E-51371D042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C0CE-08F2-4A12-AB5C-0F7C37792A1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4FA3F-56BD-1F74-D46C-424BE692C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5520A-99EE-3754-0B26-47241A31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82A8-1800-4D0A-9641-3B6770C2F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17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5A2BC-A270-E6BF-B8C5-0437DAD34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8AD35B-F6C8-0AC1-C5FD-DA72373F6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000BA-6634-3579-4682-52B1D8CB1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3F802-C199-A4F2-91C1-8A1D3DC4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C0CE-08F2-4A12-AB5C-0F7C37792A1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7B245-8726-7B3B-9E10-31B8CAE76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60F64-D8C6-12E6-D1C3-917FC9CA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82A8-1800-4D0A-9641-3B6770C2F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37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B222A8-BCAA-41BC-19F1-7069FC3B3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5D3F4-F676-27FE-8F18-8367538A5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F00E8-2BB6-9E4D-B46F-F069E3327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DC0CE-08F2-4A12-AB5C-0F7C37792A1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391F9-2CEC-2A75-D78F-CB76DCB8C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0880F-F2B4-3215-DD2D-BEBE03B9E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182A8-1800-4D0A-9641-3B6770C2F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1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6DB8CA-649D-3D96-A01D-5C5579880688}"/>
              </a:ext>
            </a:extLst>
          </p:cNvPr>
          <p:cNvSpPr/>
          <p:nvPr/>
        </p:nvSpPr>
        <p:spPr>
          <a:xfrm>
            <a:off x="129651" y="55266"/>
            <a:ext cx="11932697" cy="6747468"/>
          </a:xfrm>
          <a:prstGeom prst="roundRect">
            <a:avLst>
              <a:gd name="adj" fmla="val 4762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defPPr>
              <a:defRPr lang="en-US"/>
            </a:defPPr>
            <a:lvl1pPr marL="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2287CC-2D57-A584-3BD2-636A157E5138}"/>
              </a:ext>
            </a:extLst>
          </p:cNvPr>
          <p:cNvSpPr/>
          <p:nvPr/>
        </p:nvSpPr>
        <p:spPr>
          <a:xfrm>
            <a:off x="292937" y="263558"/>
            <a:ext cx="4424904" cy="921728"/>
          </a:xfrm>
          <a:prstGeom prst="roundRect">
            <a:avLst/>
          </a:prstGeom>
          <a:gradFill>
            <a:gsLst>
              <a:gs pos="100000">
                <a:schemeClr val="bg1">
                  <a:alpha val="94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defPPr>
              <a:defRPr lang="en-US"/>
            </a:defPPr>
            <a:lvl1pPr marL="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679B5B-9653-2E39-0C9E-96BB0B44B871}"/>
              </a:ext>
            </a:extLst>
          </p:cNvPr>
          <p:cNvSpPr/>
          <p:nvPr/>
        </p:nvSpPr>
        <p:spPr>
          <a:xfrm>
            <a:off x="4848190" y="231112"/>
            <a:ext cx="2305538" cy="928077"/>
          </a:xfrm>
          <a:prstGeom prst="roundRect">
            <a:avLst/>
          </a:prstGeom>
          <a:gradFill>
            <a:gsLst>
              <a:gs pos="100000">
                <a:schemeClr val="bg1">
                  <a:alpha val="94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defPPr>
              <a:defRPr lang="en-US"/>
            </a:defPPr>
            <a:lvl1pPr marL="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868D3A-6917-A327-233D-B962FEFA31EA}"/>
              </a:ext>
            </a:extLst>
          </p:cNvPr>
          <p:cNvSpPr/>
          <p:nvPr/>
        </p:nvSpPr>
        <p:spPr>
          <a:xfrm>
            <a:off x="7290497" y="221343"/>
            <a:ext cx="2274793" cy="934635"/>
          </a:xfrm>
          <a:prstGeom prst="roundRect">
            <a:avLst/>
          </a:prstGeom>
          <a:gradFill>
            <a:gsLst>
              <a:gs pos="100000">
                <a:schemeClr val="bg1">
                  <a:alpha val="94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defPPr>
              <a:defRPr lang="en-US"/>
            </a:defPPr>
            <a:lvl1pPr marL="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1BE24A-C159-F0EA-D85D-83F887A9C50F}"/>
              </a:ext>
            </a:extLst>
          </p:cNvPr>
          <p:cNvSpPr/>
          <p:nvPr/>
        </p:nvSpPr>
        <p:spPr>
          <a:xfrm>
            <a:off x="9664421" y="211573"/>
            <a:ext cx="2264335" cy="983482"/>
          </a:xfrm>
          <a:prstGeom prst="roundRect">
            <a:avLst/>
          </a:prstGeom>
          <a:gradFill>
            <a:gsLst>
              <a:gs pos="100000">
                <a:schemeClr val="bg1">
                  <a:alpha val="94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defPPr>
              <a:defRPr lang="en-US"/>
            </a:defPPr>
            <a:lvl1pPr marL="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ACA2EC-A0DE-2BB9-7AFE-871F62F5A052}"/>
              </a:ext>
            </a:extLst>
          </p:cNvPr>
          <p:cNvSpPr/>
          <p:nvPr/>
        </p:nvSpPr>
        <p:spPr>
          <a:xfrm>
            <a:off x="234320" y="1352688"/>
            <a:ext cx="1634253" cy="2717731"/>
          </a:xfrm>
          <a:prstGeom prst="roundRect">
            <a:avLst/>
          </a:prstGeom>
          <a:gradFill>
            <a:gsLst>
              <a:gs pos="100000">
                <a:schemeClr val="bg1">
                  <a:alpha val="94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defPPr>
              <a:defRPr lang="en-US"/>
            </a:defPPr>
            <a:lvl1pPr marL="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3A4F38E-88F6-5E70-ED4A-4E7EDB7B027D}"/>
              </a:ext>
            </a:extLst>
          </p:cNvPr>
          <p:cNvSpPr/>
          <p:nvPr/>
        </p:nvSpPr>
        <p:spPr>
          <a:xfrm>
            <a:off x="214783" y="4166783"/>
            <a:ext cx="1712406" cy="2551097"/>
          </a:xfrm>
          <a:prstGeom prst="roundRect">
            <a:avLst/>
          </a:prstGeom>
          <a:gradFill>
            <a:gsLst>
              <a:gs pos="100000">
                <a:schemeClr val="bg1">
                  <a:alpha val="94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defPPr>
              <a:defRPr lang="en-US"/>
            </a:defPPr>
            <a:lvl1pPr marL="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3FDCD7-D167-C450-DED4-54E5184D434E}"/>
              </a:ext>
            </a:extLst>
          </p:cNvPr>
          <p:cNvSpPr/>
          <p:nvPr/>
        </p:nvSpPr>
        <p:spPr>
          <a:xfrm>
            <a:off x="1956217" y="1264834"/>
            <a:ext cx="3439050" cy="2698124"/>
          </a:xfrm>
          <a:prstGeom prst="roundRect">
            <a:avLst/>
          </a:prstGeom>
          <a:gradFill>
            <a:gsLst>
              <a:gs pos="100000">
                <a:schemeClr val="bg1">
                  <a:alpha val="94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defPPr>
              <a:defRPr lang="en-US"/>
            </a:defPPr>
            <a:lvl1pPr marL="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DC8FFF7-A323-C1FA-DC53-23FCF8ABF570}"/>
              </a:ext>
            </a:extLst>
          </p:cNvPr>
          <p:cNvSpPr/>
          <p:nvPr/>
        </p:nvSpPr>
        <p:spPr>
          <a:xfrm>
            <a:off x="9011870" y="1294141"/>
            <a:ext cx="2967857" cy="2590663"/>
          </a:xfrm>
          <a:prstGeom prst="roundRect">
            <a:avLst/>
          </a:prstGeom>
          <a:gradFill>
            <a:gsLst>
              <a:gs pos="100000">
                <a:schemeClr val="bg1">
                  <a:alpha val="94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defPPr>
              <a:defRPr lang="en-US"/>
            </a:defPPr>
            <a:lvl1pPr marL="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6B4AB9-1460-3053-339F-301DCB66F5FF}"/>
              </a:ext>
            </a:extLst>
          </p:cNvPr>
          <p:cNvSpPr/>
          <p:nvPr/>
        </p:nvSpPr>
        <p:spPr>
          <a:xfrm>
            <a:off x="5522267" y="1312005"/>
            <a:ext cx="3321538" cy="2592337"/>
          </a:xfrm>
          <a:prstGeom prst="roundRect">
            <a:avLst/>
          </a:prstGeom>
          <a:gradFill>
            <a:gsLst>
              <a:gs pos="100000">
                <a:schemeClr val="bg1">
                  <a:alpha val="94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defPPr>
              <a:defRPr lang="en-US"/>
            </a:defPPr>
            <a:lvl1pPr marL="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EDF8ED-70B2-2BBF-B7B5-A18993B129A5}"/>
              </a:ext>
            </a:extLst>
          </p:cNvPr>
          <p:cNvSpPr/>
          <p:nvPr/>
        </p:nvSpPr>
        <p:spPr>
          <a:xfrm>
            <a:off x="8961036" y="4002035"/>
            <a:ext cx="2999154" cy="2676769"/>
          </a:xfrm>
          <a:prstGeom prst="roundRect">
            <a:avLst/>
          </a:prstGeom>
          <a:gradFill>
            <a:gsLst>
              <a:gs pos="100000">
                <a:schemeClr val="bg1">
                  <a:alpha val="94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defPPr>
              <a:defRPr lang="en-US"/>
            </a:defPPr>
            <a:lvl1pPr marL="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46ED814-7B13-48CD-1ECC-5E2C2DBD75FA}"/>
              </a:ext>
            </a:extLst>
          </p:cNvPr>
          <p:cNvSpPr/>
          <p:nvPr/>
        </p:nvSpPr>
        <p:spPr>
          <a:xfrm>
            <a:off x="2034652" y="4041112"/>
            <a:ext cx="3253153" cy="2706078"/>
          </a:xfrm>
          <a:prstGeom prst="roundRect">
            <a:avLst/>
          </a:prstGeom>
          <a:gradFill>
            <a:gsLst>
              <a:gs pos="100000">
                <a:schemeClr val="bg1">
                  <a:alpha val="94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defPPr>
              <a:defRPr lang="en-US"/>
            </a:defPPr>
            <a:lvl1pPr marL="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ADA9709-0867-4273-13DE-18594298FCBB}"/>
              </a:ext>
            </a:extLst>
          </p:cNvPr>
          <p:cNvSpPr/>
          <p:nvPr/>
        </p:nvSpPr>
        <p:spPr>
          <a:xfrm>
            <a:off x="5365672" y="4011804"/>
            <a:ext cx="3478133" cy="2706077"/>
          </a:xfrm>
          <a:prstGeom prst="roundRect">
            <a:avLst/>
          </a:prstGeom>
          <a:gradFill>
            <a:gsLst>
              <a:gs pos="100000">
                <a:schemeClr val="bg1">
                  <a:alpha val="94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defPPr>
              <a:defRPr lang="en-US"/>
            </a:defPPr>
            <a:lvl1pPr marL="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87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Jayram kumar</dc:creator>
  <cp:lastModifiedBy>Jayram kumar</cp:lastModifiedBy>
  <cp:revision>1</cp:revision>
  <dcterms:created xsi:type="dcterms:W3CDTF">2025-04-05T03:13:33Z</dcterms:created>
  <dcterms:modified xsi:type="dcterms:W3CDTF">2025-04-05T03:14:20Z</dcterms:modified>
</cp:coreProperties>
</file>