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2" r:id="rId10"/>
    <p:sldId id="265" r:id="rId11"/>
    <p:sldId id="270" r:id="rId12"/>
    <p:sldId id="271"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83" d="100"/>
          <a:sy n="83" d="100"/>
        </p:scale>
        <p:origin x="70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smtClean="0">
                <a:latin typeface="Trebuchet MS"/>
                <a:cs typeface="Trebuchet MS"/>
              </a:rPr>
              <a:t>Suryaa D</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smtClean="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smtClean="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smtClean="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smtClean="0">
                <a:latin typeface="+mn-lt"/>
              </a:rPr>
              <a:t>The agenda for the "Deep Learning CIFAR-10 Image Classifier with </a:t>
            </a:r>
            <a:r>
              <a:rPr lang="en-GB" sz="2000" cap="small" dirty="0" err="1" smtClean="0">
                <a:latin typeface="+mn-lt"/>
              </a:rPr>
              <a:t>TensorFlow</a:t>
            </a:r>
            <a:r>
              <a:rPr lang="en-GB" sz="2000" cap="small" dirty="0" smtClean="0">
                <a:latin typeface="+mn-lt"/>
              </a:rPr>
              <a:t>" project includes introducing the CIFAR-10 dataset and its significance in image classification tasks. </a:t>
            </a:r>
          </a:p>
          <a:p>
            <a:pPr marL="457200" indent="-457200">
              <a:buFont typeface="+mj-lt"/>
              <a:buAutoNum type="arabicPeriod"/>
            </a:pPr>
            <a:r>
              <a:rPr lang="en-GB" sz="2000" cap="small" dirty="0" smtClean="0">
                <a:latin typeface="+mn-lt"/>
              </a:rPr>
              <a:t>We'll discuss the implementation of a convolutional neural network (CNN) architecture using </a:t>
            </a:r>
            <a:r>
              <a:rPr lang="en-GB" sz="2000" cap="small" dirty="0" err="1" smtClean="0">
                <a:latin typeface="+mn-lt"/>
              </a:rPr>
              <a:t>TensorFlow</a:t>
            </a:r>
            <a:r>
              <a:rPr lang="en-GB" sz="2000" cap="small" dirty="0" smtClean="0">
                <a:latin typeface="+mn-lt"/>
              </a:rPr>
              <a:t> and </a:t>
            </a:r>
            <a:r>
              <a:rPr lang="en-GB" sz="2000" cap="small" dirty="0" err="1" smtClean="0">
                <a:latin typeface="+mn-lt"/>
              </a:rPr>
              <a:t>Keras</a:t>
            </a:r>
            <a:r>
              <a:rPr lang="en-GB" sz="2000" cap="small" dirty="0" smtClean="0">
                <a:latin typeface="+mn-lt"/>
              </a:rPr>
              <a:t>, covering model training, evaluation, and visualization of results. </a:t>
            </a:r>
          </a:p>
          <a:p>
            <a:pPr marL="457200" indent="-457200">
              <a:buFont typeface="+mj-lt"/>
              <a:buAutoNum type="arabicPeriod"/>
            </a:pPr>
            <a:r>
              <a:rPr lang="en-GB" sz="2000" cap="small" dirty="0" smtClean="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smtClean="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a:t>
            </a:r>
            <a:r>
              <a:rPr lang="en-GB" sz="2400" cap="small" dirty="0" smtClean="0">
                <a:latin typeface="+mn-lt"/>
              </a:rPr>
              <a:t>The </a:t>
            </a:r>
            <a:r>
              <a:rPr lang="en-GB" sz="2400" cap="small" dirty="0">
                <a:latin typeface="+mn-lt"/>
              </a:rPr>
              <a:t>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smtClean="0">
                <a:ln>
                  <a:noFill/>
                </a:ln>
                <a:solidFill>
                  <a:schemeClr val="tx1"/>
                </a:solidFill>
                <a:effectLst/>
                <a:latin typeface="Arial" panose="020B0604020202020204" pitchFamily="34" charset="0"/>
              </a:rPr>
              <a:t> </a:t>
            </a:r>
            <a:r>
              <a:rPr kumimoji="0" lang="en-US" sz="2000" b="0" i="0" u="none" strike="noStrike" cap="small" normalizeH="0" baseline="0" dirty="0" smtClean="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It involves several </a:t>
            </a:r>
            <a:r>
              <a:rPr kumimoji="0" lang="en-US" sz="2000" b="1" i="0" u="none" strike="noStrike" cap="small" normalizeH="0" baseline="0" dirty="0" smtClean="0">
                <a:ln>
                  <a:noFill/>
                </a:ln>
                <a:solidFill>
                  <a:schemeClr val="tx1"/>
                </a:solidFill>
                <a:effectLst/>
                <a:latin typeface="Arial" panose="020B0604020202020204" pitchFamily="34" charset="0"/>
              </a:rPr>
              <a:t>key components</a:t>
            </a:r>
            <a:r>
              <a:rPr kumimoji="0" lang="en-US" sz="2000" b="0" i="0" u="none" strike="noStrike" cap="small" normalizeH="0" baseline="0" dirty="0" smtClean="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smtClean="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smtClean="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GB" sz="4250" dirty="0" smtClean="0"/>
              <a:t>MODELLING:</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882775"/>
            <a:ext cx="5486400" cy="3604783"/>
          </a:xfrm>
          <a:prstGeom prst="rect">
            <a:avLst/>
          </a:prstGeom>
        </p:spPr>
      </p:pic>
    </p:spTree>
    <p:extLst>
      <p:ext uri="{BB962C8B-B14F-4D97-AF65-F5344CB8AC3E}">
        <p14:creationId xmlns:p14="http://schemas.microsoft.com/office/powerpoint/2010/main" val="2736523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698</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Microsoft account</cp:lastModifiedBy>
  <cp:revision>13</cp:revision>
  <dcterms:created xsi:type="dcterms:W3CDTF">2024-04-03T16:02:42Z</dcterms:created>
  <dcterms:modified xsi:type="dcterms:W3CDTF">2024-04-05T03:38:20Z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