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Task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Angular • Spring Boot • MySQL • Kubernetes (Minikube)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Goal: Manage employees and task status with a clear, responsive UI</a:t>
            </a:r>
          </a:p>
          <a:p>
            <a:pPr>
              <a:defRPr sz="1800"/>
            </a:pPr>
            <a:r>
              <a:t>Frontend: Angular (cards, search, sort, router View/Edit/Delete)</a:t>
            </a:r>
          </a:p>
          <a:p>
            <a:pPr>
              <a:defRPr sz="1800"/>
            </a:pPr>
            <a:r>
              <a:t>Backend: Spring Boot REST API on port 8083</a:t>
            </a:r>
          </a:p>
          <a:p>
            <a:pPr>
              <a:defRPr sz="1800"/>
            </a:pPr>
            <a:r>
              <a:t>Database: MySQL (employees table incl. designation &amp; taskStatus)</a:t>
            </a:r>
          </a:p>
          <a:p>
            <a:pPr>
              <a:defRPr sz="1800"/>
            </a:pPr>
            <a:r>
              <a:t>Deployment: Local Kubernetes via Minikube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Employee cards show Name, Email, Designation, Status</a:t>
            </a:r>
          </a:p>
          <a:p>
            <a:pPr>
              <a:defRPr sz="1800"/>
            </a:pPr>
            <a:r>
              <a:t>Status chips: Pending, In Progress, Completed (normalized in UI)</a:t>
            </a:r>
          </a:p>
          <a:p>
            <a:pPr>
              <a:defRPr sz="1800"/>
            </a:pPr>
            <a:r>
              <a:t>Search across name/email/designation/status</a:t>
            </a:r>
          </a:p>
          <a:p>
            <a:pPr>
              <a:defRPr sz="1800"/>
            </a:pPr>
            <a:r>
              <a:t>Sort by name, status, or id</a:t>
            </a:r>
          </a:p>
          <a:p>
            <a:pPr>
              <a:defRPr sz="1800"/>
            </a:pPr>
            <a:r>
              <a:t>Clean styling with hover effects &amp; shadows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UI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/>
            </a:pPr>
            <a:r>
              <a:t>Compact inline row: Employee + Designation (single-line, ellipsis)</a:t>
            </a:r>
          </a:p>
          <a:p>
            <a:pPr>
              <a:defRPr sz="1800"/>
            </a:pPr>
            <a:r>
              <a:t>Robust status display for 'In Progress' variants</a:t>
            </a:r>
          </a:p>
          <a:p>
            <a:pPr>
              <a:defRPr sz="1800"/>
            </a:pPr>
            <a:r>
              <a:t>RouterLink for View/Edit; Delete calls API then refreshes list</a:t>
            </a:r>
          </a:p>
          <a:p>
            <a:pPr>
              <a:defRPr sz="1800"/>
            </a:pPr>
            <a:r>
              <a:t>Responsive grid with modern look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08a13392-4485-42e2-a3b6-e3f3f39551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5760403"/>
            <a:ext cx="4038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i="1"/>
            </a:pPr>
            <a:r>
              <a:t>Employee List — sample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&amp;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Angular environments hold API base (environment.ts / prod.ts)</a:t>
            </a:r>
          </a:p>
          <a:p>
            <a:pPr>
              <a:defRPr sz="1800"/>
            </a:pPr>
            <a:r>
              <a:t>Base URL examples: http://localhost:8083  or  Minikube service URL</a:t>
            </a:r>
          </a:p>
          <a:p>
            <a:pPr>
              <a:defRPr sz="1800"/>
            </a:pPr>
            <a:r>
              <a:t>All calls: ${environment.apiBase}/api/v1/employees</a:t>
            </a:r>
          </a:p>
          <a:p>
            <a:pPr>
              <a:defRPr sz="1800"/>
            </a:pPr>
            <a:r>
              <a:t>Add Employee form posts JSON to /api/v1/employees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Backend Locally (8083)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Consolas"/>
              </a:rPr>
              <a:t>cd "C:\Users\surya\Downloads\backend emp"</a:t>
            </a:r>
            <a:br/>
            <a:r>
              <a:rPr sz="1400">
                <a:latin typeface="Consolas"/>
              </a:rPr>
              <a:t>mvn -q -DskipTests package</a:t>
            </a:r>
            <a:br/>
            <a:r>
              <a:rPr sz="1400">
                <a:latin typeface="Consolas"/>
              </a:rPr>
              <a:t>java -jar (Get-ChildItem .\target\*.jar | Sort-Object LastWriteTime -Desc | Select-Object -First 1).FullName</a:t>
            </a:r>
            <a:br/>
            <a:r>
              <a:rPr sz="1400">
                <a:latin typeface="Consolas"/>
              </a:rPr>
              <a:t>Open: http://localhost:8083/api/v1/employees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Kubernetes (Minikube) — Deploy &amp;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Consolas"/>
              </a:rPr>
              <a:t>minikube start --driver=docker --cpus=2 --memory=4096</a:t>
            </a:r>
            <a:br/>
            <a:r>
              <a:rPr sz="1400">
                <a:latin typeface="Consolas"/>
              </a:rPr>
              <a:t>minikube image build -t emp-backend:latest .</a:t>
            </a:r>
            <a:br/>
            <a:r>
              <a:rPr sz="1400">
                <a:latin typeface="Consolas"/>
              </a:rPr>
              <a:t>kubectl apply -f k8s/deployment.yaml -f k8s/service.yaml</a:t>
            </a:r>
            <a:br/>
            <a:r>
              <a:rPr sz="1400">
                <a:latin typeface="Consolas"/>
              </a:rPr>
              <a:t>kubectl rollout status deploy/emp-backend</a:t>
            </a:r>
            <a:br/>
            <a:r>
              <a:rPr sz="1400">
                <a:latin typeface="Consolas"/>
              </a:rPr>
              <a:t>kubectl port-forward svc/emp-backend 8083:8083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 Angular form to add an employee → card appears in list</a:t>
            </a:r>
          </a:p>
          <a:p>
            <a:pPr>
              <a:defRPr sz="1800"/>
            </a:pPr>
            <a:r>
              <a:t>DevTools Network: POST/GET /api/v1/employees returns 2xx</a:t>
            </a:r>
          </a:p>
          <a:p>
            <a:pPr>
              <a:defRPr sz="1800"/>
            </a:pPr>
            <a:r>
              <a:t>Hit API directly in browser to confirm backend availability</a:t>
            </a:r>
          </a:p>
          <a:p>
            <a:pPr>
              <a:defRPr sz="1800"/>
            </a:pPr>
            <a:r>
              <a:t>Adjust environment.apiBase if using a different URL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Authentication &amp; roles (Admin/User)</a:t>
            </a:r>
          </a:p>
          <a:p>
            <a:pPr>
              <a:defRPr sz="1800"/>
            </a:pPr>
            <a:r>
              <a:t>Task entity with due dates, reminders, analytics</a:t>
            </a:r>
          </a:p>
          <a:p>
            <a:pPr>
              <a:defRPr sz="1800"/>
            </a:pPr>
            <a:r>
              <a:t>CI/CD for image build &amp; k8s deploy</a:t>
            </a:r>
          </a:p>
          <a:p>
            <a:pPr>
              <a:defRPr sz="1800"/>
            </a:pPr>
            <a:r>
              <a:t>Unit/E2E tests + logging/metrics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