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4FF04F-3607-47BC-9E5C-FD21D000420A}"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BEC7DB-7EA7-44AA-85EE-925406DB9E89}" type="slidenum">
              <a:rPr lang="en-IN" smtClean="0"/>
              <a:t>‹#›</a:t>
            </a:fld>
            <a:endParaRPr lang="en-IN"/>
          </a:p>
        </p:txBody>
      </p:sp>
    </p:spTree>
    <p:extLst>
      <p:ext uri="{BB962C8B-B14F-4D97-AF65-F5344CB8AC3E}">
        <p14:creationId xmlns:p14="http://schemas.microsoft.com/office/powerpoint/2010/main" val="159572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4FF04F-3607-47BC-9E5C-FD21D000420A}" type="datetimeFigureOut">
              <a:rPr lang="en-IN" smtClean="0"/>
              <a:t>17-12-2020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BEC7DB-7EA7-44AA-85EE-925406DB9E89}" type="slidenum">
              <a:rPr lang="en-IN" smtClean="0"/>
              <a:t>‹#›</a:t>
            </a:fld>
            <a:endParaRPr lang="en-IN"/>
          </a:p>
        </p:txBody>
      </p:sp>
    </p:spTree>
    <p:extLst>
      <p:ext uri="{BB962C8B-B14F-4D97-AF65-F5344CB8AC3E}">
        <p14:creationId xmlns:p14="http://schemas.microsoft.com/office/powerpoint/2010/main" val="1508736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F4FF04F-3607-47BC-9E5C-FD21D000420A}"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BEC7DB-7EA7-44AA-85EE-925406DB9E89}" type="slidenum">
              <a:rPr lang="en-IN" smtClean="0"/>
              <a:t>‹#›</a:t>
            </a:fld>
            <a:endParaRPr lang="en-IN"/>
          </a:p>
        </p:txBody>
      </p:sp>
    </p:spTree>
    <p:extLst>
      <p:ext uri="{BB962C8B-B14F-4D97-AF65-F5344CB8AC3E}">
        <p14:creationId xmlns:p14="http://schemas.microsoft.com/office/powerpoint/2010/main" val="1512004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F4FF04F-3607-47BC-9E5C-FD21D000420A}"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BEC7DB-7EA7-44AA-85EE-925406DB9E8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591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4FF04F-3607-47BC-9E5C-FD21D000420A}"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BEC7DB-7EA7-44AA-85EE-925406DB9E89}" type="slidenum">
              <a:rPr lang="en-IN" smtClean="0"/>
              <a:t>‹#›</a:t>
            </a:fld>
            <a:endParaRPr lang="en-IN"/>
          </a:p>
        </p:txBody>
      </p:sp>
    </p:spTree>
    <p:extLst>
      <p:ext uri="{BB962C8B-B14F-4D97-AF65-F5344CB8AC3E}">
        <p14:creationId xmlns:p14="http://schemas.microsoft.com/office/powerpoint/2010/main" val="298901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F4FF04F-3607-47BC-9E5C-FD21D000420A}" type="datetimeFigureOut">
              <a:rPr lang="en-IN" smtClean="0"/>
              <a:t>17-12-2020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BEC7DB-7EA7-44AA-85EE-925406DB9E89}" type="slidenum">
              <a:rPr lang="en-IN" smtClean="0"/>
              <a:t>‹#›</a:t>
            </a:fld>
            <a:endParaRPr lang="en-IN"/>
          </a:p>
        </p:txBody>
      </p:sp>
    </p:spTree>
    <p:extLst>
      <p:ext uri="{BB962C8B-B14F-4D97-AF65-F5344CB8AC3E}">
        <p14:creationId xmlns:p14="http://schemas.microsoft.com/office/powerpoint/2010/main" val="1701964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F4FF04F-3607-47BC-9E5C-FD21D000420A}" type="datetimeFigureOut">
              <a:rPr lang="en-IN" smtClean="0"/>
              <a:t>17-12-2020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BEC7DB-7EA7-44AA-85EE-925406DB9E89}" type="slidenum">
              <a:rPr lang="en-IN" smtClean="0"/>
              <a:t>‹#›</a:t>
            </a:fld>
            <a:endParaRPr lang="en-IN"/>
          </a:p>
        </p:txBody>
      </p:sp>
    </p:spTree>
    <p:extLst>
      <p:ext uri="{BB962C8B-B14F-4D97-AF65-F5344CB8AC3E}">
        <p14:creationId xmlns:p14="http://schemas.microsoft.com/office/powerpoint/2010/main" val="1192727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4FF04F-3607-47BC-9E5C-FD21D000420A}"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BEC7DB-7EA7-44AA-85EE-925406DB9E89}" type="slidenum">
              <a:rPr lang="en-IN" smtClean="0"/>
              <a:t>‹#›</a:t>
            </a:fld>
            <a:endParaRPr lang="en-IN"/>
          </a:p>
        </p:txBody>
      </p:sp>
    </p:spTree>
    <p:extLst>
      <p:ext uri="{BB962C8B-B14F-4D97-AF65-F5344CB8AC3E}">
        <p14:creationId xmlns:p14="http://schemas.microsoft.com/office/powerpoint/2010/main" val="3715783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4FF04F-3607-47BC-9E5C-FD21D000420A}"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BEC7DB-7EA7-44AA-85EE-925406DB9E89}" type="slidenum">
              <a:rPr lang="en-IN" smtClean="0"/>
              <a:t>‹#›</a:t>
            </a:fld>
            <a:endParaRPr lang="en-IN"/>
          </a:p>
        </p:txBody>
      </p:sp>
    </p:spTree>
    <p:extLst>
      <p:ext uri="{BB962C8B-B14F-4D97-AF65-F5344CB8AC3E}">
        <p14:creationId xmlns:p14="http://schemas.microsoft.com/office/powerpoint/2010/main" val="3986380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F4FF04F-3607-47BC-9E5C-FD21D000420A}"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BEC7DB-7EA7-44AA-85EE-925406DB9E89}" type="slidenum">
              <a:rPr lang="en-IN" smtClean="0"/>
              <a:t>‹#›</a:t>
            </a:fld>
            <a:endParaRPr lang="en-IN"/>
          </a:p>
        </p:txBody>
      </p:sp>
    </p:spTree>
    <p:extLst>
      <p:ext uri="{BB962C8B-B14F-4D97-AF65-F5344CB8AC3E}">
        <p14:creationId xmlns:p14="http://schemas.microsoft.com/office/powerpoint/2010/main" val="2483252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4FF04F-3607-47BC-9E5C-FD21D000420A}"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BEC7DB-7EA7-44AA-85EE-925406DB9E89}" type="slidenum">
              <a:rPr lang="en-IN" smtClean="0"/>
              <a:t>‹#›</a:t>
            </a:fld>
            <a:endParaRPr lang="en-IN"/>
          </a:p>
        </p:txBody>
      </p:sp>
    </p:spTree>
    <p:extLst>
      <p:ext uri="{BB962C8B-B14F-4D97-AF65-F5344CB8AC3E}">
        <p14:creationId xmlns:p14="http://schemas.microsoft.com/office/powerpoint/2010/main" val="627109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4FF04F-3607-47BC-9E5C-FD21D000420A}" type="datetimeFigureOut">
              <a:rPr lang="en-IN" smtClean="0"/>
              <a:t>17-12-2020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BEC7DB-7EA7-44AA-85EE-925406DB9E89}" type="slidenum">
              <a:rPr lang="en-IN" smtClean="0"/>
              <a:t>‹#›</a:t>
            </a:fld>
            <a:endParaRPr lang="en-IN"/>
          </a:p>
        </p:txBody>
      </p:sp>
    </p:spTree>
    <p:extLst>
      <p:ext uri="{BB962C8B-B14F-4D97-AF65-F5344CB8AC3E}">
        <p14:creationId xmlns:p14="http://schemas.microsoft.com/office/powerpoint/2010/main" val="2349519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4FF04F-3607-47BC-9E5C-FD21D000420A}" type="datetimeFigureOut">
              <a:rPr lang="en-IN" smtClean="0"/>
              <a:t>17-12-2020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BEC7DB-7EA7-44AA-85EE-925406DB9E89}" type="slidenum">
              <a:rPr lang="en-IN" smtClean="0"/>
              <a:t>‹#›</a:t>
            </a:fld>
            <a:endParaRPr lang="en-IN"/>
          </a:p>
        </p:txBody>
      </p:sp>
    </p:spTree>
    <p:extLst>
      <p:ext uri="{BB962C8B-B14F-4D97-AF65-F5344CB8AC3E}">
        <p14:creationId xmlns:p14="http://schemas.microsoft.com/office/powerpoint/2010/main" val="679245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F4FF04F-3607-47BC-9E5C-FD21D000420A}" type="datetimeFigureOut">
              <a:rPr lang="en-IN" smtClean="0"/>
              <a:t>17-12-2020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9BEC7DB-7EA7-44AA-85EE-925406DB9E89}" type="slidenum">
              <a:rPr lang="en-IN" smtClean="0"/>
              <a:t>‹#›</a:t>
            </a:fld>
            <a:endParaRPr lang="en-IN"/>
          </a:p>
        </p:txBody>
      </p:sp>
    </p:spTree>
    <p:extLst>
      <p:ext uri="{BB962C8B-B14F-4D97-AF65-F5344CB8AC3E}">
        <p14:creationId xmlns:p14="http://schemas.microsoft.com/office/powerpoint/2010/main" val="353225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F4FF04F-3607-47BC-9E5C-FD21D000420A}" type="datetimeFigureOut">
              <a:rPr lang="en-IN" smtClean="0"/>
              <a:t>17-12-2020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9BEC7DB-7EA7-44AA-85EE-925406DB9E89}" type="slidenum">
              <a:rPr lang="en-IN" smtClean="0"/>
              <a:t>‹#›</a:t>
            </a:fld>
            <a:endParaRPr lang="en-IN"/>
          </a:p>
        </p:txBody>
      </p:sp>
    </p:spTree>
    <p:extLst>
      <p:ext uri="{BB962C8B-B14F-4D97-AF65-F5344CB8AC3E}">
        <p14:creationId xmlns:p14="http://schemas.microsoft.com/office/powerpoint/2010/main" val="300045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F4FF04F-3607-47BC-9E5C-FD21D000420A}" type="datetimeFigureOut">
              <a:rPr lang="en-IN" smtClean="0"/>
              <a:t>17-12-2020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9BEC7DB-7EA7-44AA-85EE-925406DB9E89}" type="slidenum">
              <a:rPr lang="en-IN" smtClean="0"/>
              <a:t>‹#›</a:t>
            </a:fld>
            <a:endParaRPr lang="en-IN"/>
          </a:p>
        </p:txBody>
      </p:sp>
    </p:spTree>
    <p:extLst>
      <p:ext uri="{BB962C8B-B14F-4D97-AF65-F5344CB8AC3E}">
        <p14:creationId xmlns:p14="http://schemas.microsoft.com/office/powerpoint/2010/main" val="242251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4FF04F-3607-47BC-9E5C-FD21D000420A}" type="datetimeFigureOut">
              <a:rPr lang="en-IN" smtClean="0"/>
              <a:t>17-12-2020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BEC7DB-7EA7-44AA-85EE-925406DB9E89}" type="slidenum">
              <a:rPr lang="en-IN" smtClean="0"/>
              <a:t>‹#›</a:t>
            </a:fld>
            <a:endParaRPr lang="en-IN"/>
          </a:p>
        </p:txBody>
      </p:sp>
    </p:spTree>
    <p:extLst>
      <p:ext uri="{BB962C8B-B14F-4D97-AF65-F5344CB8AC3E}">
        <p14:creationId xmlns:p14="http://schemas.microsoft.com/office/powerpoint/2010/main" val="2330120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F4FF04F-3607-47BC-9E5C-FD21D000420A}" type="datetimeFigureOut">
              <a:rPr lang="en-IN" smtClean="0"/>
              <a:t>17-12-2020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9BEC7DB-7EA7-44AA-85EE-925406DB9E89}" type="slidenum">
              <a:rPr lang="en-IN" smtClean="0"/>
              <a:t>‹#›</a:t>
            </a:fld>
            <a:endParaRPr lang="en-IN"/>
          </a:p>
        </p:txBody>
      </p:sp>
    </p:spTree>
    <p:extLst>
      <p:ext uri="{BB962C8B-B14F-4D97-AF65-F5344CB8AC3E}">
        <p14:creationId xmlns:p14="http://schemas.microsoft.com/office/powerpoint/2010/main" val="46927116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1CF2-21B8-4B20-9296-2F13D0B168A7}"/>
              </a:ext>
            </a:extLst>
          </p:cNvPr>
          <p:cNvSpPr>
            <a:spLocks noGrp="1"/>
          </p:cNvSpPr>
          <p:nvPr>
            <p:ph type="ctrTitle"/>
          </p:nvPr>
        </p:nvSpPr>
        <p:spPr>
          <a:xfrm>
            <a:off x="1154955" y="1447801"/>
            <a:ext cx="9636870" cy="2514600"/>
          </a:xfrm>
        </p:spPr>
        <p:txBody>
          <a:bodyPr/>
          <a:lstStyle/>
          <a:p>
            <a:r>
              <a:rPr lang="en-IN" b="1" i="1" dirty="0">
                <a:solidFill>
                  <a:srgbClr val="FF0000"/>
                </a:solidFill>
              </a:rPr>
              <a:t>COLOUR SWITCH GAME</a:t>
            </a:r>
          </a:p>
        </p:txBody>
      </p:sp>
      <p:sp>
        <p:nvSpPr>
          <p:cNvPr id="3" name="Subtitle 2">
            <a:extLst>
              <a:ext uri="{FF2B5EF4-FFF2-40B4-BE49-F238E27FC236}">
                <a16:creationId xmlns:a16="http://schemas.microsoft.com/office/drawing/2014/main" id="{AAFD0D2B-750A-4CBC-A4A9-2CD9C804AABD}"/>
              </a:ext>
            </a:extLst>
          </p:cNvPr>
          <p:cNvSpPr>
            <a:spLocks noGrp="1"/>
          </p:cNvSpPr>
          <p:nvPr>
            <p:ph type="subTitle" idx="1"/>
          </p:nvPr>
        </p:nvSpPr>
        <p:spPr/>
        <p:txBody>
          <a:bodyPr/>
          <a:lstStyle/>
          <a:p>
            <a:r>
              <a:rPr lang="en-IN" dirty="0"/>
              <a:t>Nikhil prasad(2019261)</a:t>
            </a:r>
          </a:p>
          <a:p>
            <a:r>
              <a:rPr lang="en-IN" dirty="0"/>
              <a:t>Suryaansh </a:t>
            </a:r>
            <a:r>
              <a:rPr lang="en-IN" dirty="0" err="1"/>
              <a:t>nanda</a:t>
            </a:r>
            <a:r>
              <a:rPr lang="en-IN" dirty="0"/>
              <a:t> (2019116)</a:t>
            </a:r>
          </a:p>
        </p:txBody>
      </p:sp>
    </p:spTree>
    <p:extLst>
      <p:ext uri="{BB962C8B-B14F-4D97-AF65-F5344CB8AC3E}">
        <p14:creationId xmlns:p14="http://schemas.microsoft.com/office/powerpoint/2010/main" val="1446776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D0988-7061-4059-950A-02B556325BB5}"/>
              </a:ext>
            </a:extLst>
          </p:cNvPr>
          <p:cNvSpPr>
            <a:spLocks noGrp="1"/>
          </p:cNvSpPr>
          <p:nvPr>
            <p:ph type="title"/>
          </p:nvPr>
        </p:nvSpPr>
        <p:spPr/>
        <p:txBody>
          <a:bodyPr/>
          <a:lstStyle/>
          <a:p>
            <a:r>
              <a:rPr lang="en-IN" b="1" dirty="0"/>
              <a:t>IMPLEMENTATION OF THE COLOUR SWITCH</a:t>
            </a:r>
          </a:p>
        </p:txBody>
      </p:sp>
      <p:sp>
        <p:nvSpPr>
          <p:cNvPr id="3" name="Content Placeholder 2">
            <a:extLst>
              <a:ext uri="{FF2B5EF4-FFF2-40B4-BE49-F238E27FC236}">
                <a16:creationId xmlns:a16="http://schemas.microsoft.com/office/drawing/2014/main" id="{533C1581-A224-4F76-A04B-B09DB666E8DC}"/>
              </a:ext>
            </a:extLst>
          </p:cNvPr>
          <p:cNvSpPr>
            <a:spLocks noGrp="1"/>
          </p:cNvSpPr>
          <p:nvPr>
            <p:ph idx="1"/>
          </p:nvPr>
        </p:nvSpPr>
        <p:spPr/>
        <p:txBody>
          <a:bodyPr>
            <a:normAutofit fontScale="70000" lnSpcReduction="20000"/>
          </a:bodyPr>
          <a:lstStyle/>
          <a:p>
            <a:r>
              <a:rPr lang="en-IN" dirty="0"/>
              <a:t>We implemented our own version of the popular game Colour Switch  through </a:t>
            </a:r>
            <a:r>
              <a:rPr lang="en-IN" dirty="0" err="1"/>
              <a:t>JavaFx</a:t>
            </a:r>
            <a:r>
              <a:rPr lang="en-IN" dirty="0"/>
              <a:t>.</a:t>
            </a:r>
          </a:p>
          <a:p>
            <a:r>
              <a:rPr lang="en-IN" dirty="0" err="1"/>
              <a:t>Javafx</a:t>
            </a:r>
            <a:r>
              <a:rPr lang="en-IN" dirty="0"/>
              <a:t> library consists of numerous objects and functions to make our work a little easy, such as Shapes, Lines, Arcs and functions to make the obstacles rotate.</a:t>
            </a:r>
          </a:p>
          <a:p>
            <a:r>
              <a:rPr lang="en-IN" dirty="0"/>
              <a:t>It was also simple to check for collision of these objects (ball with collision with some appropriate manipulation of conditions). However one problem we faced in this was that collision appear to be true before actually hitting the obstacle and so ending the game abruptly.</a:t>
            </a:r>
          </a:p>
          <a:p>
            <a:r>
              <a:rPr lang="en-IN" dirty="0"/>
              <a:t>We tackled the problem as we added the condition to check for different colour in the original collision condition.</a:t>
            </a:r>
          </a:p>
          <a:p>
            <a:r>
              <a:rPr lang="en-IN" dirty="0"/>
              <a:t>We also had to compromise on our circular obstacles which were made through grouping of arcs, because all the 4 arcs of grouped obstacle were not equal in length visually and so was the collision function of circle went wrong a number of times.</a:t>
            </a:r>
          </a:p>
          <a:p>
            <a:r>
              <a:rPr lang="en-IN" dirty="0"/>
              <a:t>Now we have implemented three obstacles that are triangle, square and long line obstacle using line object of </a:t>
            </a:r>
            <a:r>
              <a:rPr lang="en-IN" dirty="0" err="1"/>
              <a:t>javafx</a:t>
            </a:r>
            <a:r>
              <a:rPr lang="en-IN" dirty="0"/>
              <a:t> and grouping them together to form the shape. </a:t>
            </a:r>
          </a:p>
          <a:p>
            <a:r>
              <a:rPr lang="en-IN" dirty="0"/>
              <a:t>We made the ball fall in gravity using Translation Transition, which gets renewed every time we press the key to move the ball upward towards the obstacle. Making a call to this function every time key is pressed, helps to keep the fall of ball continuous. </a:t>
            </a:r>
          </a:p>
          <a:p>
            <a:r>
              <a:rPr lang="en-IN" dirty="0"/>
              <a:t>Note: FXML has not been used at all through out the code.</a:t>
            </a:r>
          </a:p>
        </p:txBody>
      </p:sp>
    </p:spTree>
    <p:extLst>
      <p:ext uri="{BB962C8B-B14F-4D97-AF65-F5344CB8AC3E}">
        <p14:creationId xmlns:p14="http://schemas.microsoft.com/office/powerpoint/2010/main" val="1435305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7FA3-76A4-4384-AA48-54E554236EE1}"/>
              </a:ext>
            </a:extLst>
          </p:cNvPr>
          <p:cNvSpPr>
            <a:spLocks noGrp="1"/>
          </p:cNvSpPr>
          <p:nvPr>
            <p:ph type="title"/>
          </p:nvPr>
        </p:nvSpPr>
        <p:spPr>
          <a:xfrm rot="10800000" flipV="1">
            <a:off x="838200" y="123826"/>
            <a:ext cx="10515600" cy="466724"/>
          </a:xfrm>
        </p:spPr>
        <p:txBody>
          <a:bodyPr>
            <a:normAutofit fontScale="90000"/>
          </a:bodyPr>
          <a:lstStyle/>
          <a:p>
            <a:r>
              <a:rPr lang="en-IN" b="1" dirty="0"/>
              <a:t>More Details…</a:t>
            </a:r>
          </a:p>
        </p:txBody>
      </p:sp>
      <p:sp>
        <p:nvSpPr>
          <p:cNvPr id="3" name="Content Placeholder 2">
            <a:extLst>
              <a:ext uri="{FF2B5EF4-FFF2-40B4-BE49-F238E27FC236}">
                <a16:creationId xmlns:a16="http://schemas.microsoft.com/office/drawing/2014/main" id="{D24AF733-E6F2-4F71-B616-BE2AA967D957}"/>
              </a:ext>
            </a:extLst>
          </p:cNvPr>
          <p:cNvSpPr>
            <a:spLocks noGrp="1"/>
          </p:cNvSpPr>
          <p:nvPr>
            <p:ph idx="1"/>
          </p:nvPr>
        </p:nvSpPr>
        <p:spPr>
          <a:xfrm>
            <a:off x="962024" y="1219200"/>
            <a:ext cx="10391775" cy="4957763"/>
          </a:xfrm>
        </p:spPr>
        <p:txBody>
          <a:bodyPr>
            <a:normAutofit fontScale="70000" lnSpcReduction="20000"/>
          </a:bodyPr>
          <a:lstStyle/>
          <a:p>
            <a:r>
              <a:rPr lang="en-IN" dirty="0"/>
              <a:t>A major concern in the process was to make the screen infinite for a never ending colour switch experience like the real one.</a:t>
            </a:r>
          </a:p>
          <a:p>
            <a:r>
              <a:rPr lang="en-IN" dirty="0"/>
              <a:t>Internet did not help in this regard, we were able to reach the desired result through lot of hit and trial in using different properties of ball, obstacle and the pane. Then we achieved it by changing y coordinate of pane in parent property() along side y coordinate of ball in the same property.</a:t>
            </a:r>
          </a:p>
          <a:p>
            <a:r>
              <a:rPr lang="en-IN" dirty="0"/>
              <a:t>We coded different functions to make and checking collision for different kinds of obstacles.</a:t>
            </a:r>
          </a:p>
          <a:p>
            <a:r>
              <a:rPr lang="en-IN" dirty="0"/>
              <a:t>So we made a big if else block that make sures that other obstacle gets created and added to some position relative to the ball, as soon as the ball seems to surpass the previous one.</a:t>
            </a:r>
          </a:p>
          <a:p>
            <a:r>
              <a:rPr lang="en-IN" dirty="0"/>
              <a:t>The hardest part here for us was to strike a good balance of time and speed in the movement of ball, scrolling of pane and obstacles.</a:t>
            </a:r>
          </a:p>
          <a:p>
            <a:r>
              <a:rPr lang="en-IN" dirty="0"/>
              <a:t>Different values have been coded for scrolling of screen for different obstacles.  </a:t>
            </a:r>
          </a:p>
          <a:p>
            <a:r>
              <a:rPr lang="en-IN" dirty="0"/>
              <a:t>User can pause and resume a game at any point of time.</a:t>
            </a:r>
          </a:p>
          <a:p>
            <a:r>
              <a:rPr lang="en-IN" dirty="0"/>
              <a:t>10 points will be awarded each time user passes through one obstacle.</a:t>
            </a:r>
          </a:p>
          <a:p>
            <a:r>
              <a:rPr lang="en-IN" dirty="0"/>
              <a:t>Each time the player collides with obstacle, menu gets displayed to either start a new game or exit the game. </a:t>
            </a:r>
          </a:p>
          <a:p>
            <a:r>
              <a:rPr lang="en-IN" dirty="0"/>
              <a:t>Main menu also has a resume game option that direct us to resume game scene where text files having serialized game data (state of the game at the point user has left) inside are displayed, user makes the choice and load the previous game.</a:t>
            </a:r>
          </a:p>
          <a:p>
            <a:r>
              <a:rPr lang="en-IN" dirty="0"/>
              <a:t>User is asked to name the file while saving the game through pause menu. New text file will be created in the provided directory. (This happens the way described but have not implemented properly).</a:t>
            </a:r>
          </a:p>
        </p:txBody>
      </p:sp>
    </p:spTree>
    <p:extLst>
      <p:ext uri="{BB962C8B-B14F-4D97-AF65-F5344CB8AC3E}">
        <p14:creationId xmlns:p14="http://schemas.microsoft.com/office/powerpoint/2010/main" val="4051387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E7526-43B1-4073-8746-5CE3508F520B}"/>
              </a:ext>
            </a:extLst>
          </p:cNvPr>
          <p:cNvSpPr>
            <a:spLocks noGrp="1"/>
          </p:cNvSpPr>
          <p:nvPr>
            <p:ph type="title"/>
          </p:nvPr>
        </p:nvSpPr>
        <p:spPr/>
        <p:txBody>
          <a:bodyPr/>
          <a:lstStyle/>
          <a:p>
            <a:r>
              <a:rPr lang="en-IN" b="1" dirty="0"/>
              <a:t>Individual Contributions:</a:t>
            </a:r>
          </a:p>
        </p:txBody>
      </p:sp>
      <p:sp>
        <p:nvSpPr>
          <p:cNvPr id="3" name="Content Placeholder 2">
            <a:extLst>
              <a:ext uri="{FF2B5EF4-FFF2-40B4-BE49-F238E27FC236}">
                <a16:creationId xmlns:a16="http://schemas.microsoft.com/office/drawing/2014/main" id="{0B43240C-31B9-4092-9BD7-386C660B74D1}"/>
              </a:ext>
            </a:extLst>
          </p:cNvPr>
          <p:cNvSpPr>
            <a:spLocks noGrp="1"/>
          </p:cNvSpPr>
          <p:nvPr>
            <p:ph idx="1"/>
          </p:nvPr>
        </p:nvSpPr>
        <p:spPr>
          <a:xfrm>
            <a:off x="1114425" y="1352550"/>
            <a:ext cx="8935428" cy="4895849"/>
          </a:xfrm>
        </p:spPr>
        <p:txBody>
          <a:bodyPr>
            <a:normAutofit/>
          </a:bodyPr>
          <a:lstStyle/>
          <a:p>
            <a:r>
              <a:rPr lang="en-IN" dirty="0"/>
              <a:t>GUI: All buttons and scenes in the game. (Nikhil)</a:t>
            </a:r>
          </a:p>
          <a:p>
            <a:r>
              <a:rPr lang="en-IN" dirty="0"/>
              <a:t>Collision detections with obstacles and display of game end menu. (Suryaansh)</a:t>
            </a:r>
          </a:p>
          <a:p>
            <a:r>
              <a:rPr lang="en-IN" dirty="0"/>
              <a:t>Made obstacles circles and triangles. (Nikhil)</a:t>
            </a:r>
          </a:p>
          <a:p>
            <a:r>
              <a:rPr lang="en-IN" dirty="0"/>
              <a:t>Made squares and line obstacles. (Suryaansh)</a:t>
            </a:r>
          </a:p>
          <a:p>
            <a:r>
              <a:rPr lang="en-IN" dirty="0"/>
              <a:t>Infinite screen in game and obstacles at random position on screen. (Nikhil)</a:t>
            </a:r>
          </a:p>
          <a:p>
            <a:r>
              <a:rPr lang="en-IN" dirty="0"/>
              <a:t>Added background to infinite screen. (Suryaansh)</a:t>
            </a:r>
          </a:p>
          <a:p>
            <a:r>
              <a:rPr lang="en-IN" dirty="0"/>
              <a:t>Change ball colour(blue) in frequent intervals and star(white) at random internals .(Nikhil)</a:t>
            </a:r>
          </a:p>
          <a:p>
            <a:r>
              <a:rPr lang="en-IN" dirty="0"/>
              <a:t>Presentation and some suggestive ideas.(Suryaansh)</a:t>
            </a:r>
          </a:p>
          <a:p>
            <a:pPr marL="0" indent="0">
              <a:buNone/>
            </a:pPr>
            <a:endParaRPr lang="en-IN" dirty="0"/>
          </a:p>
        </p:txBody>
      </p:sp>
    </p:spTree>
    <p:extLst>
      <p:ext uri="{BB962C8B-B14F-4D97-AF65-F5344CB8AC3E}">
        <p14:creationId xmlns:p14="http://schemas.microsoft.com/office/powerpoint/2010/main" val="28706895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219</TotalTime>
  <Words>684</Words>
  <Application>Microsoft Office PowerPoint</Application>
  <PresentationFormat>Widescreen</PresentationFormat>
  <Paragraphs>33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vt:lpstr>
      <vt:lpstr>COLOUR SWITCH GAME</vt:lpstr>
      <vt:lpstr>IMPLEMENTATION OF THE COLOUR SWITCH</vt:lpstr>
      <vt:lpstr>More Details…</vt:lpstr>
      <vt:lpstr>Individual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Suryaansh Nanda</dc:creator>
  <cp:lastModifiedBy>Suryaansh Nanda</cp:lastModifiedBy>
  <cp:revision>17</cp:revision>
  <dcterms:created xsi:type="dcterms:W3CDTF">2020-12-17T14:32:40Z</dcterms:created>
  <dcterms:modified xsi:type="dcterms:W3CDTF">2020-12-17T18:14:16Z</dcterms:modified>
</cp:coreProperties>
</file>