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9" r:id="rId2"/>
    <p:sldId id="256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8" r:id="rId11"/>
    <p:sldId id="269" r:id="rId12"/>
    <p:sldId id="265" r:id="rId13"/>
    <p:sldId id="267" r:id="rId14"/>
    <p:sldId id="266" r:id="rId15"/>
    <p:sldId id="271" r:id="rId16"/>
    <p:sldId id="273" r:id="rId17"/>
    <p:sldId id="270" r:id="rId18"/>
    <p:sldId id="272" r:id="rId19"/>
    <p:sldId id="274" r:id="rId20"/>
    <p:sldId id="292" r:id="rId21"/>
    <p:sldId id="277" r:id="rId22"/>
    <p:sldId id="281" r:id="rId23"/>
    <p:sldId id="290" r:id="rId24"/>
    <p:sldId id="291" r:id="rId25"/>
    <p:sldId id="275" r:id="rId26"/>
    <p:sldId id="278" r:id="rId27"/>
    <p:sldId id="280" r:id="rId28"/>
    <p:sldId id="288" r:id="rId29"/>
  </p:sldIdLst>
  <p:sldSz cx="12192000" cy="6858000"/>
  <p:notesSz cx="6858000" cy="9144000"/>
  <p:defaultTextStyle>
    <a:defPPr>
      <a:defRPr lang="en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5DD36-D66F-E34C-A7C2-92E7A05F7E83}" v="1171" dt="2025-05-17T09:30:54.284"/>
    <p1510:client id="{87F73FDF-587C-78B2-5393-5388B2808C56}" v="815" dt="2025-05-17T08:19:52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00" d="100"/>
          <a:sy n="100" d="100"/>
        </p:scale>
        <p:origin x="10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3DB79-E8B7-4DF4-BD3D-80CC82CC977D}" type="doc">
      <dgm:prSet loTypeId="urn:microsoft.com/office/officeart/2005/8/layout/venn3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5D8F45-F14A-4B3C-AD85-05CEFFCC2015}">
      <dgm:prSet/>
      <dgm:spPr/>
      <dgm:t>
        <a:bodyPr/>
        <a:lstStyle/>
        <a:p>
          <a:r>
            <a:rPr lang="en-US" b="1" i="0">
              <a:solidFill>
                <a:schemeClr val="bg1"/>
              </a:solidFill>
            </a:rPr>
            <a:t>Skyrocketing hyperparameter-tuning costs</a:t>
          </a:r>
          <a:endParaRPr lang="en-US">
            <a:solidFill>
              <a:schemeClr val="bg1"/>
            </a:solidFill>
          </a:endParaRPr>
        </a:p>
      </dgm:t>
    </dgm:pt>
    <dgm:pt modelId="{F15F27C0-28E6-4D46-A8AD-E5A696AA0B3D}" type="parTrans" cxnId="{18388449-4A36-47F7-B882-CC29065CCE8C}">
      <dgm:prSet/>
      <dgm:spPr/>
      <dgm:t>
        <a:bodyPr/>
        <a:lstStyle/>
        <a:p>
          <a:endParaRPr lang="en-US"/>
        </a:p>
      </dgm:t>
    </dgm:pt>
    <dgm:pt modelId="{09840D03-1CED-4650-BCDA-DCC2063D5376}" type="sibTrans" cxnId="{18388449-4A36-47F7-B882-CC29065CCE8C}">
      <dgm:prSet/>
      <dgm:spPr/>
      <dgm:t>
        <a:bodyPr/>
        <a:lstStyle/>
        <a:p>
          <a:endParaRPr lang="en-US"/>
        </a:p>
      </dgm:t>
    </dgm:pt>
    <dgm:pt modelId="{30E612FE-797E-406E-830D-1DE644A9A7AD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Large search spaces → dozens to hundreds of trials</a:t>
          </a:r>
          <a:endParaRPr lang="en-US" sz="2000">
            <a:solidFill>
              <a:schemeClr val="bg1"/>
            </a:solidFill>
          </a:endParaRPr>
        </a:p>
      </dgm:t>
    </dgm:pt>
    <dgm:pt modelId="{3F95A1EB-4504-42BA-9EE0-895E4D244807}" type="parTrans" cxnId="{31120DE7-3D33-4A84-BAA5-C03F913E6714}">
      <dgm:prSet/>
      <dgm:spPr/>
      <dgm:t>
        <a:bodyPr/>
        <a:lstStyle/>
        <a:p>
          <a:endParaRPr lang="en-US"/>
        </a:p>
      </dgm:t>
    </dgm:pt>
    <dgm:pt modelId="{E28B6779-871A-49E1-B42B-48EB134AA0D5}" type="sibTrans" cxnId="{31120DE7-3D33-4A84-BAA5-C03F913E6714}">
      <dgm:prSet/>
      <dgm:spPr/>
      <dgm:t>
        <a:bodyPr/>
        <a:lstStyle/>
        <a:p>
          <a:endParaRPr lang="en-US"/>
        </a:p>
      </dgm:t>
    </dgm:pt>
    <dgm:pt modelId="{4204175C-0F18-47F7-9015-C787A803C0A6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GPUs billed by the hour, idle time wastes budget</a:t>
          </a:r>
          <a:endParaRPr lang="en-US" sz="2000">
            <a:solidFill>
              <a:schemeClr val="bg1"/>
            </a:solidFill>
          </a:endParaRPr>
        </a:p>
      </dgm:t>
    </dgm:pt>
    <dgm:pt modelId="{FF2D0375-504F-452E-B655-5C6905A4F9D6}" type="parTrans" cxnId="{B2D1FB79-7ADD-40DF-9BC7-09D0AD45B9DE}">
      <dgm:prSet/>
      <dgm:spPr/>
      <dgm:t>
        <a:bodyPr/>
        <a:lstStyle/>
        <a:p>
          <a:endParaRPr lang="en-US"/>
        </a:p>
      </dgm:t>
    </dgm:pt>
    <dgm:pt modelId="{CEDE6FFF-E834-4B31-BA66-9C99755119A8}" type="sibTrans" cxnId="{B2D1FB79-7ADD-40DF-9BC7-09D0AD45B9DE}">
      <dgm:prSet/>
      <dgm:spPr/>
      <dgm:t>
        <a:bodyPr/>
        <a:lstStyle/>
        <a:p>
          <a:endParaRPr lang="en-US"/>
        </a:p>
      </dgm:t>
    </dgm:pt>
    <dgm:pt modelId="{C9BBCA4A-D905-4AA6-8C4A-0D7E7C347649}">
      <dgm:prSet/>
      <dgm:spPr/>
      <dgm:t>
        <a:bodyPr/>
        <a:lstStyle/>
        <a:p>
          <a:r>
            <a:rPr lang="en-US" b="1" i="0">
              <a:solidFill>
                <a:schemeClr val="bg1"/>
              </a:solidFill>
            </a:rPr>
            <a:t>Rigid static allocations</a:t>
          </a:r>
          <a:endParaRPr lang="en-US">
            <a:solidFill>
              <a:schemeClr val="bg1"/>
            </a:solidFill>
          </a:endParaRPr>
        </a:p>
      </dgm:t>
    </dgm:pt>
    <dgm:pt modelId="{F712F339-791D-4B90-9AB8-D2E3E10FC56B}" type="parTrans" cxnId="{1299C257-D46C-41E4-9710-12D7519EF502}">
      <dgm:prSet/>
      <dgm:spPr/>
      <dgm:t>
        <a:bodyPr/>
        <a:lstStyle/>
        <a:p>
          <a:endParaRPr lang="en-US"/>
        </a:p>
      </dgm:t>
    </dgm:pt>
    <dgm:pt modelId="{EE20FDA3-8C2D-486F-BE7E-06C4C636F59A}" type="sibTrans" cxnId="{1299C257-D46C-41E4-9710-12D7519EF502}">
      <dgm:prSet/>
      <dgm:spPr/>
      <dgm:t>
        <a:bodyPr/>
        <a:lstStyle/>
        <a:p>
          <a:endParaRPr lang="en-US"/>
        </a:p>
      </dgm:t>
    </dgm:pt>
    <dgm:pt modelId="{F9FD2D2E-E28C-4A16-84F2-15BDD1E4108B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Fixed number of GPUs per trial can under- or over-provision</a:t>
          </a:r>
          <a:endParaRPr lang="en-US" sz="2000">
            <a:solidFill>
              <a:schemeClr val="bg1"/>
            </a:solidFill>
          </a:endParaRPr>
        </a:p>
      </dgm:t>
    </dgm:pt>
    <dgm:pt modelId="{2DDBA05F-739B-41D7-9449-94521D4748E3}" type="parTrans" cxnId="{5E00E055-6E98-4618-BD96-540B5607D3A8}">
      <dgm:prSet/>
      <dgm:spPr/>
      <dgm:t>
        <a:bodyPr/>
        <a:lstStyle/>
        <a:p>
          <a:endParaRPr lang="en-US"/>
        </a:p>
      </dgm:t>
    </dgm:pt>
    <dgm:pt modelId="{CA3150B6-0130-454A-AFBB-8EA1F46DD7FE}" type="sibTrans" cxnId="{5E00E055-6E98-4618-BD96-540B5607D3A8}">
      <dgm:prSet/>
      <dgm:spPr/>
      <dgm:t>
        <a:bodyPr/>
        <a:lstStyle/>
        <a:p>
          <a:endParaRPr lang="en-US"/>
        </a:p>
      </dgm:t>
    </dgm:pt>
    <dgm:pt modelId="{8893F95E-74FD-4CDF-AE12-50318B20BFB2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No adaptivity to changing workload or cloud latency</a:t>
          </a:r>
          <a:endParaRPr lang="en-US" sz="2000">
            <a:solidFill>
              <a:schemeClr val="bg1"/>
            </a:solidFill>
          </a:endParaRPr>
        </a:p>
      </dgm:t>
    </dgm:pt>
    <dgm:pt modelId="{D1D35721-1710-4C7A-B14D-4D371F5A8997}" type="parTrans" cxnId="{B247246F-9C80-4843-9D1C-87B4CA50808D}">
      <dgm:prSet/>
      <dgm:spPr/>
      <dgm:t>
        <a:bodyPr/>
        <a:lstStyle/>
        <a:p>
          <a:endParaRPr lang="en-US"/>
        </a:p>
      </dgm:t>
    </dgm:pt>
    <dgm:pt modelId="{477B201F-A450-46D3-B736-01BD2D8F6296}" type="sibTrans" cxnId="{B247246F-9C80-4843-9D1C-87B4CA50808D}">
      <dgm:prSet/>
      <dgm:spPr/>
      <dgm:t>
        <a:bodyPr/>
        <a:lstStyle/>
        <a:p>
          <a:endParaRPr lang="en-US"/>
        </a:p>
      </dgm:t>
    </dgm:pt>
    <dgm:pt modelId="{75D5246C-32EB-4477-9AC6-40B590293D60}">
      <dgm:prSet/>
      <dgm:spPr/>
      <dgm:t>
        <a:bodyPr/>
        <a:lstStyle/>
        <a:p>
          <a:r>
            <a:rPr lang="en-US" b="1" i="0">
              <a:solidFill>
                <a:schemeClr val="bg1"/>
              </a:solidFill>
            </a:rPr>
            <a:t>Sublinear scaling</a:t>
          </a:r>
          <a:endParaRPr lang="en-US">
            <a:solidFill>
              <a:schemeClr val="bg1"/>
            </a:solidFill>
          </a:endParaRPr>
        </a:p>
      </dgm:t>
    </dgm:pt>
    <dgm:pt modelId="{DF61C5F9-BEB6-46D9-AA7D-5A1A22D99876}" type="parTrans" cxnId="{35F750A1-A6CA-4304-9156-73B30E5E7B96}">
      <dgm:prSet/>
      <dgm:spPr/>
      <dgm:t>
        <a:bodyPr/>
        <a:lstStyle/>
        <a:p>
          <a:endParaRPr lang="en-US"/>
        </a:p>
      </dgm:t>
    </dgm:pt>
    <dgm:pt modelId="{A1F0D1E5-418F-4B3F-A43D-3208ECCDB06D}" type="sibTrans" cxnId="{35F750A1-A6CA-4304-9156-73B30E5E7B96}">
      <dgm:prSet/>
      <dgm:spPr/>
      <dgm:t>
        <a:bodyPr/>
        <a:lstStyle/>
        <a:p>
          <a:endParaRPr lang="en-US"/>
        </a:p>
      </dgm:t>
    </dgm:pt>
    <dgm:pt modelId="{CE44AD9A-4B30-4D2C-A9AE-02CE92901778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Beyond a certain GPU count, adding more devices yields diminishing JCT improvements</a:t>
          </a:r>
          <a:endParaRPr lang="en-US" sz="2000">
            <a:solidFill>
              <a:schemeClr val="bg1"/>
            </a:solidFill>
          </a:endParaRPr>
        </a:p>
      </dgm:t>
    </dgm:pt>
    <dgm:pt modelId="{2FEA2184-0887-4727-93B0-D5609C5D3071}" type="sibTrans" cxnId="{0C4EDB9A-7C5B-4415-83EB-B1F55BD2574C}">
      <dgm:prSet/>
      <dgm:spPr/>
      <dgm:t>
        <a:bodyPr/>
        <a:lstStyle/>
        <a:p>
          <a:endParaRPr lang="en-US"/>
        </a:p>
      </dgm:t>
    </dgm:pt>
    <dgm:pt modelId="{4C94E3E8-FC29-4890-98C5-F483D644B473}" type="parTrans" cxnId="{0C4EDB9A-7C5B-4415-83EB-B1F55BD2574C}">
      <dgm:prSet/>
      <dgm:spPr/>
      <dgm:t>
        <a:bodyPr/>
        <a:lstStyle/>
        <a:p>
          <a:endParaRPr lang="en-US"/>
        </a:p>
      </dgm:t>
    </dgm:pt>
    <dgm:pt modelId="{8E1A89FD-92F1-4AB2-9BF1-315C0EAB31F7}">
      <dgm:prSet custT="1"/>
      <dgm:spPr/>
      <dgm:t>
        <a:bodyPr/>
        <a:lstStyle/>
        <a:p>
          <a:r>
            <a:rPr lang="en-US" sz="2000" b="0" i="0">
              <a:solidFill>
                <a:schemeClr val="bg1"/>
              </a:solidFill>
            </a:rPr>
            <a:t>Causes (from </a:t>
          </a:r>
          <a:r>
            <a:rPr lang="en-US" sz="2000" b="0" i="0" err="1">
              <a:solidFill>
                <a:schemeClr val="bg1"/>
              </a:solidFill>
            </a:rPr>
            <a:t>RubberBand</a:t>
          </a:r>
          <a:r>
            <a:rPr lang="en-US" sz="2000" b="0" i="0">
              <a:solidFill>
                <a:schemeClr val="bg1"/>
              </a:solidFill>
            </a:rPr>
            <a:t>):</a:t>
          </a:r>
          <a:r>
            <a:rPr lang="en-US" sz="2000" b="1" i="0">
              <a:solidFill>
                <a:schemeClr val="bg1"/>
              </a:solidFill>
            </a:rPr>
            <a:t>Communication overhead, Straggler imbalance, Cloud latencies</a:t>
          </a:r>
          <a:endParaRPr lang="en-US" sz="2000" b="1">
            <a:solidFill>
              <a:schemeClr val="bg1"/>
            </a:solidFill>
          </a:endParaRPr>
        </a:p>
      </dgm:t>
    </dgm:pt>
    <dgm:pt modelId="{F49CB08E-48D0-4F85-ADA3-525D5EB28E11}" type="sibTrans" cxnId="{A95C630E-E8FD-42C5-8D06-847920892D23}">
      <dgm:prSet/>
      <dgm:spPr/>
      <dgm:t>
        <a:bodyPr/>
        <a:lstStyle/>
        <a:p>
          <a:endParaRPr lang="en-US"/>
        </a:p>
      </dgm:t>
    </dgm:pt>
    <dgm:pt modelId="{75AD0425-F1BF-4F5D-B23B-EF9A504F27E9}" type="parTrans" cxnId="{A95C630E-E8FD-42C5-8D06-847920892D23}">
      <dgm:prSet/>
      <dgm:spPr/>
      <dgm:t>
        <a:bodyPr/>
        <a:lstStyle/>
        <a:p>
          <a:endParaRPr lang="en-US"/>
        </a:p>
      </dgm:t>
    </dgm:pt>
    <dgm:pt modelId="{0DC7DE4A-A15B-4E4F-8FE1-4D9CCAA1FFDB}" type="pres">
      <dgm:prSet presAssocID="{C0D3DB79-E8B7-4DF4-BD3D-80CC82CC977D}" presName="Name0" presStyleCnt="0">
        <dgm:presLayoutVars>
          <dgm:dir/>
          <dgm:resizeHandles val="exact"/>
        </dgm:presLayoutVars>
      </dgm:prSet>
      <dgm:spPr/>
    </dgm:pt>
    <dgm:pt modelId="{70D55973-F2D2-6F44-A336-BAB7C2DC66BA}" type="pres">
      <dgm:prSet presAssocID="{A85D8F45-F14A-4B3C-AD85-05CEFFCC2015}" presName="Name5" presStyleLbl="vennNode1" presStyleIdx="0" presStyleCnt="3">
        <dgm:presLayoutVars>
          <dgm:bulletEnabled val="1"/>
        </dgm:presLayoutVars>
      </dgm:prSet>
      <dgm:spPr/>
    </dgm:pt>
    <dgm:pt modelId="{B8C5E97B-EBB8-244F-8D60-B7C8EC05DA7B}" type="pres">
      <dgm:prSet presAssocID="{09840D03-1CED-4650-BCDA-DCC2063D5376}" presName="space" presStyleCnt="0"/>
      <dgm:spPr/>
    </dgm:pt>
    <dgm:pt modelId="{C70711CB-6447-694F-BF4F-1E4288550060}" type="pres">
      <dgm:prSet presAssocID="{C9BBCA4A-D905-4AA6-8C4A-0D7E7C347649}" presName="Name5" presStyleLbl="vennNode1" presStyleIdx="1" presStyleCnt="3">
        <dgm:presLayoutVars>
          <dgm:bulletEnabled val="1"/>
        </dgm:presLayoutVars>
      </dgm:prSet>
      <dgm:spPr/>
    </dgm:pt>
    <dgm:pt modelId="{1534DBDD-9835-AF4D-8665-9BE3CAA6F374}" type="pres">
      <dgm:prSet presAssocID="{EE20FDA3-8C2D-486F-BE7E-06C4C636F59A}" presName="space" presStyleCnt="0"/>
      <dgm:spPr/>
    </dgm:pt>
    <dgm:pt modelId="{4605C5ED-50EC-834A-B47C-56D3B3D3515D}" type="pres">
      <dgm:prSet presAssocID="{75D5246C-32EB-4477-9AC6-40B590293D60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A95C630E-E8FD-42C5-8D06-847920892D23}" srcId="{75D5246C-32EB-4477-9AC6-40B590293D60}" destId="{8E1A89FD-92F1-4AB2-9BF1-315C0EAB31F7}" srcOrd="1" destOrd="0" parTransId="{75AD0425-F1BF-4F5D-B23B-EF9A504F27E9}" sibTransId="{F49CB08E-48D0-4F85-ADA3-525D5EB28E11}"/>
    <dgm:cxn modelId="{FBDFB114-A4E0-374C-8DB0-EB5821C09E89}" type="presOf" srcId="{8893F95E-74FD-4CDF-AE12-50318B20BFB2}" destId="{C70711CB-6447-694F-BF4F-1E4288550060}" srcOrd="0" destOrd="2" presId="urn:microsoft.com/office/officeart/2005/8/layout/venn3"/>
    <dgm:cxn modelId="{98FF031D-627B-8048-93C3-E4DAB0B745C7}" type="presOf" srcId="{30E612FE-797E-406E-830D-1DE644A9A7AD}" destId="{70D55973-F2D2-6F44-A336-BAB7C2DC66BA}" srcOrd="0" destOrd="1" presId="urn:microsoft.com/office/officeart/2005/8/layout/venn3"/>
    <dgm:cxn modelId="{AB09512A-4832-8A44-B935-1DF75323A091}" type="presOf" srcId="{C9BBCA4A-D905-4AA6-8C4A-0D7E7C347649}" destId="{C70711CB-6447-694F-BF4F-1E4288550060}" srcOrd="0" destOrd="0" presId="urn:microsoft.com/office/officeart/2005/8/layout/venn3"/>
    <dgm:cxn modelId="{2661F82F-608F-7A4E-8853-F2795B799B98}" type="presOf" srcId="{75D5246C-32EB-4477-9AC6-40B590293D60}" destId="{4605C5ED-50EC-834A-B47C-56D3B3D3515D}" srcOrd="0" destOrd="0" presId="urn:microsoft.com/office/officeart/2005/8/layout/venn3"/>
    <dgm:cxn modelId="{18388449-4A36-47F7-B882-CC29065CCE8C}" srcId="{C0D3DB79-E8B7-4DF4-BD3D-80CC82CC977D}" destId="{A85D8F45-F14A-4B3C-AD85-05CEFFCC2015}" srcOrd="0" destOrd="0" parTransId="{F15F27C0-28E6-4D46-A8AD-E5A696AA0B3D}" sibTransId="{09840D03-1CED-4650-BCDA-DCC2063D5376}"/>
    <dgm:cxn modelId="{B247246F-9C80-4843-9D1C-87B4CA50808D}" srcId="{C9BBCA4A-D905-4AA6-8C4A-0D7E7C347649}" destId="{8893F95E-74FD-4CDF-AE12-50318B20BFB2}" srcOrd="1" destOrd="0" parTransId="{D1D35721-1710-4C7A-B14D-4D371F5A8997}" sibTransId="{477B201F-A450-46D3-B736-01BD2D8F6296}"/>
    <dgm:cxn modelId="{F08BD151-18B9-464A-B7C9-61A83AF1125F}" type="presOf" srcId="{4204175C-0F18-47F7-9015-C787A803C0A6}" destId="{70D55973-F2D2-6F44-A336-BAB7C2DC66BA}" srcOrd="0" destOrd="2" presId="urn:microsoft.com/office/officeart/2005/8/layout/venn3"/>
    <dgm:cxn modelId="{5E00E055-6E98-4618-BD96-540B5607D3A8}" srcId="{C9BBCA4A-D905-4AA6-8C4A-0D7E7C347649}" destId="{F9FD2D2E-E28C-4A16-84F2-15BDD1E4108B}" srcOrd="0" destOrd="0" parTransId="{2DDBA05F-739B-41D7-9449-94521D4748E3}" sibTransId="{CA3150B6-0130-454A-AFBB-8EA1F46DD7FE}"/>
    <dgm:cxn modelId="{1299C257-D46C-41E4-9710-12D7519EF502}" srcId="{C0D3DB79-E8B7-4DF4-BD3D-80CC82CC977D}" destId="{C9BBCA4A-D905-4AA6-8C4A-0D7E7C347649}" srcOrd="1" destOrd="0" parTransId="{F712F339-791D-4B90-9AB8-D2E3E10FC56B}" sibTransId="{EE20FDA3-8C2D-486F-BE7E-06C4C636F59A}"/>
    <dgm:cxn modelId="{B2D1FB79-7ADD-40DF-9BC7-09D0AD45B9DE}" srcId="{A85D8F45-F14A-4B3C-AD85-05CEFFCC2015}" destId="{4204175C-0F18-47F7-9015-C787A803C0A6}" srcOrd="1" destOrd="0" parTransId="{FF2D0375-504F-452E-B655-5C6905A4F9D6}" sibTransId="{CEDE6FFF-E834-4B31-BA66-9C99755119A8}"/>
    <dgm:cxn modelId="{2ABFDC91-8907-1840-B3B2-5C9CC745E380}" type="presOf" srcId="{F9FD2D2E-E28C-4A16-84F2-15BDD1E4108B}" destId="{C70711CB-6447-694F-BF4F-1E4288550060}" srcOrd="0" destOrd="1" presId="urn:microsoft.com/office/officeart/2005/8/layout/venn3"/>
    <dgm:cxn modelId="{B81DA894-D526-F34E-B8D4-D8D281A25FC8}" type="presOf" srcId="{CE44AD9A-4B30-4D2C-A9AE-02CE92901778}" destId="{4605C5ED-50EC-834A-B47C-56D3B3D3515D}" srcOrd="0" destOrd="1" presId="urn:microsoft.com/office/officeart/2005/8/layout/venn3"/>
    <dgm:cxn modelId="{C2559999-8245-9341-99CF-F3049FA0FE67}" type="presOf" srcId="{A85D8F45-F14A-4B3C-AD85-05CEFFCC2015}" destId="{70D55973-F2D2-6F44-A336-BAB7C2DC66BA}" srcOrd="0" destOrd="0" presId="urn:microsoft.com/office/officeart/2005/8/layout/venn3"/>
    <dgm:cxn modelId="{0C4EDB9A-7C5B-4415-83EB-B1F55BD2574C}" srcId="{75D5246C-32EB-4477-9AC6-40B590293D60}" destId="{CE44AD9A-4B30-4D2C-A9AE-02CE92901778}" srcOrd="0" destOrd="0" parTransId="{4C94E3E8-FC29-4890-98C5-F483D644B473}" sibTransId="{2FEA2184-0887-4727-93B0-D5609C5D3071}"/>
    <dgm:cxn modelId="{8057BAA0-DD51-6842-B3CE-CB802A6E3382}" type="presOf" srcId="{C0D3DB79-E8B7-4DF4-BD3D-80CC82CC977D}" destId="{0DC7DE4A-A15B-4E4F-8FE1-4D9CCAA1FFDB}" srcOrd="0" destOrd="0" presId="urn:microsoft.com/office/officeart/2005/8/layout/venn3"/>
    <dgm:cxn modelId="{35F750A1-A6CA-4304-9156-73B30E5E7B96}" srcId="{C0D3DB79-E8B7-4DF4-BD3D-80CC82CC977D}" destId="{75D5246C-32EB-4477-9AC6-40B590293D60}" srcOrd="2" destOrd="0" parTransId="{DF61C5F9-BEB6-46D9-AA7D-5A1A22D99876}" sibTransId="{A1F0D1E5-418F-4B3F-A43D-3208ECCDB06D}"/>
    <dgm:cxn modelId="{31120DE7-3D33-4A84-BAA5-C03F913E6714}" srcId="{A85D8F45-F14A-4B3C-AD85-05CEFFCC2015}" destId="{30E612FE-797E-406E-830D-1DE644A9A7AD}" srcOrd="0" destOrd="0" parTransId="{3F95A1EB-4504-42BA-9EE0-895E4D244807}" sibTransId="{E28B6779-871A-49E1-B42B-48EB134AA0D5}"/>
    <dgm:cxn modelId="{E3D320FB-6CCA-D042-BA36-72DB77530232}" type="presOf" srcId="{8E1A89FD-92F1-4AB2-9BF1-315C0EAB31F7}" destId="{4605C5ED-50EC-834A-B47C-56D3B3D3515D}" srcOrd="0" destOrd="2" presId="urn:microsoft.com/office/officeart/2005/8/layout/venn3"/>
    <dgm:cxn modelId="{958A4689-BA1F-F64D-9E45-7E7FBE696389}" type="presParOf" srcId="{0DC7DE4A-A15B-4E4F-8FE1-4D9CCAA1FFDB}" destId="{70D55973-F2D2-6F44-A336-BAB7C2DC66BA}" srcOrd="0" destOrd="0" presId="urn:microsoft.com/office/officeart/2005/8/layout/venn3"/>
    <dgm:cxn modelId="{8AD3E735-6BB4-C547-9A2C-81C4135465CD}" type="presParOf" srcId="{0DC7DE4A-A15B-4E4F-8FE1-4D9CCAA1FFDB}" destId="{B8C5E97B-EBB8-244F-8D60-B7C8EC05DA7B}" srcOrd="1" destOrd="0" presId="urn:microsoft.com/office/officeart/2005/8/layout/venn3"/>
    <dgm:cxn modelId="{83EB225F-C351-4A40-A5DD-2B2A0B7EDA97}" type="presParOf" srcId="{0DC7DE4A-A15B-4E4F-8FE1-4D9CCAA1FFDB}" destId="{C70711CB-6447-694F-BF4F-1E4288550060}" srcOrd="2" destOrd="0" presId="urn:microsoft.com/office/officeart/2005/8/layout/venn3"/>
    <dgm:cxn modelId="{DD65E687-DD82-7C4C-8E86-EF362D332E1C}" type="presParOf" srcId="{0DC7DE4A-A15B-4E4F-8FE1-4D9CCAA1FFDB}" destId="{1534DBDD-9835-AF4D-8665-9BE3CAA6F374}" srcOrd="3" destOrd="0" presId="urn:microsoft.com/office/officeart/2005/8/layout/venn3"/>
    <dgm:cxn modelId="{A3E216CF-B5A3-CB40-BC15-C4C8941F337C}" type="presParOf" srcId="{0DC7DE4A-A15B-4E4F-8FE1-4D9CCAA1FFDB}" destId="{4605C5ED-50EC-834A-B47C-56D3B3D3515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595FFA-401C-8A43-B7C3-BCC39B25B6B3}" type="doc">
      <dgm:prSet loTypeId="urn:microsoft.com/office/officeart/2005/8/layout/matrix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3A3B8-83B4-1E43-BC44-24D5324003A2}">
      <dgm:prSet phldr="0"/>
      <dgm:spPr>
        <a:solidFill>
          <a:schemeClr val="tx1"/>
        </a:solidFill>
      </dgm:spPr>
      <dgm:t>
        <a:bodyPr/>
        <a:lstStyle/>
        <a:p>
          <a:pPr rtl="0"/>
          <a:r>
            <a:rPr lang="en-US">
              <a:solidFill>
                <a:schemeClr val="bg1"/>
              </a:solidFill>
              <a:latin typeface="Aptos Display" panose="02110004020202020204"/>
            </a:rPr>
            <a:t>Resource Planner</a:t>
          </a:r>
          <a:endParaRPr lang="en-US">
            <a:solidFill>
              <a:schemeClr val="bg1"/>
            </a:solidFill>
          </a:endParaRPr>
        </a:p>
      </dgm:t>
    </dgm:pt>
    <dgm:pt modelId="{41EF59B9-0778-C541-9729-5E5756F52F6A}" type="sibTrans" cxnId="{7EF682F6-A413-9942-A6CA-E1279CF121EB}">
      <dgm:prSet/>
      <dgm:spPr/>
      <dgm:t>
        <a:bodyPr/>
        <a:lstStyle/>
        <a:p>
          <a:endParaRPr lang="en-US"/>
        </a:p>
      </dgm:t>
    </dgm:pt>
    <dgm:pt modelId="{71A52FDD-F9FF-1342-9C73-85FF2E1E6EB3}" type="parTrans" cxnId="{7EF682F6-A413-9942-A6CA-E1279CF121EB}">
      <dgm:prSet/>
      <dgm:spPr/>
      <dgm:t>
        <a:bodyPr/>
        <a:lstStyle/>
        <a:p>
          <a:endParaRPr lang="en-US"/>
        </a:p>
      </dgm:t>
    </dgm:pt>
    <dgm:pt modelId="{324DCF56-F2E4-3946-AF77-438187CAC17B}">
      <dgm:prSet/>
      <dgm:spPr/>
      <dgm:t>
        <a:bodyPr/>
        <a:lstStyle/>
        <a:p>
          <a:endParaRPr lang="en-US"/>
        </a:p>
      </dgm:t>
    </dgm:pt>
    <dgm:pt modelId="{A4B50E77-682C-B84C-8662-48F841ABF682}" type="sibTrans" cxnId="{86200DC8-B0B7-9741-8639-F59CDC970609}">
      <dgm:prSet/>
      <dgm:spPr/>
      <dgm:t>
        <a:bodyPr/>
        <a:lstStyle/>
        <a:p>
          <a:endParaRPr lang="en-US"/>
        </a:p>
      </dgm:t>
    </dgm:pt>
    <dgm:pt modelId="{95D543EB-3E27-004B-9EA3-ECCC3925A6BA}" type="parTrans" cxnId="{86200DC8-B0B7-9741-8639-F59CDC970609}">
      <dgm:prSet/>
      <dgm:spPr/>
      <dgm:t>
        <a:bodyPr/>
        <a:lstStyle/>
        <a:p>
          <a:endParaRPr lang="en-US"/>
        </a:p>
      </dgm:t>
    </dgm:pt>
    <dgm:pt modelId="{5A9CAB96-0830-E349-AF41-C10166C4C85D}">
      <dgm:prSet/>
      <dgm:spPr/>
      <dgm:t>
        <a:bodyPr/>
        <a:lstStyle/>
        <a:p>
          <a:endParaRPr lang="en-US"/>
        </a:p>
      </dgm:t>
    </dgm:pt>
    <dgm:pt modelId="{B72E4428-328B-AA4E-AAD7-243E7D4E8E39}" type="sibTrans" cxnId="{738B3785-E8C7-844E-B5D5-D411B6399885}">
      <dgm:prSet/>
      <dgm:spPr/>
      <dgm:t>
        <a:bodyPr/>
        <a:lstStyle/>
        <a:p>
          <a:endParaRPr lang="en-US"/>
        </a:p>
      </dgm:t>
    </dgm:pt>
    <dgm:pt modelId="{10E54401-F36E-744C-B07D-540B842381AA}" type="parTrans" cxnId="{738B3785-E8C7-844E-B5D5-D411B6399885}">
      <dgm:prSet/>
      <dgm:spPr/>
      <dgm:t>
        <a:bodyPr/>
        <a:lstStyle/>
        <a:p>
          <a:endParaRPr lang="en-US"/>
        </a:p>
      </dgm:t>
    </dgm:pt>
    <dgm:pt modelId="{B0C8FB03-F948-2B41-8583-47FFCBC3464A}">
      <dgm:prSet/>
      <dgm:spPr/>
      <dgm:t>
        <a:bodyPr/>
        <a:lstStyle/>
        <a:p>
          <a:endParaRPr lang="en-US"/>
        </a:p>
      </dgm:t>
    </dgm:pt>
    <dgm:pt modelId="{4A583D48-49AF-524C-9A32-1B708B064A69}" type="sibTrans" cxnId="{853B8524-9925-E74C-94B4-D1BFF82A491F}">
      <dgm:prSet/>
      <dgm:spPr/>
      <dgm:t>
        <a:bodyPr/>
        <a:lstStyle/>
        <a:p>
          <a:endParaRPr lang="en-US"/>
        </a:p>
      </dgm:t>
    </dgm:pt>
    <dgm:pt modelId="{6CF554B5-50D3-F54D-A868-27DAF188E38F}" type="parTrans" cxnId="{853B8524-9925-E74C-94B4-D1BFF82A491F}">
      <dgm:prSet/>
      <dgm:spPr/>
      <dgm:t>
        <a:bodyPr/>
        <a:lstStyle/>
        <a:p>
          <a:endParaRPr lang="en-US"/>
        </a:p>
      </dgm:t>
    </dgm:pt>
    <dgm:pt modelId="{3EE09BB4-181A-8242-866F-18D822073185}">
      <dgm:prSet/>
      <dgm:spPr/>
      <dgm:t>
        <a:bodyPr/>
        <a:lstStyle/>
        <a:p>
          <a:endParaRPr lang="en-US"/>
        </a:p>
      </dgm:t>
    </dgm:pt>
    <dgm:pt modelId="{C094C8BF-9EF8-704D-BFAA-53F5129E4910}" type="sibTrans" cxnId="{DA54B0AE-C40A-C346-8383-81DB657275E0}">
      <dgm:prSet/>
      <dgm:spPr/>
      <dgm:t>
        <a:bodyPr/>
        <a:lstStyle/>
        <a:p>
          <a:endParaRPr lang="en-US"/>
        </a:p>
      </dgm:t>
    </dgm:pt>
    <dgm:pt modelId="{31FA1889-43A8-D447-A5FF-7A07FB03534F}" type="parTrans" cxnId="{DA54B0AE-C40A-C346-8383-81DB657275E0}">
      <dgm:prSet/>
      <dgm:spPr/>
      <dgm:t>
        <a:bodyPr/>
        <a:lstStyle/>
        <a:p>
          <a:endParaRPr lang="en-US"/>
        </a:p>
      </dgm:t>
    </dgm:pt>
    <dgm:pt modelId="{5B6C22D2-5D9C-AD42-AAC9-1EA7AC50F816}">
      <dgm:prSet/>
      <dgm:spPr/>
      <dgm:t>
        <a:bodyPr/>
        <a:lstStyle/>
        <a:p>
          <a:endParaRPr lang="en-US"/>
        </a:p>
      </dgm:t>
    </dgm:pt>
    <dgm:pt modelId="{06608327-CE09-2849-8804-7543E54BEF8B}" type="sibTrans" cxnId="{72DDBF9C-D30C-FE43-AF2B-AC1A65122400}">
      <dgm:prSet/>
      <dgm:spPr/>
      <dgm:t>
        <a:bodyPr/>
        <a:lstStyle/>
        <a:p>
          <a:endParaRPr lang="en-US"/>
        </a:p>
      </dgm:t>
    </dgm:pt>
    <dgm:pt modelId="{338E117A-3177-094D-B440-8D6A35AC8A8A}" type="parTrans" cxnId="{72DDBF9C-D30C-FE43-AF2B-AC1A65122400}">
      <dgm:prSet/>
      <dgm:spPr/>
      <dgm:t>
        <a:bodyPr/>
        <a:lstStyle/>
        <a:p>
          <a:endParaRPr lang="en-US"/>
        </a:p>
      </dgm:t>
    </dgm:pt>
    <dgm:pt modelId="{57F71313-E543-2F4C-8B3F-1CB67F92D7A4}">
      <dgm:prSet/>
      <dgm:spPr/>
      <dgm:t>
        <a:bodyPr/>
        <a:lstStyle/>
        <a:p>
          <a:endParaRPr lang="en-US"/>
        </a:p>
      </dgm:t>
    </dgm:pt>
    <dgm:pt modelId="{9A81BF95-E4EB-A643-A00A-909F535389B3}" type="sibTrans" cxnId="{0F9DE2DA-D874-7F4F-99A2-915D78A0AB67}">
      <dgm:prSet/>
      <dgm:spPr/>
      <dgm:t>
        <a:bodyPr/>
        <a:lstStyle/>
        <a:p>
          <a:endParaRPr lang="en-US"/>
        </a:p>
      </dgm:t>
    </dgm:pt>
    <dgm:pt modelId="{CB15D089-5057-5F4C-A2B8-13ECD77F6262}" type="parTrans" cxnId="{0F9DE2DA-D874-7F4F-99A2-915D78A0AB67}">
      <dgm:prSet/>
      <dgm:spPr/>
      <dgm:t>
        <a:bodyPr/>
        <a:lstStyle/>
        <a:p>
          <a:endParaRPr lang="en-US"/>
        </a:p>
      </dgm:t>
    </dgm:pt>
    <dgm:pt modelId="{4B4243F8-C2E8-A849-BF8F-E242E05E6D3C}">
      <dgm:prSet/>
      <dgm:spPr/>
      <dgm:t>
        <a:bodyPr/>
        <a:lstStyle/>
        <a:p>
          <a:endParaRPr lang="en-US"/>
        </a:p>
      </dgm:t>
    </dgm:pt>
    <dgm:pt modelId="{E9BABD67-37B2-3542-AD77-855AF24DC0BC}" type="sibTrans" cxnId="{F12DF47A-2BC7-AB44-ACAE-BDF15CBFADD5}">
      <dgm:prSet/>
      <dgm:spPr/>
      <dgm:t>
        <a:bodyPr/>
        <a:lstStyle/>
        <a:p>
          <a:endParaRPr lang="en-US"/>
        </a:p>
      </dgm:t>
    </dgm:pt>
    <dgm:pt modelId="{C1ECBE83-5593-0349-B137-D6602C6EDDCD}" type="parTrans" cxnId="{F12DF47A-2BC7-AB44-ACAE-BDF15CBFADD5}">
      <dgm:prSet/>
      <dgm:spPr/>
      <dgm:t>
        <a:bodyPr/>
        <a:lstStyle/>
        <a:p>
          <a:endParaRPr lang="en-US"/>
        </a:p>
      </dgm:t>
    </dgm:pt>
    <dgm:pt modelId="{5B440120-54EB-EE49-AD93-E7F0BF08D030}">
      <dgm:prSet/>
      <dgm:spPr/>
      <dgm:t>
        <a:bodyPr/>
        <a:lstStyle/>
        <a:p>
          <a:endParaRPr lang="en-US"/>
        </a:p>
      </dgm:t>
    </dgm:pt>
    <dgm:pt modelId="{A3B1F4A7-6EA5-5E4F-AFC5-DE4499FC54AE}" type="sibTrans" cxnId="{ADB5C4DF-EA6C-824B-BC1F-6835F75EB123}">
      <dgm:prSet/>
      <dgm:spPr/>
      <dgm:t>
        <a:bodyPr/>
        <a:lstStyle/>
        <a:p>
          <a:endParaRPr lang="en-US"/>
        </a:p>
      </dgm:t>
    </dgm:pt>
    <dgm:pt modelId="{432C4047-9F5F-8144-8753-2D8BE580FF32}" type="parTrans" cxnId="{ADB5C4DF-EA6C-824B-BC1F-6835F75EB123}">
      <dgm:prSet/>
      <dgm:spPr/>
      <dgm:t>
        <a:bodyPr/>
        <a:lstStyle/>
        <a:p>
          <a:endParaRPr lang="en-US"/>
        </a:p>
      </dgm:t>
    </dgm:pt>
    <dgm:pt modelId="{BAF1F231-F376-AE4A-AB32-660AB8414A65}">
      <dgm:prSet/>
      <dgm:spPr/>
      <dgm:t>
        <a:bodyPr/>
        <a:lstStyle/>
        <a:p>
          <a:endParaRPr lang="en-US"/>
        </a:p>
      </dgm:t>
    </dgm:pt>
    <dgm:pt modelId="{483F2BC7-8D91-4D4D-B233-1C5CD676F491}" type="sibTrans" cxnId="{D38EC909-514C-374C-8AA7-DD1FA7285956}">
      <dgm:prSet/>
      <dgm:spPr/>
      <dgm:t>
        <a:bodyPr/>
        <a:lstStyle/>
        <a:p>
          <a:endParaRPr lang="en-US"/>
        </a:p>
      </dgm:t>
    </dgm:pt>
    <dgm:pt modelId="{761B3904-28A1-C945-A281-01C98F062F4F}" type="parTrans" cxnId="{D38EC909-514C-374C-8AA7-DD1FA7285956}">
      <dgm:prSet/>
      <dgm:spPr/>
      <dgm:t>
        <a:bodyPr/>
        <a:lstStyle/>
        <a:p>
          <a:endParaRPr lang="en-US"/>
        </a:p>
      </dgm:t>
    </dgm:pt>
    <dgm:pt modelId="{92A1C4F8-D77C-D14A-A3E1-FA76519DFBC5}">
      <dgm:prSet/>
      <dgm:spPr/>
      <dgm:t>
        <a:bodyPr/>
        <a:lstStyle/>
        <a:p>
          <a:endParaRPr lang="en-US"/>
        </a:p>
      </dgm:t>
    </dgm:pt>
    <dgm:pt modelId="{96655C29-3697-3D43-A014-E851ABDDCF38}" type="sibTrans" cxnId="{7954E7C2-6CAB-5240-8FEC-A887632E14F6}">
      <dgm:prSet/>
      <dgm:spPr/>
      <dgm:t>
        <a:bodyPr/>
        <a:lstStyle/>
        <a:p>
          <a:endParaRPr lang="en-US"/>
        </a:p>
      </dgm:t>
    </dgm:pt>
    <dgm:pt modelId="{CD9C8EF1-5858-6045-BF25-A266F312967D}" type="parTrans" cxnId="{7954E7C2-6CAB-5240-8FEC-A887632E14F6}">
      <dgm:prSet/>
      <dgm:spPr/>
      <dgm:t>
        <a:bodyPr/>
        <a:lstStyle/>
        <a:p>
          <a:endParaRPr lang="en-US"/>
        </a:p>
      </dgm:t>
    </dgm:pt>
    <dgm:pt modelId="{238A3B6C-5F67-A944-8945-81CE30F99155}">
      <dgm:prSet/>
      <dgm:spPr/>
      <dgm:t>
        <a:bodyPr/>
        <a:lstStyle/>
        <a:p>
          <a:endParaRPr lang="en-US"/>
        </a:p>
      </dgm:t>
    </dgm:pt>
    <dgm:pt modelId="{5AC2BFEF-C902-F743-B7F7-229B26C3F340}" type="sibTrans" cxnId="{FADB9FC0-E2CA-6D45-AE9C-06B01259C235}">
      <dgm:prSet/>
      <dgm:spPr/>
      <dgm:t>
        <a:bodyPr/>
        <a:lstStyle/>
        <a:p>
          <a:endParaRPr lang="en-US"/>
        </a:p>
      </dgm:t>
    </dgm:pt>
    <dgm:pt modelId="{3050C670-2A17-BF4F-BD72-4250B10F5F43}" type="parTrans" cxnId="{FADB9FC0-E2CA-6D45-AE9C-06B01259C235}">
      <dgm:prSet/>
      <dgm:spPr/>
      <dgm:t>
        <a:bodyPr/>
        <a:lstStyle/>
        <a:p>
          <a:endParaRPr lang="en-US"/>
        </a:p>
      </dgm:t>
    </dgm:pt>
    <dgm:pt modelId="{5CC08697-3416-DD4F-BFB4-20597A9746C2}">
      <dgm:prSet/>
      <dgm:spPr/>
      <dgm:t>
        <a:bodyPr/>
        <a:lstStyle/>
        <a:p>
          <a:endParaRPr lang="en-US"/>
        </a:p>
      </dgm:t>
    </dgm:pt>
    <dgm:pt modelId="{3A69439A-B029-A04C-9CBB-CB5E30B2D860}" type="sibTrans" cxnId="{1910B44E-04C8-C947-B681-937A3FB651BD}">
      <dgm:prSet/>
      <dgm:spPr/>
      <dgm:t>
        <a:bodyPr/>
        <a:lstStyle/>
        <a:p>
          <a:endParaRPr lang="en-US"/>
        </a:p>
      </dgm:t>
    </dgm:pt>
    <dgm:pt modelId="{058E8589-89C0-0F4C-9B40-901690B9A5FC}" type="parTrans" cxnId="{1910B44E-04C8-C947-B681-937A3FB651BD}">
      <dgm:prSet/>
      <dgm:spPr/>
      <dgm:t>
        <a:bodyPr/>
        <a:lstStyle/>
        <a:p>
          <a:endParaRPr lang="en-US"/>
        </a:p>
      </dgm:t>
    </dgm:pt>
    <dgm:pt modelId="{B0833E64-1DB0-3F44-A2AB-D1BCE9396221}">
      <dgm:prSet/>
      <dgm:spPr/>
      <dgm:t>
        <a:bodyPr/>
        <a:lstStyle/>
        <a:p>
          <a:endParaRPr lang="en-US"/>
        </a:p>
      </dgm:t>
    </dgm:pt>
    <dgm:pt modelId="{FFD0699E-D914-B041-BB12-56E75A39314D}" type="sibTrans" cxnId="{D1659E81-53F7-3348-B3E6-DCEB0EF09C82}">
      <dgm:prSet/>
      <dgm:spPr/>
      <dgm:t>
        <a:bodyPr/>
        <a:lstStyle/>
        <a:p>
          <a:endParaRPr lang="en-US"/>
        </a:p>
      </dgm:t>
    </dgm:pt>
    <dgm:pt modelId="{7B54EB0E-4D7A-014F-97A6-1431400218E5}" type="parTrans" cxnId="{D1659E81-53F7-3348-B3E6-DCEB0EF09C82}">
      <dgm:prSet/>
      <dgm:spPr/>
      <dgm:t>
        <a:bodyPr/>
        <a:lstStyle/>
        <a:p>
          <a:endParaRPr lang="en-US"/>
        </a:p>
      </dgm:t>
    </dgm:pt>
    <dgm:pt modelId="{DC0C9837-C143-1647-A763-412212EDFE6D}">
      <dgm:prSet/>
      <dgm:spPr/>
      <dgm:t>
        <a:bodyPr/>
        <a:lstStyle/>
        <a:p>
          <a:endParaRPr lang="en-US"/>
        </a:p>
      </dgm:t>
    </dgm:pt>
    <dgm:pt modelId="{1382D8AA-63B9-3F4C-B643-3EB0C99CE575}" type="sibTrans" cxnId="{33C84EE7-924E-DE41-9212-C198E67419EA}">
      <dgm:prSet/>
      <dgm:spPr/>
      <dgm:t>
        <a:bodyPr/>
        <a:lstStyle/>
        <a:p>
          <a:endParaRPr lang="en-US"/>
        </a:p>
      </dgm:t>
    </dgm:pt>
    <dgm:pt modelId="{3570992F-FA8D-4F41-9727-1A56D3C1381A}" type="parTrans" cxnId="{33C84EE7-924E-DE41-9212-C198E67419EA}">
      <dgm:prSet/>
      <dgm:spPr/>
      <dgm:t>
        <a:bodyPr/>
        <a:lstStyle/>
        <a:p>
          <a:endParaRPr lang="en-US"/>
        </a:p>
      </dgm:t>
    </dgm:pt>
    <dgm:pt modelId="{B2C3C0DD-1FE1-6448-947E-9FA607EFE498}">
      <dgm:prSet/>
      <dgm:spPr/>
      <dgm:t>
        <a:bodyPr/>
        <a:lstStyle/>
        <a:p>
          <a:endParaRPr lang="en-US"/>
        </a:p>
      </dgm:t>
    </dgm:pt>
    <dgm:pt modelId="{DF60326C-548A-AC43-A77A-7C7F9F506923}" type="sibTrans" cxnId="{83127E59-2740-C140-AB84-3CD9D1E228CD}">
      <dgm:prSet/>
      <dgm:spPr/>
      <dgm:t>
        <a:bodyPr/>
        <a:lstStyle/>
        <a:p>
          <a:endParaRPr lang="en-US"/>
        </a:p>
      </dgm:t>
    </dgm:pt>
    <dgm:pt modelId="{2105114D-1B51-A442-BD21-0E26ACC5CCB7}" type="parTrans" cxnId="{83127E59-2740-C140-AB84-3CD9D1E228CD}">
      <dgm:prSet/>
      <dgm:spPr/>
      <dgm:t>
        <a:bodyPr/>
        <a:lstStyle/>
        <a:p>
          <a:endParaRPr lang="en-US"/>
        </a:p>
      </dgm:t>
    </dgm:pt>
    <dgm:pt modelId="{3977EC17-4322-EB4B-8C17-1D621F48B048}">
      <dgm:prSet/>
      <dgm:spPr/>
      <dgm:t>
        <a:bodyPr/>
        <a:lstStyle/>
        <a:p>
          <a:endParaRPr lang="en-US"/>
        </a:p>
      </dgm:t>
    </dgm:pt>
    <dgm:pt modelId="{05D2579A-3BC0-0646-8542-9C8AE7CAA1E8}" type="parTrans" cxnId="{A64AA5B9-69E7-7341-89CE-41770281261B}">
      <dgm:prSet/>
      <dgm:spPr/>
      <dgm:t>
        <a:bodyPr/>
        <a:lstStyle/>
        <a:p>
          <a:endParaRPr lang="en-US"/>
        </a:p>
      </dgm:t>
    </dgm:pt>
    <dgm:pt modelId="{E5ADA604-7BBB-7F49-B067-E5D5CAB3577E}" type="sibTrans" cxnId="{A64AA5B9-69E7-7341-89CE-41770281261B}">
      <dgm:prSet/>
      <dgm:spPr/>
      <dgm:t>
        <a:bodyPr/>
        <a:lstStyle/>
        <a:p>
          <a:endParaRPr lang="en-US"/>
        </a:p>
      </dgm:t>
    </dgm:pt>
    <dgm:pt modelId="{AB4FA897-9249-4D6D-BDAE-AA2E83A5E71D}">
      <dgm:prSet phldr="0"/>
      <dgm:spPr/>
      <dgm:t>
        <a:bodyPr/>
        <a:lstStyle/>
        <a:p>
          <a:pPr rtl="0"/>
          <a:endParaRPr lang="en-US">
            <a:latin typeface="Aptos Display" panose="02110004020202020204"/>
          </a:endParaRPr>
        </a:p>
      </dgm:t>
    </dgm:pt>
    <dgm:pt modelId="{BFC34F14-7AC2-4A60-8230-97C07479E702}" type="parTrans" cxnId="{AC49ACC6-5E7F-409D-9491-101B5427FA05}">
      <dgm:prSet/>
      <dgm:spPr/>
      <dgm:t>
        <a:bodyPr/>
        <a:lstStyle/>
        <a:p>
          <a:endParaRPr lang="en-US"/>
        </a:p>
      </dgm:t>
    </dgm:pt>
    <dgm:pt modelId="{EB11E304-CC0F-44F6-B110-F91BEEE8F7FE}" type="sibTrans" cxnId="{AC49ACC6-5E7F-409D-9491-101B5427FA05}">
      <dgm:prSet/>
      <dgm:spPr/>
      <dgm:t>
        <a:bodyPr/>
        <a:lstStyle/>
        <a:p>
          <a:endParaRPr lang="en-US"/>
        </a:p>
      </dgm:t>
    </dgm:pt>
    <dgm:pt modelId="{4763B088-6695-C04C-9660-2871A57C36B8}" type="pres">
      <dgm:prSet presAssocID="{93595FFA-401C-8A43-B7C3-BCC39B25B6B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B2E62A-317B-544D-9C82-F4DB3AA372B3}" type="pres">
      <dgm:prSet presAssocID="{93595FFA-401C-8A43-B7C3-BCC39B25B6B3}" presName="matrix" presStyleCnt="0"/>
      <dgm:spPr/>
    </dgm:pt>
    <dgm:pt modelId="{FC54253C-E248-B04F-9FC2-49C5D91AE5F4}" type="pres">
      <dgm:prSet presAssocID="{93595FFA-401C-8A43-B7C3-BCC39B25B6B3}" presName="tile1" presStyleLbl="node1" presStyleIdx="0" presStyleCnt="4"/>
      <dgm:spPr/>
    </dgm:pt>
    <dgm:pt modelId="{6AF04E74-D1B1-8544-A370-F09105A04341}" type="pres">
      <dgm:prSet presAssocID="{93595FFA-401C-8A43-B7C3-BCC39B25B6B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3D3933-8CF3-BB4A-ADF9-FE117462E9FD}" type="pres">
      <dgm:prSet presAssocID="{93595FFA-401C-8A43-B7C3-BCC39B25B6B3}" presName="tile2" presStyleLbl="node1" presStyleIdx="1" presStyleCnt="4"/>
      <dgm:spPr>
        <a:solidFill>
          <a:srgbClr val="FFC000"/>
        </a:solidFill>
      </dgm:spPr>
    </dgm:pt>
    <dgm:pt modelId="{A4AE8691-0D9C-5649-8627-36C9AB52564A}" type="pres">
      <dgm:prSet presAssocID="{93595FFA-401C-8A43-B7C3-BCC39B25B6B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CBDFA6-97B7-CA42-A08B-18081A055F49}" type="pres">
      <dgm:prSet presAssocID="{93595FFA-401C-8A43-B7C3-BCC39B25B6B3}" presName="tile3" presStyleLbl="node1" presStyleIdx="2" presStyleCnt="4"/>
      <dgm:spPr/>
    </dgm:pt>
    <dgm:pt modelId="{8045A021-78AC-584D-8893-CABECB133D6B}" type="pres">
      <dgm:prSet presAssocID="{93595FFA-401C-8A43-B7C3-BCC39B25B6B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ECE2FB-6EE4-C94E-8167-469927A42733}" type="pres">
      <dgm:prSet presAssocID="{93595FFA-401C-8A43-B7C3-BCC39B25B6B3}" presName="tile4" presStyleLbl="node1" presStyleIdx="3" presStyleCnt="4"/>
      <dgm:spPr>
        <a:solidFill>
          <a:srgbClr val="0070C0"/>
        </a:solidFill>
      </dgm:spPr>
    </dgm:pt>
    <dgm:pt modelId="{FA53780F-6858-9647-BF8E-E3BE9E7B32EE}" type="pres">
      <dgm:prSet presAssocID="{93595FFA-401C-8A43-B7C3-BCC39B25B6B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FBCA66-2C70-5348-A469-34C814FC7BE3}" type="pres">
      <dgm:prSet presAssocID="{93595FFA-401C-8A43-B7C3-BCC39B25B6B3}" presName="centerTile" presStyleLbl="fgShp" presStyleIdx="0" presStyleCnt="1" custLinFactNeighborX="-966" custLinFactNeighborY="14179">
        <dgm:presLayoutVars>
          <dgm:chMax val="0"/>
          <dgm:chPref val="0"/>
        </dgm:presLayoutVars>
      </dgm:prSet>
      <dgm:spPr/>
    </dgm:pt>
  </dgm:ptLst>
  <dgm:cxnLst>
    <dgm:cxn modelId="{D38EC909-514C-374C-8AA7-DD1FA7285956}" srcId="{93595FFA-401C-8A43-B7C3-BCC39B25B6B3}" destId="{BAF1F231-F376-AE4A-AB32-660AB8414A65}" srcOrd="10" destOrd="0" parTransId="{761B3904-28A1-C945-A281-01C98F062F4F}" sibTransId="{483F2BC7-8D91-4D4D-B233-1C5CD676F491}"/>
    <dgm:cxn modelId="{853B8524-9925-E74C-94B4-D1BFF82A491F}" srcId="{93595FFA-401C-8A43-B7C3-BCC39B25B6B3}" destId="{B0C8FB03-F948-2B41-8583-47FFCBC3464A}" srcOrd="4" destOrd="0" parTransId="{6CF554B5-50D3-F54D-A868-27DAF188E38F}" sibTransId="{4A583D48-49AF-524C-9A32-1B708B064A69}"/>
    <dgm:cxn modelId="{3A9BE235-40FC-A94A-A347-8208A63193BA}" type="presOf" srcId="{93595FFA-401C-8A43-B7C3-BCC39B25B6B3}" destId="{4763B088-6695-C04C-9660-2871A57C36B8}" srcOrd="0" destOrd="0" presId="urn:microsoft.com/office/officeart/2005/8/layout/matrix1"/>
    <dgm:cxn modelId="{1910B44E-04C8-C947-B681-937A3FB651BD}" srcId="{93595FFA-401C-8A43-B7C3-BCC39B25B6B3}" destId="{5CC08697-3416-DD4F-BFB4-20597A9746C2}" srcOrd="13" destOrd="0" parTransId="{058E8589-89C0-0F4C-9B40-901690B9A5FC}" sibTransId="{3A69439A-B029-A04C-9CBB-CB5E30B2D860}"/>
    <dgm:cxn modelId="{83127E59-2740-C140-AB84-3CD9D1E228CD}" srcId="{93595FFA-401C-8A43-B7C3-BCC39B25B6B3}" destId="{B2C3C0DD-1FE1-6448-947E-9FA607EFE498}" srcOrd="16" destOrd="0" parTransId="{2105114D-1B51-A442-BD21-0E26ACC5CCB7}" sibTransId="{DF60326C-548A-AC43-A77A-7C7F9F506923}"/>
    <dgm:cxn modelId="{F12DF47A-2BC7-AB44-ACAE-BDF15CBFADD5}" srcId="{93595FFA-401C-8A43-B7C3-BCC39B25B6B3}" destId="{4B4243F8-C2E8-A849-BF8F-E242E05E6D3C}" srcOrd="8" destOrd="0" parTransId="{C1ECBE83-5593-0349-B137-D6602C6EDDCD}" sibTransId="{E9BABD67-37B2-3542-AD77-855AF24DC0BC}"/>
    <dgm:cxn modelId="{D1659E81-53F7-3348-B3E6-DCEB0EF09C82}" srcId="{93595FFA-401C-8A43-B7C3-BCC39B25B6B3}" destId="{B0833E64-1DB0-3F44-A2AB-D1BCE9396221}" srcOrd="14" destOrd="0" parTransId="{7B54EB0E-4D7A-014F-97A6-1431400218E5}" sibTransId="{FFD0699E-D914-B041-BB12-56E75A39314D}"/>
    <dgm:cxn modelId="{738B3785-E8C7-844E-B5D5-D411B6399885}" srcId="{93595FFA-401C-8A43-B7C3-BCC39B25B6B3}" destId="{5A9CAB96-0830-E349-AF41-C10166C4C85D}" srcOrd="3" destOrd="0" parTransId="{10E54401-F36E-744C-B07D-540B842381AA}" sibTransId="{B72E4428-328B-AA4E-AAD7-243E7D4E8E39}"/>
    <dgm:cxn modelId="{72DDBF9C-D30C-FE43-AF2B-AC1A65122400}" srcId="{93595FFA-401C-8A43-B7C3-BCC39B25B6B3}" destId="{5B6C22D2-5D9C-AD42-AAC9-1EA7AC50F816}" srcOrd="6" destOrd="0" parTransId="{338E117A-3177-094D-B440-8D6A35AC8A8A}" sibTransId="{06608327-CE09-2849-8804-7543E54BEF8B}"/>
    <dgm:cxn modelId="{DA54B0AE-C40A-C346-8383-81DB657275E0}" srcId="{93595FFA-401C-8A43-B7C3-BCC39B25B6B3}" destId="{3EE09BB4-181A-8242-866F-18D822073185}" srcOrd="5" destOrd="0" parTransId="{31FA1889-43A8-D447-A5FF-7A07FB03534F}" sibTransId="{C094C8BF-9EF8-704D-BFAA-53F5129E4910}"/>
    <dgm:cxn modelId="{0139D4B0-1FF1-44C5-BE10-D6059E5672A3}" type="presOf" srcId="{0663A3B8-83B4-1E43-BC44-24D5324003A2}" destId="{6BFBCA66-2C70-5348-A469-34C814FC7BE3}" srcOrd="0" destOrd="0" presId="urn:microsoft.com/office/officeart/2005/8/layout/matrix1"/>
    <dgm:cxn modelId="{A64AA5B9-69E7-7341-89CE-41770281261B}" srcId="{93595FFA-401C-8A43-B7C3-BCC39B25B6B3}" destId="{3977EC17-4322-EB4B-8C17-1D621F48B048}" srcOrd="1" destOrd="0" parTransId="{05D2579A-3BC0-0646-8542-9C8AE7CAA1E8}" sibTransId="{E5ADA604-7BBB-7F49-B067-E5D5CAB3577E}"/>
    <dgm:cxn modelId="{FADB9FC0-E2CA-6D45-AE9C-06B01259C235}" srcId="{93595FFA-401C-8A43-B7C3-BCC39B25B6B3}" destId="{238A3B6C-5F67-A944-8945-81CE30F99155}" srcOrd="12" destOrd="0" parTransId="{3050C670-2A17-BF4F-BD72-4250B10F5F43}" sibTransId="{5AC2BFEF-C902-F743-B7F7-229B26C3F340}"/>
    <dgm:cxn modelId="{7954E7C2-6CAB-5240-8FEC-A887632E14F6}" srcId="{93595FFA-401C-8A43-B7C3-BCC39B25B6B3}" destId="{92A1C4F8-D77C-D14A-A3E1-FA76519DFBC5}" srcOrd="11" destOrd="0" parTransId="{CD9C8EF1-5858-6045-BF25-A266F312967D}" sibTransId="{96655C29-3697-3D43-A014-E851ABDDCF38}"/>
    <dgm:cxn modelId="{AC49ACC6-5E7F-409D-9491-101B5427FA05}" srcId="{93595FFA-401C-8A43-B7C3-BCC39B25B6B3}" destId="{AB4FA897-9249-4D6D-BDAE-AA2E83A5E71D}" srcOrd="17" destOrd="0" parTransId="{BFC34F14-7AC2-4A60-8230-97C07479E702}" sibTransId="{EB11E304-CC0F-44F6-B110-F91BEEE8F7FE}"/>
    <dgm:cxn modelId="{86200DC8-B0B7-9741-8639-F59CDC970609}" srcId="{93595FFA-401C-8A43-B7C3-BCC39B25B6B3}" destId="{324DCF56-F2E4-3946-AF77-438187CAC17B}" srcOrd="2" destOrd="0" parTransId="{95D543EB-3E27-004B-9EA3-ECCC3925A6BA}" sibTransId="{A4B50E77-682C-B84C-8662-48F841ABF682}"/>
    <dgm:cxn modelId="{0F9DE2DA-D874-7F4F-99A2-915D78A0AB67}" srcId="{93595FFA-401C-8A43-B7C3-BCC39B25B6B3}" destId="{57F71313-E543-2F4C-8B3F-1CB67F92D7A4}" srcOrd="7" destOrd="0" parTransId="{CB15D089-5057-5F4C-A2B8-13ECD77F6262}" sibTransId="{9A81BF95-E4EB-A643-A00A-909F535389B3}"/>
    <dgm:cxn modelId="{ADB5C4DF-EA6C-824B-BC1F-6835F75EB123}" srcId="{93595FFA-401C-8A43-B7C3-BCC39B25B6B3}" destId="{5B440120-54EB-EE49-AD93-E7F0BF08D030}" srcOrd="9" destOrd="0" parTransId="{432C4047-9F5F-8144-8753-2D8BE580FF32}" sibTransId="{A3B1F4A7-6EA5-5E4F-AFC5-DE4499FC54AE}"/>
    <dgm:cxn modelId="{33C84EE7-924E-DE41-9212-C198E67419EA}" srcId="{93595FFA-401C-8A43-B7C3-BCC39B25B6B3}" destId="{DC0C9837-C143-1647-A763-412212EDFE6D}" srcOrd="15" destOrd="0" parTransId="{3570992F-FA8D-4F41-9727-1A56D3C1381A}" sibTransId="{1382D8AA-63B9-3F4C-B643-3EB0C99CE575}"/>
    <dgm:cxn modelId="{7EF682F6-A413-9942-A6CA-E1279CF121EB}" srcId="{93595FFA-401C-8A43-B7C3-BCC39B25B6B3}" destId="{0663A3B8-83B4-1E43-BC44-24D5324003A2}" srcOrd="0" destOrd="0" parTransId="{71A52FDD-F9FF-1342-9C73-85FF2E1E6EB3}" sibTransId="{41EF59B9-0778-C541-9729-5E5756F52F6A}"/>
    <dgm:cxn modelId="{50C9586B-036E-4FF9-A7F8-917637F3DB3E}" type="presParOf" srcId="{4763B088-6695-C04C-9660-2871A57C36B8}" destId="{81B2E62A-317B-544D-9C82-F4DB3AA372B3}" srcOrd="0" destOrd="0" presId="urn:microsoft.com/office/officeart/2005/8/layout/matrix1"/>
    <dgm:cxn modelId="{82A52F50-C7E5-4FD5-A4E8-DFE1B7EC6D36}" type="presParOf" srcId="{81B2E62A-317B-544D-9C82-F4DB3AA372B3}" destId="{FC54253C-E248-B04F-9FC2-49C5D91AE5F4}" srcOrd="0" destOrd="0" presId="urn:microsoft.com/office/officeart/2005/8/layout/matrix1"/>
    <dgm:cxn modelId="{6F5C91CC-940C-4662-A7E4-D18B16D0E4D3}" type="presParOf" srcId="{81B2E62A-317B-544D-9C82-F4DB3AA372B3}" destId="{6AF04E74-D1B1-8544-A370-F09105A04341}" srcOrd="1" destOrd="0" presId="urn:microsoft.com/office/officeart/2005/8/layout/matrix1"/>
    <dgm:cxn modelId="{0A15A89E-98C9-4ECD-AA2C-BD2F4286A42D}" type="presParOf" srcId="{81B2E62A-317B-544D-9C82-F4DB3AA372B3}" destId="{943D3933-8CF3-BB4A-ADF9-FE117462E9FD}" srcOrd="2" destOrd="0" presId="urn:microsoft.com/office/officeart/2005/8/layout/matrix1"/>
    <dgm:cxn modelId="{B0D43736-64F7-41C1-91E1-0765172B7D53}" type="presParOf" srcId="{81B2E62A-317B-544D-9C82-F4DB3AA372B3}" destId="{A4AE8691-0D9C-5649-8627-36C9AB52564A}" srcOrd="3" destOrd="0" presId="urn:microsoft.com/office/officeart/2005/8/layout/matrix1"/>
    <dgm:cxn modelId="{CA749F54-2D27-4D5A-82F3-412903891E25}" type="presParOf" srcId="{81B2E62A-317B-544D-9C82-F4DB3AA372B3}" destId="{6BCBDFA6-97B7-CA42-A08B-18081A055F49}" srcOrd="4" destOrd="0" presId="urn:microsoft.com/office/officeart/2005/8/layout/matrix1"/>
    <dgm:cxn modelId="{D918863D-98A3-4948-B22D-B73A00875331}" type="presParOf" srcId="{81B2E62A-317B-544D-9C82-F4DB3AA372B3}" destId="{8045A021-78AC-584D-8893-CABECB133D6B}" srcOrd="5" destOrd="0" presId="urn:microsoft.com/office/officeart/2005/8/layout/matrix1"/>
    <dgm:cxn modelId="{CD69A955-DFE7-4036-A5B4-21C340822FE4}" type="presParOf" srcId="{81B2E62A-317B-544D-9C82-F4DB3AA372B3}" destId="{55ECE2FB-6EE4-C94E-8167-469927A42733}" srcOrd="6" destOrd="0" presId="urn:microsoft.com/office/officeart/2005/8/layout/matrix1"/>
    <dgm:cxn modelId="{C1A033E9-792D-479A-B1E5-CCBE420D9D43}" type="presParOf" srcId="{81B2E62A-317B-544D-9C82-F4DB3AA372B3}" destId="{FA53780F-6858-9647-BF8E-E3BE9E7B32EE}" srcOrd="7" destOrd="0" presId="urn:microsoft.com/office/officeart/2005/8/layout/matrix1"/>
    <dgm:cxn modelId="{50726672-33F7-428B-BF50-C3EA0D512DB4}" type="presParOf" srcId="{4763B088-6695-C04C-9660-2871A57C36B8}" destId="{6BFBCA66-2C70-5348-A469-34C814FC7B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299BC5-0AB1-6A41-A44D-0A23E33B5CA8}" type="doc">
      <dgm:prSet loTypeId="urn:microsoft.com/office/officeart/2005/8/layout/hList6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22D939-9D39-6E45-B5F0-055F1C1FEAD2}">
      <dgm:prSet phldrT="[Text]" custT="1"/>
      <dgm:spPr>
        <a:solidFill>
          <a:srgbClr val="FFC000"/>
        </a:solidFill>
      </dgm:spPr>
      <dgm:t>
        <a:bodyPr/>
        <a:lstStyle/>
        <a:p>
          <a:pPr algn="ctr"/>
          <a:endParaRPr lang="en-US" sz="400" u="sng">
            <a:solidFill>
              <a:schemeClr val="tx1"/>
            </a:solidFill>
          </a:endParaRPr>
        </a:p>
      </dgm:t>
    </dgm:pt>
    <dgm:pt modelId="{EAA1623C-68D8-E744-AC7E-12551658B259}" type="parTrans" cxnId="{4ED6EB4E-5FBD-EB47-8679-3E8D09B1FE7C}">
      <dgm:prSet/>
      <dgm:spPr/>
      <dgm:t>
        <a:bodyPr/>
        <a:lstStyle/>
        <a:p>
          <a:endParaRPr lang="en-US"/>
        </a:p>
      </dgm:t>
    </dgm:pt>
    <dgm:pt modelId="{2C0F640C-32E4-3245-B4C9-7818506B23DA}" type="sibTrans" cxnId="{4ED6EB4E-5FBD-EB47-8679-3E8D09B1FE7C}">
      <dgm:prSet/>
      <dgm:spPr/>
      <dgm:t>
        <a:bodyPr/>
        <a:lstStyle/>
        <a:p>
          <a:endParaRPr lang="en-US"/>
        </a:p>
      </dgm:t>
    </dgm:pt>
    <dgm:pt modelId="{EA261532-ADF6-594E-822C-B93DA29C3813}">
      <dgm:prSet phldrT="[Text]" custT="1"/>
      <dgm:spPr>
        <a:solidFill>
          <a:srgbClr val="FFC000"/>
        </a:solidFill>
      </dgm:spPr>
      <dgm:t>
        <a:bodyPr/>
        <a:lstStyle/>
        <a:p>
          <a:pPr algn="ctr">
            <a:buNone/>
          </a:pPr>
          <a:r>
            <a:rPr lang="en-US" sz="2400" b="1" i="0" u="sng">
              <a:solidFill>
                <a:schemeClr val="tx1"/>
              </a:solidFill>
            </a:rPr>
            <a:t>Implement the Executor Module</a:t>
          </a:r>
          <a:endParaRPr lang="en-US" sz="2400" u="sng">
            <a:solidFill>
              <a:schemeClr val="tx1"/>
            </a:solidFill>
          </a:endParaRPr>
        </a:p>
      </dgm:t>
    </dgm:pt>
    <dgm:pt modelId="{7CE65A8B-5866-3D43-AA2C-DA49A31561CD}" type="parTrans" cxnId="{B4E0EAC8-0F1B-D143-9AD7-C6A461433F3B}">
      <dgm:prSet/>
      <dgm:spPr/>
      <dgm:t>
        <a:bodyPr/>
        <a:lstStyle/>
        <a:p>
          <a:endParaRPr lang="en-US"/>
        </a:p>
      </dgm:t>
    </dgm:pt>
    <dgm:pt modelId="{76DAB8D8-520C-5C46-8AF1-8E7EB7D0DB5D}" type="sibTrans" cxnId="{B4E0EAC8-0F1B-D143-9AD7-C6A461433F3B}">
      <dgm:prSet/>
      <dgm:spPr/>
      <dgm:t>
        <a:bodyPr/>
        <a:lstStyle/>
        <a:p>
          <a:endParaRPr lang="en-US"/>
        </a:p>
      </dgm:t>
    </dgm:pt>
    <dgm:pt modelId="{248F41EB-047A-1944-9BE9-311536D95CE0}">
      <dgm:prSet phldrT="[Text]" custT="1"/>
      <dgm:spPr>
        <a:solidFill>
          <a:srgbClr val="FFC000"/>
        </a:solidFill>
      </dgm:spPr>
      <dgm:t>
        <a:bodyPr/>
        <a:lstStyle/>
        <a:p>
          <a:pPr algn="l"/>
          <a:endParaRPr lang="en-US" sz="1800">
            <a:solidFill>
              <a:schemeClr val="tx1"/>
            </a:solidFill>
          </a:endParaRPr>
        </a:p>
      </dgm:t>
    </dgm:pt>
    <dgm:pt modelId="{BF31B055-676A-224E-9A7E-6D099FEF21DB}" type="parTrans" cxnId="{BA8B67E9-72A0-0F4C-870D-670137286F5B}">
      <dgm:prSet/>
      <dgm:spPr/>
      <dgm:t>
        <a:bodyPr/>
        <a:lstStyle/>
        <a:p>
          <a:endParaRPr lang="en-US"/>
        </a:p>
      </dgm:t>
    </dgm:pt>
    <dgm:pt modelId="{7CEFE3DF-CC0E-844D-89D3-5C92262F1B14}" type="sibTrans" cxnId="{BA8B67E9-72A0-0F4C-870D-670137286F5B}">
      <dgm:prSet/>
      <dgm:spPr/>
      <dgm:t>
        <a:bodyPr/>
        <a:lstStyle/>
        <a:p>
          <a:endParaRPr lang="en-US"/>
        </a:p>
      </dgm:t>
    </dgm:pt>
    <dgm:pt modelId="{38314FDB-C350-1F41-B50A-AF49F95BD7F7}">
      <dgm:prSet phldrT="[Text]" custT="1"/>
      <dgm:spPr/>
      <dgm:t>
        <a:bodyPr/>
        <a:lstStyle/>
        <a:p>
          <a:pPr algn="l"/>
          <a:r>
            <a:rPr lang="en-US" sz="2400"/>
            <a:t> </a:t>
          </a:r>
        </a:p>
      </dgm:t>
    </dgm:pt>
    <dgm:pt modelId="{865EF08F-C76C-6F4E-819E-158A22885FD5}" type="parTrans" cxnId="{D4EF526F-08B3-464E-A261-D39A0E14552D}">
      <dgm:prSet/>
      <dgm:spPr/>
      <dgm:t>
        <a:bodyPr/>
        <a:lstStyle/>
        <a:p>
          <a:endParaRPr lang="en-US"/>
        </a:p>
      </dgm:t>
    </dgm:pt>
    <dgm:pt modelId="{8E6166BA-363C-324C-8237-82396D4D19BD}" type="sibTrans" cxnId="{D4EF526F-08B3-464E-A261-D39A0E14552D}">
      <dgm:prSet/>
      <dgm:spPr/>
      <dgm:t>
        <a:bodyPr/>
        <a:lstStyle/>
        <a:p>
          <a:endParaRPr lang="en-US"/>
        </a:p>
      </dgm:t>
    </dgm:pt>
    <dgm:pt modelId="{33D6B807-F856-C744-AEF0-D1D90A3860DD}">
      <dgm:prSet phldrT="[Text]" custT="1"/>
      <dgm:spPr/>
      <dgm:t>
        <a:bodyPr/>
        <a:lstStyle/>
        <a:p>
          <a:pPr algn="ctr">
            <a:buNone/>
          </a:pPr>
          <a:r>
            <a:rPr lang="en-US" sz="2400" b="1" u="sng"/>
            <a:t>Integrate Execution with Planner Output</a:t>
          </a:r>
          <a:endParaRPr lang="en-US" sz="2400" u="sng"/>
        </a:p>
      </dgm:t>
    </dgm:pt>
    <dgm:pt modelId="{286546D5-5ECE-0F49-AE9E-8E155744C9C8}" type="parTrans" cxnId="{21837F77-E491-0045-94E2-927DBC5DEF33}">
      <dgm:prSet/>
      <dgm:spPr/>
      <dgm:t>
        <a:bodyPr/>
        <a:lstStyle/>
        <a:p>
          <a:endParaRPr lang="en-US"/>
        </a:p>
      </dgm:t>
    </dgm:pt>
    <dgm:pt modelId="{CA828172-82B9-0043-8590-5D82E7BC569C}" type="sibTrans" cxnId="{21837F77-E491-0045-94E2-927DBC5DEF33}">
      <dgm:prSet/>
      <dgm:spPr/>
      <dgm:t>
        <a:bodyPr/>
        <a:lstStyle/>
        <a:p>
          <a:endParaRPr lang="en-US"/>
        </a:p>
      </dgm:t>
    </dgm:pt>
    <dgm:pt modelId="{7D275DF4-43A8-2944-B784-F599704E9E4C}">
      <dgm:prSet phldrT="[Text]" custT="1"/>
      <dgm:spPr/>
      <dgm:t>
        <a:bodyPr/>
        <a:lstStyle/>
        <a:p>
          <a:pPr algn="l"/>
          <a:endParaRPr lang="en-US" sz="1800"/>
        </a:p>
      </dgm:t>
    </dgm:pt>
    <dgm:pt modelId="{A714A140-570E-1C43-938B-88FBC71C1F39}" type="parTrans" cxnId="{E3387D81-6E27-244A-88A9-1246C1693CAD}">
      <dgm:prSet/>
      <dgm:spPr/>
      <dgm:t>
        <a:bodyPr/>
        <a:lstStyle/>
        <a:p>
          <a:endParaRPr lang="en-US"/>
        </a:p>
      </dgm:t>
    </dgm:pt>
    <dgm:pt modelId="{6BD5489B-3806-0644-898B-0022B790B20C}" type="sibTrans" cxnId="{E3387D81-6E27-244A-88A9-1246C1693CAD}">
      <dgm:prSet/>
      <dgm:spPr/>
      <dgm:t>
        <a:bodyPr/>
        <a:lstStyle/>
        <a:p>
          <a:endParaRPr lang="en-US"/>
        </a:p>
      </dgm:t>
    </dgm:pt>
    <dgm:pt modelId="{BE621898-E1C4-AC4D-9DED-EAB572FDF14E}">
      <dgm:prSet phldrT="[Text]" custT="1"/>
      <dgm:spPr>
        <a:solidFill>
          <a:srgbClr val="0070C0"/>
        </a:solidFill>
      </dgm:spPr>
      <dgm:t>
        <a:bodyPr/>
        <a:lstStyle/>
        <a:p>
          <a:pPr algn="l"/>
          <a:endParaRPr lang="en-US" sz="1200"/>
        </a:p>
      </dgm:t>
    </dgm:pt>
    <dgm:pt modelId="{5F065AE2-5E51-7240-9B45-BBC32B853694}" type="parTrans" cxnId="{6EB1B8AD-F2EE-FC4E-942B-DAA0280CF22D}">
      <dgm:prSet/>
      <dgm:spPr/>
      <dgm:t>
        <a:bodyPr/>
        <a:lstStyle/>
        <a:p>
          <a:endParaRPr lang="en-US"/>
        </a:p>
      </dgm:t>
    </dgm:pt>
    <dgm:pt modelId="{F9F4676C-06CE-B749-A189-0E756E8572FA}" type="sibTrans" cxnId="{6EB1B8AD-F2EE-FC4E-942B-DAA0280CF22D}">
      <dgm:prSet/>
      <dgm:spPr/>
      <dgm:t>
        <a:bodyPr/>
        <a:lstStyle/>
        <a:p>
          <a:endParaRPr lang="en-US"/>
        </a:p>
      </dgm:t>
    </dgm:pt>
    <dgm:pt modelId="{82CAFACA-BE18-D74B-BA48-D7F6FC1E538D}">
      <dgm:prSet phldrT="[Text]" custT="1"/>
      <dgm:spPr>
        <a:solidFill>
          <a:srgbClr val="0070C0"/>
        </a:solidFill>
      </dgm:spPr>
      <dgm:t>
        <a:bodyPr/>
        <a:lstStyle/>
        <a:p>
          <a:pPr algn="ctr">
            <a:buNone/>
          </a:pPr>
          <a:r>
            <a:rPr lang="en-US" sz="2400" b="1" i="0" u="sng"/>
            <a:t>Reproduce and Evaluate Against Baselines</a:t>
          </a:r>
          <a:endParaRPr lang="en-US" sz="2400" u="sng"/>
        </a:p>
      </dgm:t>
    </dgm:pt>
    <dgm:pt modelId="{BD13511A-6815-7041-96E6-6B75B432CBA2}" type="parTrans" cxnId="{7C89A675-905E-7240-9907-E875FAF837F1}">
      <dgm:prSet/>
      <dgm:spPr/>
      <dgm:t>
        <a:bodyPr/>
        <a:lstStyle/>
        <a:p>
          <a:endParaRPr lang="en-US"/>
        </a:p>
      </dgm:t>
    </dgm:pt>
    <dgm:pt modelId="{348A3A7B-B48F-DC42-B858-ED48B20DFCEF}" type="sibTrans" cxnId="{7C89A675-905E-7240-9907-E875FAF837F1}">
      <dgm:prSet/>
      <dgm:spPr/>
      <dgm:t>
        <a:bodyPr/>
        <a:lstStyle/>
        <a:p>
          <a:endParaRPr lang="en-US"/>
        </a:p>
      </dgm:t>
    </dgm:pt>
    <dgm:pt modelId="{656FA326-38E7-EC4E-937A-DF4671ECED5F}">
      <dgm:prSet phldrT="[Text]" custT="1"/>
      <dgm:spPr>
        <a:solidFill>
          <a:srgbClr val="0070C0"/>
        </a:solidFill>
      </dgm:spPr>
      <dgm:t>
        <a:bodyPr/>
        <a:lstStyle/>
        <a:p>
          <a:pPr algn="l"/>
          <a:endParaRPr lang="en-US" sz="1800"/>
        </a:p>
      </dgm:t>
    </dgm:pt>
    <dgm:pt modelId="{E9B5B0EC-BD72-3E41-A61E-26A933690F52}" type="parTrans" cxnId="{353D5E3D-7E56-8246-A222-5BF2E21E5A50}">
      <dgm:prSet/>
      <dgm:spPr/>
      <dgm:t>
        <a:bodyPr/>
        <a:lstStyle/>
        <a:p>
          <a:endParaRPr lang="en-US"/>
        </a:p>
      </dgm:t>
    </dgm:pt>
    <dgm:pt modelId="{2A59876C-125B-9740-AED8-00EECD52206D}" type="sibTrans" cxnId="{353D5E3D-7E56-8246-A222-5BF2E21E5A50}">
      <dgm:prSet/>
      <dgm:spPr/>
      <dgm:t>
        <a:bodyPr/>
        <a:lstStyle/>
        <a:p>
          <a:endParaRPr lang="en-US"/>
        </a:p>
      </dgm:t>
    </dgm:pt>
    <dgm:pt modelId="{901E601C-4976-D940-BB06-7FA968DAED76}">
      <dgm:prSet custT="1"/>
      <dgm:spPr>
        <a:solidFill>
          <a:srgbClr val="FFC00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>
              <a:solidFill>
                <a:schemeClr val="tx1"/>
              </a:solidFill>
            </a:rPr>
            <a:t>Build the full executor responsible for running the planned resource schedule.</a:t>
          </a:r>
        </a:p>
      </dgm:t>
    </dgm:pt>
    <dgm:pt modelId="{9718B97F-7F21-FF4A-99CA-070C9999B3D8}" type="parTrans" cxnId="{6BF63090-638F-734B-9A74-5D5AC2E80190}">
      <dgm:prSet/>
      <dgm:spPr/>
      <dgm:t>
        <a:bodyPr/>
        <a:lstStyle/>
        <a:p>
          <a:endParaRPr lang="en-US"/>
        </a:p>
      </dgm:t>
    </dgm:pt>
    <dgm:pt modelId="{7405529A-3D29-BB45-B94B-622EC21060B9}" type="sibTrans" cxnId="{6BF63090-638F-734B-9A74-5D5AC2E80190}">
      <dgm:prSet/>
      <dgm:spPr/>
      <dgm:t>
        <a:bodyPr/>
        <a:lstStyle/>
        <a:p>
          <a:endParaRPr lang="en-US"/>
        </a:p>
      </dgm:t>
    </dgm:pt>
    <dgm:pt modelId="{378F169A-0799-BF40-9E94-30FA7DBF9F33}">
      <dgm:prSet custT="1"/>
      <dgm:spPr>
        <a:solidFill>
          <a:srgbClr val="FFC00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>
              <a:solidFill>
                <a:schemeClr val="tx1"/>
              </a:solidFill>
            </a:rPr>
            <a:t>This includes:</a:t>
          </a:r>
        </a:p>
      </dgm:t>
    </dgm:pt>
    <dgm:pt modelId="{CBC10F42-5815-6048-8DA1-6B8BE4744753}" type="parTrans" cxnId="{8E5AD1FE-EE6F-F045-A4F8-24660AE9F2C1}">
      <dgm:prSet/>
      <dgm:spPr/>
      <dgm:t>
        <a:bodyPr/>
        <a:lstStyle/>
        <a:p>
          <a:endParaRPr lang="en-US"/>
        </a:p>
      </dgm:t>
    </dgm:pt>
    <dgm:pt modelId="{BCF66683-B3C7-5142-BA96-16D155F0D8BC}" type="sibTrans" cxnId="{8E5AD1FE-EE6F-F045-A4F8-24660AE9F2C1}">
      <dgm:prSet/>
      <dgm:spPr/>
      <dgm:t>
        <a:bodyPr/>
        <a:lstStyle/>
        <a:p>
          <a:endParaRPr lang="en-US"/>
        </a:p>
      </dgm:t>
    </dgm:pt>
    <dgm:pt modelId="{EC57F4B9-A7A3-724C-945B-2EF22D9CBBC6}">
      <dgm:prSet custT="1"/>
      <dgm:spPr>
        <a:solidFill>
          <a:srgbClr val="FFC00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>
              <a:solidFill>
                <a:schemeClr val="tx1"/>
              </a:solidFill>
            </a:rPr>
            <a:t>A </a:t>
          </a:r>
          <a:r>
            <a:rPr lang="en-US" sz="1800" b="1" i="0" u="none">
              <a:solidFill>
                <a:schemeClr val="tx1"/>
              </a:solidFill>
            </a:rPr>
            <a:t>Cluster Manager</a:t>
          </a:r>
          <a:r>
            <a:rPr lang="en-US" sz="1800" b="0" i="0" u="none">
              <a:solidFill>
                <a:schemeClr val="tx1"/>
              </a:solidFill>
            </a:rPr>
            <a:t> to scale GPU resources during job execution.</a:t>
          </a:r>
        </a:p>
      </dgm:t>
    </dgm:pt>
    <dgm:pt modelId="{4A2054F9-9134-124D-97D1-EE080511F716}" type="parTrans" cxnId="{960CDB92-C999-6B46-8964-7E25DC8CCFE4}">
      <dgm:prSet/>
      <dgm:spPr/>
      <dgm:t>
        <a:bodyPr/>
        <a:lstStyle/>
        <a:p>
          <a:endParaRPr lang="en-US"/>
        </a:p>
      </dgm:t>
    </dgm:pt>
    <dgm:pt modelId="{EF9B091C-0D9A-054B-A282-776595800859}" type="sibTrans" cxnId="{960CDB92-C999-6B46-8964-7E25DC8CCFE4}">
      <dgm:prSet/>
      <dgm:spPr/>
      <dgm:t>
        <a:bodyPr/>
        <a:lstStyle/>
        <a:p>
          <a:endParaRPr lang="en-US"/>
        </a:p>
      </dgm:t>
    </dgm:pt>
    <dgm:pt modelId="{BE502074-36F9-9D49-B52F-9C142E658B63}">
      <dgm:prSet custT="1"/>
      <dgm:spPr>
        <a:solidFill>
          <a:srgbClr val="FFC00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>
              <a:solidFill>
                <a:schemeClr val="tx1"/>
              </a:solidFill>
            </a:rPr>
            <a:t>A </a:t>
          </a:r>
          <a:r>
            <a:rPr lang="en-US" sz="1800" b="1" i="0" u="none">
              <a:solidFill>
                <a:schemeClr val="tx1"/>
              </a:solidFill>
            </a:rPr>
            <a:t>Placement Controller</a:t>
          </a:r>
          <a:r>
            <a:rPr lang="en-US" sz="1800" b="0" i="0" u="none">
              <a:solidFill>
                <a:schemeClr val="tx1"/>
              </a:solidFill>
            </a:rPr>
            <a:t> to optimize GPU assignment and co-location.</a:t>
          </a:r>
        </a:p>
      </dgm:t>
    </dgm:pt>
    <dgm:pt modelId="{09F238AA-FAD6-8C45-813A-23EB3FDA163D}" type="parTrans" cxnId="{6039D49D-665B-1847-AB85-1E7295804B8F}">
      <dgm:prSet/>
      <dgm:spPr/>
      <dgm:t>
        <a:bodyPr/>
        <a:lstStyle/>
        <a:p>
          <a:endParaRPr lang="en-US"/>
        </a:p>
      </dgm:t>
    </dgm:pt>
    <dgm:pt modelId="{7E2D3A4D-51AA-AE4A-B61E-C7DCCE7078DB}" type="sibTrans" cxnId="{6039D49D-665B-1847-AB85-1E7295804B8F}">
      <dgm:prSet/>
      <dgm:spPr/>
      <dgm:t>
        <a:bodyPr/>
        <a:lstStyle/>
        <a:p>
          <a:endParaRPr lang="en-US"/>
        </a:p>
      </dgm:t>
    </dgm:pt>
    <dgm:pt modelId="{ACF8EBA3-E3EB-F749-96B0-03F561D37F85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/>
            <a:t>Connect the executor to follow the schedule generated by the planner.</a:t>
          </a:r>
        </a:p>
      </dgm:t>
    </dgm:pt>
    <dgm:pt modelId="{E7FDE34C-3DD6-604F-9EC2-81C71F695E6F}" type="parTrans" cxnId="{2603A1BA-BCFA-0E47-A574-F56930BD6472}">
      <dgm:prSet/>
      <dgm:spPr/>
      <dgm:t>
        <a:bodyPr/>
        <a:lstStyle/>
        <a:p>
          <a:endParaRPr lang="en-US"/>
        </a:p>
      </dgm:t>
    </dgm:pt>
    <dgm:pt modelId="{60D95B05-08D7-D948-8E0F-BA86C483305E}" type="sibTrans" cxnId="{2603A1BA-BCFA-0E47-A574-F56930BD6472}">
      <dgm:prSet/>
      <dgm:spPr/>
      <dgm:t>
        <a:bodyPr/>
        <a:lstStyle/>
        <a:p>
          <a:endParaRPr lang="en-US"/>
        </a:p>
      </dgm:t>
    </dgm:pt>
    <dgm:pt modelId="{7384E7AE-10D8-AC48-871F-E145AEE84D43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/>
            <a:t>Ensure that trial execution aligns with GPU allocations across stages.</a:t>
          </a:r>
        </a:p>
      </dgm:t>
    </dgm:pt>
    <dgm:pt modelId="{E401AE06-809B-BE4B-B751-73BB1961E5C7}" type="parTrans" cxnId="{8BF3F94A-1706-7348-838E-DA9C2DE6EB2D}">
      <dgm:prSet/>
      <dgm:spPr/>
      <dgm:t>
        <a:bodyPr/>
        <a:lstStyle/>
        <a:p>
          <a:endParaRPr lang="en-US"/>
        </a:p>
      </dgm:t>
    </dgm:pt>
    <dgm:pt modelId="{E884991A-9A2D-0946-B61F-CF56BA223577}" type="sibTrans" cxnId="{8BF3F94A-1706-7348-838E-DA9C2DE6EB2D}">
      <dgm:prSet/>
      <dgm:spPr/>
      <dgm:t>
        <a:bodyPr/>
        <a:lstStyle/>
        <a:p>
          <a:endParaRPr lang="en-US"/>
        </a:p>
      </dgm:t>
    </dgm:pt>
    <dgm:pt modelId="{1B3C8ED7-C107-D641-8F49-D921E343AE0E}">
      <dgm:prSet custT="1"/>
      <dgm:spPr/>
      <dgm:t>
        <a:bodyPr/>
        <a:lstStyle/>
        <a:p>
          <a:pPr algn="l">
            <a:buNone/>
          </a:pPr>
          <a:endParaRPr lang="en-CU" sz="1800"/>
        </a:p>
      </dgm:t>
    </dgm:pt>
    <dgm:pt modelId="{60D33EB1-B262-1B4E-98AE-E90607ACB7B5}" type="parTrans" cxnId="{48C8E131-E3A6-9846-8BB7-8EC5FCE53E78}">
      <dgm:prSet/>
      <dgm:spPr/>
      <dgm:t>
        <a:bodyPr/>
        <a:lstStyle/>
        <a:p>
          <a:endParaRPr lang="en-US"/>
        </a:p>
      </dgm:t>
    </dgm:pt>
    <dgm:pt modelId="{32A0BB69-7DB5-8040-9EFE-9297F5792E90}" type="sibTrans" cxnId="{48C8E131-E3A6-9846-8BB7-8EC5FCE53E78}">
      <dgm:prSet/>
      <dgm:spPr/>
      <dgm:t>
        <a:bodyPr/>
        <a:lstStyle/>
        <a:p>
          <a:endParaRPr lang="en-US"/>
        </a:p>
      </dgm:t>
    </dgm:pt>
    <dgm:pt modelId="{989B23AB-B80C-4B4F-B5EB-A6A1687929CB}">
      <dgm:prSet custT="1"/>
      <dgm:spPr>
        <a:solidFill>
          <a:srgbClr val="0070C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/>
            <a:t>Conduct a comparative evaluation using the setup in the RubberBand paper.</a:t>
          </a:r>
        </a:p>
      </dgm:t>
    </dgm:pt>
    <dgm:pt modelId="{9F34AC2D-546D-0146-84ED-0653D1746D7A}" type="parTrans" cxnId="{866CA4AE-C967-5D40-835B-F524B45A64D6}">
      <dgm:prSet/>
      <dgm:spPr/>
      <dgm:t>
        <a:bodyPr/>
        <a:lstStyle/>
        <a:p>
          <a:endParaRPr lang="en-US"/>
        </a:p>
      </dgm:t>
    </dgm:pt>
    <dgm:pt modelId="{83E5ED43-BEBD-6449-9685-3758D6627FD6}" type="sibTrans" cxnId="{866CA4AE-C967-5D40-835B-F524B45A64D6}">
      <dgm:prSet/>
      <dgm:spPr/>
      <dgm:t>
        <a:bodyPr/>
        <a:lstStyle/>
        <a:p>
          <a:endParaRPr lang="en-US"/>
        </a:p>
      </dgm:t>
    </dgm:pt>
    <dgm:pt modelId="{526B2974-A6C9-5443-BADB-938EE500A821}">
      <dgm:prSet custT="1"/>
      <dgm:spPr>
        <a:solidFill>
          <a:srgbClr val="0070C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/>
            <a:t>Compare with </a:t>
          </a:r>
          <a:r>
            <a:rPr lang="en-US" sz="1800" b="1" i="0" u="none"/>
            <a:t>static</a:t>
          </a:r>
          <a:r>
            <a:rPr lang="en-US" sz="1800" b="0" i="0" u="none"/>
            <a:t> and </a:t>
          </a:r>
          <a:r>
            <a:rPr lang="en-US" sz="1800" b="1" i="0" u="none"/>
            <a:t>naive elastic</a:t>
          </a:r>
          <a:r>
            <a:rPr lang="en-US" sz="1800" b="0" i="0" u="none"/>
            <a:t> baselines on metrics like:</a:t>
          </a:r>
        </a:p>
      </dgm:t>
    </dgm:pt>
    <dgm:pt modelId="{2539B023-7B9C-1A46-ABE9-D591D47C60FF}" type="parTrans" cxnId="{4844500B-D5E0-3842-8BE1-838CF8315CC6}">
      <dgm:prSet/>
      <dgm:spPr/>
      <dgm:t>
        <a:bodyPr/>
        <a:lstStyle/>
        <a:p>
          <a:endParaRPr lang="en-US"/>
        </a:p>
      </dgm:t>
    </dgm:pt>
    <dgm:pt modelId="{FA106B1F-43A5-B44E-BB41-2AB3C33A5C0C}" type="sibTrans" cxnId="{4844500B-D5E0-3842-8BE1-838CF8315CC6}">
      <dgm:prSet/>
      <dgm:spPr/>
      <dgm:t>
        <a:bodyPr/>
        <a:lstStyle/>
        <a:p>
          <a:endParaRPr lang="en-US"/>
        </a:p>
      </dgm:t>
    </dgm:pt>
    <dgm:pt modelId="{09B776C5-E050-6246-B91D-A64628A180F3}">
      <dgm:prSet custT="1"/>
      <dgm:spPr>
        <a:solidFill>
          <a:srgbClr val="0070C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/>
            <a:t>Job Completion Time (JCT)</a:t>
          </a:r>
        </a:p>
      </dgm:t>
    </dgm:pt>
    <dgm:pt modelId="{020B0EAB-32A6-0D41-8F31-F9149B627953}" type="parTrans" cxnId="{172F6515-B7D7-314A-AF07-DEF4FE122CE5}">
      <dgm:prSet/>
      <dgm:spPr/>
      <dgm:t>
        <a:bodyPr/>
        <a:lstStyle/>
        <a:p>
          <a:endParaRPr lang="en-US"/>
        </a:p>
      </dgm:t>
    </dgm:pt>
    <dgm:pt modelId="{FC57E082-F42C-DC48-A05E-83E15DA8E295}" type="sibTrans" cxnId="{172F6515-B7D7-314A-AF07-DEF4FE122CE5}">
      <dgm:prSet/>
      <dgm:spPr/>
      <dgm:t>
        <a:bodyPr/>
        <a:lstStyle/>
        <a:p>
          <a:endParaRPr lang="en-US"/>
        </a:p>
      </dgm:t>
    </dgm:pt>
    <dgm:pt modelId="{2DEA5FE3-0200-5D4A-90F2-91649DEEE737}">
      <dgm:prSet custT="1"/>
      <dgm:spPr>
        <a:solidFill>
          <a:srgbClr val="0070C0"/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800" b="0" i="0" u="none"/>
            <a:t>Total GPU cost</a:t>
          </a:r>
        </a:p>
      </dgm:t>
    </dgm:pt>
    <dgm:pt modelId="{1AD96912-3DC5-0D48-A3D4-677D5B6D6447}" type="parTrans" cxnId="{C36647B2-6C74-7B4A-97A6-515FC0096957}">
      <dgm:prSet/>
      <dgm:spPr/>
      <dgm:t>
        <a:bodyPr/>
        <a:lstStyle/>
        <a:p>
          <a:endParaRPr lang="en-US"/>
        </a:p>
      </dgm:t>
    </dgm:pt>
    <dgm:pt modelId="{2A3D62EA-7415-1C42-830E-66EC42BD99C2}" type="sibTrans" cxnId="{C36647B2-6C74-7B4A-97A6-515FC0096957}">
      <dgm:prSet/>
      <dgm:spPr/>
      <dgm:t>
        <a:bodyPr/>
        <a:lstStyle/>
        <a:p>
          <a:endParaRPr lang="en-US"/>
        </a:p>
      </dgm:t>
    </dgm:pt>
    <dgm:pt modelId="{B5C403CD-7124-094D-B613-E9C36A39EE23}" type="pres">
      <dgm:prSet presAssocID="{FB299BC5-0AB1-6A41-A44D-0A23E33B5CA8}" presName="Name0" presStyleCnt="0">
        <dgm:presLayoutVars>
          <dgm:dir/>
          <dgm:resizeHandles val="exact"/>
        </dgm:presLayoutVars>
      </dgm:prSet>
      <dgm:spPr/>
    </dgm:pt>
    <dgm:pt modelId="{5722C6F4-4208-9C40-9822-55091669CE34}" type="pres">
      <dgm:prSet presAssocID="{2722D939-9D39-6E45-B5F0-055F1C1FEAD2}" presName="node" presStyleLbl="node1" presStyleIdx="0" presStyleCnt="3" custScaleX="287987" custLinFactNeighborY="0">
        <dgm:presLayoutVars>
          <dgm:bulletEnabled val="1"/>
        </dgm:presLayoutVars>
      </dgm:prSet>
      <dgm:spPr/>
    </dgm:pt>
    <dgm:pt modelId="{6C844891-6168-FD4A-AC6C-35A2A448DB30}" type="pres">
      <dgm:prSet presAssocID="{2C0F640C-32E4-3245-B4C9-7818506B23DA}" presName="sibTrans" presStyleCnt="0"/>
      <dgm:spPr/>
    </dgm:pt>
    <dgm:pt modelId="{93880C2E-ECEA-A043-B4B6-F5F9049D349D}" type="pres">
      <dgm:prSet presAssocID="{38314FDB-C350-1F41-B50A-AF49F95BD7F7}" presName="node" presStyleLbl="node1" presStyleIdx="1" presStyleCnt="3" custScaleX="287987">
        <dgm:presLayoutVars>
          <dgm:bulletEnabled val="1"/>
        </dgm:presLayoutVars>
      </dgm:prSet>
      <dgm:spPr/>
    </dgm:pt>
    <dgm:pt modelId="{20125DF4-0F35-CB4B-BBA4-187B0F932D0C}" type="pres">
      <dgm:prSet presAssocID="{8E6166BA-363C-324C-8237-82396D4D19BD}" presName="sibTrans" presStyleCnt="0"/>
      <dgm:spPr/>
    </dgm:pt>
    <dgm:pt modelId="{039D1C4A-18FB-5646-9D92-0CFDDACD8975}" type="pres">
      <dgm:prSet presAssocID="{BE621898-E1C4-AC4D-9DED-EAB572FDF14E}" presName="node" presStyleLbl="node1" presStyleIdx="2" presStyleCnt="3" custScaleX="287987">
        <dgm:presLayoutVars>
          <dgm:bulletEnabled val="1"/>
        </dgm:presLayoutVars>
      </dgm:prSet>
      <dgm:spPr/>
    </dgm:pt>
  </dgm:ptLst>
  <dgm:cxnLst>
    <dgm:cxn modelId="{5666CE00-AD9B-FD46-875C-2326F549C756}" type="presOf" srcId="{2DEA5FE3-0200-5D4A-90F2-91649DEEE737}" destId="{039D1C4A-18FB-5646-9D92-0CFDDACD8975}" srcOrd="0" destOrd="5" presId="urn:microsoft.com/office/officeart/2005/8/layout/hList6"/>
    <dgm:cxn modelId="{344E3B02-DB8A-4341-91C9-8D9FAB70CACE}" type="presOf" srcId="{BE502074-36F9-9D49-B52F-9C142E658B63}" destId="{5722C6F4-4208-9C40-9822-55091669CE34}" srcOrd="0" destOrd="5" presId="urn:microsoft.com/office/officeart/2005/8/layout/hList6"/>
    <dgm:cxn modelId="{3E9DFC05-2F51-F24C-9D3B-62EB31BB9C37}" type="presOf" srcId="{33D6B807-F856-C744-AEF0-D1D90A3860DD}" destId="{93880C2E-ECEA-A043-B4B6-F5F9049D349D}" srcOrd="0" destOrd="1" presId="urn:microsoft.com/office/officeart/2005/8/layout/hList6"/>
    <dgm:cxn modelId="{8F97440A-A278-4846-BFDB-45A965AD8B2E}" type="presOf" srcId="{09B776C5-E050-6246-B91D-A64628A180F3}" destId="{039D1C4A-18FB-5646-9D92-0CFDDACD8975}" srcOrd="0" destOrd="4" presId="urn:microsoft.com/office/officeart/2005/8/layout/hList6"/>
    <dgm:cxn modelId="{4844500B-D5E0-3842-8BE1-838CF8315CC6}" srcId="{BE621898-E1C4-AC4D-9DED-EAB572FDF14E}" destId="{526B2974-A6C9-5443-BADB-938EE500A821}" srcOrd="2" destOrd="0" parTransId="{2539B023-7B9C-1A46-ABE9-D591D47C60FF}" sibTransId="{FA106B1F-43A5-B44E-BB41-2AB3C33A5C0C}"/>
    <dgm:cxn modelId="{172F6515-B7D7-314A-AF07-DEF4FE122CE5}" srcId="{526B2974-A6C9-5443-BADB-938EE500A821}" destId="{09B776C5-E050-6246-B91D-A64628A180F3}" srcOrd="0" destOrd="0" parTransId="{020B0EAB-32A6-0D41-8F31-F9149B627953}" sibTransId="{FC57E082-F42C-DC48-A05E-83E15DA8E295}"/>
    <dgm:cxn modelId="{1E870C25-15E3-A748-8DCB-E0CF31314608}" type="presOf" srcId="{ACF8EBA3-E3EB-F749-96B0-03F561D37F85}" destId="{93880C2E-ECEA-A043-B4B6-F5F9049D349D}" srcOrd="0" destOrd="2" presId="urn:microsoft.com/office/officeart/2005/8/layout/hList6"/>
    <dgm:cxn modelId="{F8194325-5654-6D4A-B639-B5D180E7D683}" type="presOf" srcId="{656FA326-38E7-EC4E-937A-DF4671ECED5F}" destId="{039D1C4A-18FB-5646-9D92-0CFDDACD8975}" srcOrd="0" destOrd="6" presId="urn:microsoft.com/office/officeart/2005/8/layout/hList6"/>
    <dgm:cxn modelId="{48C8E131-E3A6-9846-8BB7-8EC5FCE53E78}" srcId="{38314FDB-C350-1F41-B50A-AF49F95BD7F7}" destId="{1B3C8ED7-C107-D641-8F49-D921E343AE0E}" srcOrd="3" destOrd="0" parTransId="{60D33EB1-B262-1B4E-98AE-E90607ACB7B5}" sibTransId="{32A0BB69-7DB5-8040-9EFE-9297F5792E90}"/>
    <dgm:cxn modelId="{353D5E3D-7E56-8246-A222-5BF2E21E5A50}" srcId="{BE621898-E1C4-AC4D-9DED-EAB572FDF14E}" destId="{656FA326-38E7-EC4E-937A-DF4671ECED5F}" srcOrd="3" destOrd="0" parTransId="{E9B5B0EC-BD72-3E41-A61E-26A933690F52}" sibTransId="{2A59876C-125B-9740-AED8-00EECD52206D}"/>
    <dgm:cxn modelId="{BF4E933E-F102-C64F-BC37-FBD570F895D5}" type="presOf" srcId="{38314FDB-C350-1F41-B50A-AF49F95BD7F7}" destId="{93880C2E-ECEA-A043-B4B6-F5F9049D349D}" srcOrd="0" destOrd="0" presId="urn:microsoft.com/office/officeart/2005/8/layout/hList6"/>
    <dgm:cxn modelId="{ACDFEC5C-CB52-FB4D-A635-A5BC3DC26222}" type="presOf" srcId="{378F169A-0799-BF40-9E94-30FA7DBF9F33}" destId="{5722C6F4-4208-9C40-9822-55091669CE34}" srcOrd="0" destOrd="3" presId="urn:microsoft.com/office/officeart/2005/8/layout/hList6"/>
    <dgm:cxn modelId="{E7CBF163-2899-4040-9074-A2A3FF21C466}" type="presOf" srcId="{989B23AB-B80C-4B4F-B5EB-A6A1687929CB}" destId="{039D1C4A-18FB-5646-9D92-0CFDDACD8975}" srcOrd="0" destOrd="2" presId="urn:microsoft.com/office/officeart/2005/8/layout/hList6"/>
    <dgm:cxn modelId="{8BF3F94A-1706-7348-838E-DA9C2DE6EB2D}" srcId="{38314FDB-C350-1F41-B50A-AF49F95BD7F7}" destId="{7384E7AE-10D8-AC48-871F-E145AEE84D43}" srcOrd="2" destOrd="0" parTransId="{E401AE06-809B-BE4B-B751-73BB1961E5C7}" sibTransId="{E884991A-9A2D-0946-B61F-CF56BA223577}"/>
    <dgm:cxn modelId="{61B5A84B-7DA3-934F-AE26-B043E4812BB6}" type="presOf" srcId="{2722D939-9D39-6E45-B5F0-055F1C1FEAD2}" destId="{5722C6F4-4208-9C40-9822-55091669CE34}" srcOrd="0" destOrd="0" presId="urn:microsoft.com/office/officeart/2005/8/layout/hList6"/>
    <dgm:cxn modelId="{4ED6EB4E-5FBD-EB47-8679-3E8D09B1FE7C}" srcId="{FB299BC5-0AB1-6A41-A44D-0A23E33B5CA8}" destId="{2722D939-9D39-6E45-B5F0-055F1C1FEAD2}" srcOrd="0" destOrd="0" parTransId="{EAA1623C-68D8-E744-AC7E-12551658B259}" sibTransId="{2C0F640C-32E4-3245-B4C9-7818506B23DA}"/>
    <dgm:cxn modelId="{D4EF526F-08B3-464E-A261-D39A0E14552D}" srcId="{FB299BC5-0AB1-6A41-A44D-0A23E33B5CA8}" destId="{38314FDB-C350-1F41-B50A-AF49F95BD7F7}" srcOrd="1" destOrd="0" parTransId="{865EF08F-C76C-6F4E-819E-158A22885FD5}" sibTransId="{8E6166BA-363C-324C-8237-82396D4D19BD}"/>
    <dgm:cxn modelId="{B6D6D274-E862-474D-8CB0-07D30401AF86}" type="presOf" srcId="{7D275DF4-43A8-2944-B784-F599704E9E4C}" destId="{93880C2E-ECEA-A043-B4B6-F5F9049D349D}" srcOrd="0" destOrd="5" presId="urn:microsoft.com/office/officeart/2005/8/layout/hList6"/>
    <dgm:cxn modelId="{7C89A675-905E-7240-9907-E875FAF837F1}" srcId="{BE621898-E1C4-AC4D-9DED-EAB572FDF14E}" destId="{82CAFACA-BE18-D74B-BA48-D7F6FC1E538D}" srcOrd="0" destOrd="0" parTransId="{BD13511A-6815-7041-96E6-6B75B432CBA2}" sibTransId="{348A3A7B-B48F-DC42-B858-ED48B20DFCEF}"/>
    <dgm:cxn modelId="{7B181C77-D4F9-3743-8F37-41E48AC44FB6}" type="presOf" srcId="{BE621898-E1C4-AC4D-9DED-EAB572FDF14E}" destId="{039D1C4A-18FB-5646-9D92-0CFDDACD8975}" srcOrd="0" destOrd="0" presId="urn:microsoft.com/office/officeart/2005/8/layout/hList6"/>
    <dgm:cxn modelId="{21837F77-E491-0045-94E2-927DBC5DEF33}" srcId="{38314FDB-C350-1F41-B50A-AF49F95BD7F7}" destId="{33D6B807-F856-C744-AEF0-D1D90A3860DD}" srcOrd="0" destOrd="0" parTransId="{286546D5-5ECE-0F49-AE9E-8E155744C9C8}" sibTransId="{CA828172-82B9-0043-8590-5D82E7BC569C}"/>
    <dgm:cxn modelId="{B03A8A7E-BF92-454B-B932-5A926BFF370B}" type="presOf" srcId="{7384E7AE-10D8-AC48-871F-E145AEE84D43}" destId="{93880C2E-ECEA-A043-B4B6-F5F9049D349D}" srcOrd="0" destOrd="3" presId="urn:microsoft.com/office/officeart/2005/8/layout/hList6"/>
    <dgm:cxn modelId="{E3387D81-6E27-244A-88A9-1246C1693CAD}" srcId="{38314FDB-C350-1F41-B50A-AF49F95BD7F7}" destId="{7D275DF4-43A8-2944-B784-F599704E9E4C}" srcOrd="4" destOrd="0" parTransId="{A714A140-570E-1C43-938B-88FBC71C1F39}" sibTransId="{6BD5489B-3806-0644-898B-0022B790B20C}"/>
    <dgm:cxn modelId="{6BF63090-638F-734B-9A74-5D5AC2E80190}" srcId="{2722D939-9D39-6E45-B5F0-055F1C1FEAD2}" destId="{901E601C-4976-D940-BB06-7FA968DAED76}" srcOrd="1" destOrd="0" parTransId="{9718B97F-7F21-FF4A-99CA-070C9999B3D8}" sibTransId="{7405529A-3D29-BB45-B94B-622EC21060B9}"/>
    <dgm:cxn modelId="{EF086090-EA6C-8B4B-B9E8-E3DB0D14943D}" type="presOf" srcId="{526B2974-A6C9-5443-BADB-938EE500A821}" destId="{039D1C4A-18FB-5646-9D92-0CFDDACD8975}" srcOrd="0" destOrd="3" presId="urn:microsoft.com/office/officeart/2005/8/layout/hList6"/>
    <dgm:cxn modelId="{960CDB92-C999-6B46-8964-7E25DC8CCFE4}" srcId="{378F169A-0799-BF40-9E94-30FA7DBF9F33}" destId="{EC57F4B9-A7A3-724C-945B-2EF22D9CBBC6}" srcOrd="0" destOrd="0" parTransId="{4A2054F9-9134-124D-97D1-EE080511F716}" sibTransId="{EF9B091C-0D9A-054B-A282-776595800859}"/>
    <dgm:cxn modelId="{3DC06B99-05E3-4147-A435-95FABDDBF5AB}" type="presOf" srcId="{EC57F4B9-A7A3-724C-945B-2EF22D9CBBC6}" destId="{5722C6F4-4208-9C40-9822-55091669CE34}" srcOrd="0" destOrd="4" presId="urn:microsoft.com/office/officeart/2005/8/layout/hList6"/>
    <dgm:cxn modelId="{6039D49D-665B-1847-AB85-1E7295804B8F}" srcId="{378F169A-0799-BF40-9E94-30FA7DBF9F33}" destId="{BE502074-36F9-9D49-B52F-9C142E658B63}" srcOrd="1" destOrd="0" parTransId="{09F238AA-FAD6-8C45-813A-23EB3FDA163D}" sibTransId="{7E2D3A4D-51AA-AE4A-B61E-C7DCCE7078DB}"/>
    <dgm:cxn modelId="{3B0B2FA0-84B6-5A47-9A18-EBA8118925AD}" type="presOf" srcId="{EA261532-ADF6-594E-822C-B93DA29C3813}" destId="{5722C6F4-4208-9C40-9822-55091669CE34}" srcOrd="0" destOrd="1" presId="urn:microsoft.com/office/officeart/2005/8/layout/hList6"/>
    <dgm:cxn modelId="{F69248AB-4DE2-B148-BBDE-091AAA9645C8}" type="presOf" srcId="{82CAFACA-BE18-D74B-BA48-D7F6FC1E538D}" destId="{039D1C4A-18FB-5646-9D92-0CFDDACD8975}" srcOrd="0" destOrd="1" presId="urn:microsoft.com/office/officeart/2005/8/layout/hList6"/>
    <dgm:cxn modelId="{6EB1B8AD-F2EE-FC4E-942B-DAA0280CF22D}" srcId="{FB299BC5-0AB1-6A41-A44D-0A23E33B5CA8}" destId="{BE621898-E1C4-AC4D-9DED-EAB572FDF14E}" srcOrd="2" destOrd="0" parTransId="{5F065AE2-5E51-7240-9B45-BBC32B853694}" sibTransId="{F9F4676C-06CE-B749-A189-0E756E8572FA}"/>
    <dgm:cxn modelId="{866CA4AE-C967-5D40-835B-F524B45A64D6}" srcId="{BE621898-E1C4-AC4D-9DED-EAB572FDF14E}" destId="{989B23AB-B80C-4B4F-B5EB-A6A1687929CB}" srcOrd="1" destOrd="0" parTransId="{9F34AC2D-546D-0146-84ED-0653D1746D7A}" sibTransId="{83E5ED43-BEBD-6449-9685-3758D6627FD6}"/>
    <dgm:cxn modelId="{C36647B2-6C74-7B4A-97A6-515FC0096957}" srcId="{526B2974-A6C9-5443-BADB-938EE500A821}" destId="{2DEA5FE3-0200-5D4A-90F2-91649DEEE737}" srcOrd="1" destOrd="0" parTransId="{1AD96912-3DC5-0D48-A3D4-677D5B6D6447}" sibTransId="{2A3D62EA-7415-1C42-830E-66EC42BD99C2}"/>
    <dgm:cxn modelId="{2603A1BA-BCFA-0E47-A574-F56930BD6472}" srcId="{38314FDB-C350-1F41-B50A-AF49F95BD7F7}" destId="{ACF8EBA3-E3EB-F749-96B0-03F561D37F85}" srcOrd="1" destOrd="0" parTransId="{E7FDE34C-3DD6-604F-9EC2-81C71F695E6F}" sibTransId="{60D95B05-08D7-D948-8E0F-BA86C483305E}"/>
    <dgm:cxn modelId="{B4E0EAC8-0F1B-D143-9AD7-C6A461433F3B}" srcId="{2722D939-9D39-6E45-B5F0-055F1C1FEAD2}" destId="{EA261532-ADF6-594E-822C-B93DA29C3813}" srcOrd="0" destOrd="0" parTransId="{7CE65A8B-5866-3D43-AA2C-DA49A31561CD}" sibTransId="{76DAB8D8-520C-5C46-8AF1-8E7EB7D0DB5D}"/>
    <dgm:cxn modelId="{892E70CD-9E9A-BE41-A271-41A13A275204}" type="presOf" srcId="{248F41EB-047A-1944-9BE9-311536D95CE0}" destId="{5722C6F4-4208-9C40-9822-55091669CE34}" srcOrd="0" destOrd="6" presId="urn:microsoft.com/office/officeart/2005/8/layout/hList6"/>
    <dgm:cxn modelId="{F0F48DD6-CD8A-0342-B850-9B1F6B10F74B}" type="presOf" srcId="{FB299BC5-0AB1-6A41-A44D-0A23E33B5CA8}" destId="{B5C403CD-7124-094D-B613-E9C36A39EE23}" srcOrd="0" destOrd="0" presId="urn:microsoft.com/office/officeart/2005/8/layout/hList6"/>
    <dgm:cxn modelId="{BA8B67E9-72A0-0F4C-870D-670137286F5B}" srcId="{2722D939-9D39-6E45-B5F0-055F1C1FEAD2}" destId="{248F41EB-047A-1944-9BE9-311536D95CE0}" srcOrd="3" destOrd="0" parTransId="{BF31B055-676A-224E-9A7E-6D099FEF21DB}" sibTransId="{7CEFE3DF-CC0E-844D-89D3-5C92262F1B14}"/>
    <dgm:cxn modelId="{2B87E0F5-F0BF-AE4E-A19B-136791486DA5}" type="presOf" srcId="{901E601C-4976-D940-BB06-7FA968DAED76}" destId="{5722C6F4-4208-9C40-9822-55091669CE34}" srcOrd="0" destOrd="2" presId="urn:microsoft.com/office/officeart/2005/8/layout/hList6"/>
    <dgm:cxn modelId="{991D51FA-B415-0C46-AF33-4E0E8DA44DFC}" type="presOf" srcId="{1B3C8ED7-C107-D641-8F49-D921E343AE0E}" destId="{93880C2E-ECEA-A043-B4B6-F5F9049D349D}" srcOrd="0" destOrd="4" presId="urn:microsoft.com/office/officeart/2005/8/layout/hList6"/>
    <dgm:cxn modelId="{8E5AD1FE-EE6F-F045-A4F8-24660AE9F2C1}" srcId="{2722D939-9D39-6E45-B5F0-055F1C1FEAD2}" destId="{378F169A-0799-BF40-9E94-30FA7DBF9F33}" srcOrd="2" destOrd="0" parTransId="{CBC10F42-5815-6048-8DA1-6B8BE4744753}" sibTransId="{BCF66683-B3C7-5142-BA96-16D155F0D8BC}"/>
    <dgm:cxn modelId="{F94022E6-F6C8-1542-9BDD-9ED26D78F5E8}" type="presParOf" srcId="{B5C403CD-7124-094D-B613-E9C36A39EE23}" destId="{5722C6F4-4208-9C40-9822-55091669CE34}" srcOrd="0" destOrd="0" presId="urn:microsoft.com/office/officeart/2005/8/layout/hList6"/>
    <dgm:cxn modelId="{8DB8881B-8659-6648-930F-C9BE439A315E}" type="presParOf" srcId="{B5C403CD-7124-094D-B613-E9C36A39EE23}" destId="{6C844891-6168-FD4A-AC6C-35A2A448DB30}" srcOrd="1" destOrd="0" presId="urn:microsoft.com/office/officeart/2005/8/layout/hList6"/>
    <dgm:cxn modelId="{B1B99BB9-8314-8341-A333-E03E71C31AAE}" type="presParOf" srcId="{B5C403CD-7124-094D-B613-E9C36A39EE23}" destId="{93880C2E-ECEA-A043-B4B6-F5F9049D349D}" srcOrd="2" destOrd="0" presId="urn:microsoft.com/office/officeart/2005/8/layout/hList6"/>
    <dgm:cxn modelId="{AA853DD8-EF3C-A040-9449-A70414FA64E5}" type="presParOf" srcId="{B5C403CD-7124-094D-B613-E9C36A39EE23}" destId="{20125DF4-0F35-CB4B-BBA4-187B0F932D0C}" srcOrd="3" destOrd="0" presId="urn:microsoft.com/office/officeart/2005/8/layout/hList6"/>
    <dgm:cxn modelId="{6E1DFF17-DE6A-7E4E-BC9D-DA2C6F05B3F7}" type="presParOf" srcId="{B5C403CD-7124-094D-B613-E9C36A39EE23}" destId="{039D1C4A-18FB-5646-9D92-0CFDDACD8975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C4588F-CE41-46E3-9C7F-CE2E432F7FB6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E217474-3A29-46F1-9A3A-2DB7964DD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Elasticity yields biggest gains under tight time constraints and compute-dominated costs</a:t>
          </a:r>
          <a:endParaRPr lang="en-US"/>
        </a:p>
      </dgm:t>
    </dgm:pt>
    <dgm:pt modelId="{2884E7C9-639D-4C8D-9FE5-55904938F3AD}" type="parTrans" cxnId="{C9A46EBA-90BC-4FE8-B3E7-FA2DA6C5815B}">
      <dgm:prSet/>
      <dgm:spPr/>
      <dgm:t>
        <a:bodyPr/>
        <a:lstStyle/>
        <a:p>
          <a:endParaRPr lang="en-US"/>
        </a:p>
      </dgm:t>
    </dgm:pt>
    <dgm:pt modelId="{E846D532-407F-4DF1-BD74-692691E99628}" type="sibTrans" cxnId="{C9A46EBA-90BC-4FE8-B3E7-FA2DA6C5815B}">
      <dgm:prSet/>
      <dgm:spPr/>
      <dgm:t>
        <a:bodyPr/>
        <a:lstStyle/>
        <a:p>
          <a:endParaRPr lang="en-US"/>
        </a:p>
      </dgm:t>
    </dgm:pt>
    <dgm:pt modelId="{6B033A4A-D37F-47AF-A554-34E91E39D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Naive elasticity (fixed per-trial allocation) can backfire</a:t>
          </a:r>
          <a:endParaRPr lang="en-US"/>
        </a:p>
      </dgm:t>
    </dgm:pt>
    <dgm:pt modelId="{AA75BEA2-161D-48B9-ACFF-C07B255538D2}" type="parTrans" cxnId="{7CBA4434-A29B-4997-A6C5-F83ACEB1C0C1}">
      <dgm:prSet/>
      <dgm:spPr/>
      <dgm:t>
        <a:bodyPr/>
        <a:lstStyle/>
        <a:p>
          <a:endParaRPr lang="en-US"/>
        </a:p>
      </dgm:t>
    </dgm:pt>
    <dgm:pt modelId="{7A897C45-F3B8-4904-B55D-89BAB98B6606}" type="sibTrans" cxnId="{7CBA4434-A29B-4997-A6C5-F83ACEB1C0C1}">
      <dgm:prSet/>
      <dgm:spPr/>
      <dgm:t>
        <a:bodyPr/>
        <a:lstStyle/>
        <a:p>
          <a:endParaRPr lang="en-US"/>
        </a:p>
      </dgm:t>
    </dgm:pt>
    <dgm:pt modelId="{9EF277DE-F4DA-4B9B-A01D-B864B53323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Accurate profiling &amp; placement are crucial</a:t>
          </a:r>
          <a:endParaRPr lang="en-US"/>
        </a:p>
      </dgm:t>
    </dgm:pt>
    <dgm:pt modelId="{E1D19059-8ED1-449B-BB91-A2022EAE5D59}" type="parTrans" cxnId="{A0146737-0569-4100-B116-FAD0C9A2A442}">
      <dgm:prSet/>
      <dgm:spPr/>
      <dgm:t>
        <a:bodyPr/>
        <a:lstStyle/>
        <a:p>
          <a:endParaRPr lang="en-US"/>
        </a:p>
      </dgm:t>
    </dgm:pt>
    <dgm:pt modelId="{E4C370A5-803C-4741-BC73-9929E0448134}" type="sibTrans" cxnId="{A0146737-0569-4100-B116-FAD0C9A2A442}">
      <dgm:prSet/>
      <dgm:spPr/>
      <dgm:t>
        <a:bodyPr/>
        <a:lstStyle/>
        <a:p>
          <a:endParaRPr lang="en-US"/>
        </a:p>
      </dgm:t>
    </dgm:pt>
    <dgm:pt modelId="{94B184BB-CE38-4F49-979E-2E12A4B8F6AB}" type="pres">
      <dgm:prSet presAssocID="{36C4588F-CE41-46E3-9C7F-CE2E432F7FB6}" presName="root" presStyleCnt="0">
        <dgm:presLayoutVars>
          <dgm:dir/>
          <dgm:resizeHandles val="exact"/>
        </dgm:presLayoutVars>
      </dgm:prSet>
      <dgm:spPr/>
    </dgm:pt>
    <dgm:pt modelId="{CDD86A3D-42F0-42FD-9DDD-944A19146DD5}" type="pres">
      <dgm:prSet presAssocID="{1E217474-3A29-46F1-9A3A-2DB7964DD006}" presName="compNode" presStyleCnt="0"/>
      <dgm:spPr/>
    </dgm:pt>
    <dgm:pt modelId="{67E988E9-DD76-4AF2-BF2B-BE037BE21A48}" type="pres">
      <dgm:prSet presAssocID="{1E217474-3A29-46F1-9A3A-2DB7964DD006}" presName="bgRect" presStyleLbl="bgShp" presStyleIdx="0" presStyleCnt="3"/>
      <dgm:spPr/>
    </dgm:pt>
    <dgm:pt modelId="{01A41405-0F1F-4038-8517-F6416EEF591F}" type="pres">
      <dgm:prSet presAssocID="{1E217474-3A29-46F1-9A3A-2DB7964DD0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DB79019A-8AFB-4EAA-94A8-A04911BA9588}" type="pres">
      <dgm:prSet presAssocID="{1E217474-3A29-46F1-9A3A-2DB7964DD006}" presName="spaceRect" presStyleCnt="0"/>
      <dgm:spPr/>
    </dgm:pt>
    <dgm:pt modelId="{88DD02A1-B4F0-4ED6-B0BA-B9B6A280DE6D}" type="pres">
      <dgm:prSet presAssocID="{1E217474-3A29-46F1-9A3A-2DB7964DD006}" presName="parTx" presStyleLbl="revTx" presStyleIdx="0" presStyleCnt="3">
        <dgm:presLayoutVars>
          <dgm:chMax val="0"/>
          <dgm:chPref val="0"/>
        </dgm:presLayoutVars>
      </dgm:prSet>
      <dgm:spPr/>
    </dgm:pt>
    <dgm:pt modelId="{27683AE4-C7E8-4A9B-B5D3-0C1CA828FC41}" type="pres">
      <dgm:prSet presAssocID="{E846D532-407F-4DF1-BD74-692691E99628}" presName="sibTrans" presStyleCnt="0"/>
      <dgm:spPr/>
    </dgm:pt>
    <dgm:pt modelId="{5F0D69EE-AE97-4003-9F6D-49721D234EEF}" type="pres">
      <dgm:prSet presAssocID="{6B033A4A-D37F-47AF-A554-34E91E39D52F}" presName="compNode" presStyleCnt="0"/>
      <dgm:spPr/>
    </dgm:pt>
    <dgm:pt modelId="{6CCA356A-4CCC-4F52-B561-DC4149493941}" type="pres">
      <dgm:prSet presAssocID="{6B033A4A-D37F-47AF-A554-34E91E39D52F}" presName="bgRect" presStyleLbl="bgShp" presStyleIdx="1" presStyleCnt="3"/>
      <dgm:spPr/>
    </dgm:pt>
    <dgm:pt modelId="{F108DA3D-5645-432C-8D55-F4B42299AD81}" type="pres">
      <dgm:prSet presAssocID="{6B033A4A-D37F-47AF-A554-34E91E39D5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DA85AE38-7DB9-4EFF-85D4-87505D023488}" type="pres">
      <dgm:prSet presAssocID="{6B033A4A-D37F-47AF-A554-34E91E39D52F}" presName="spaceRect" presStyleCnt="0"/>
      <dgm:spPr/>
    </dgm:pt>
    <dgm:pt modelId="{10433F6F-FD63-4CA8-A515-38FE85BE73DF}" type="pres">
      <dgm:prSet presAssocID="{6B033A4A-D37F-47AF-A554-34E91E39D52F}" presName="parTx" presStyleLbl="revTx" presStyleIdx="1" presStyleCnt="3">
        <dgm:presLayoutVars>
          <dgm:chMax val="0"/>
          <dgm:chPref val="0"/>
        </dgm:presLayoutVars>
      </dgm:prSet>
      <dgm:spPr/>
    </dgm:pt>
    <dgm:pt modelId="{CE1C9E7D-77A8-4B66-807D-11870C8477E6}" type="pres">
      <dgm:prSet presAssocID="{7A897C45-F3B8-4904-B55D-89BAB98B6606}" presName="sibTrans" presStyleCnt="0"/>
      <dgm:spPr/>
    </dgm:pt>
    <dgm:pt modelId="{49A6C6E9-91FC-4F07-95EE-E943E6B592B0}" type="pres">
      <dgm:prSet presAssocID="{9EF277DE-F4DA-4B9B-A01D-B864B53323DC}" presName="compNode" presStyleCnt="0"/>
      <dgm:spPr/>
    </dgm:pt>
    <dgm:pt modelId="{15BEDA1D-5857-4EF4-BCE5-42159A5C1378}" type="pres">
      <dgm:prSet presAssocID="{9EF277DE-F4DA-4B9B-A01D-B864B53323DC}" presName="bgRect" presStyleLbl="bgShp" presStyleIdx="2" presStyleCnt="3"/>
      <dgm:spPr/>
    </dgm:pt>
    <dgm:pt modelId="{9460BC88-A735-4EAC-8200-0C711688F07D}" type="pres">
      <dgm:prSet presAssocID="{9EF277DE-F4DA-4B9B-A01D-B864B53323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634C227-0EB3-4EFE-956B-93263653BA22}" type="pres">
      <dgm:prSet presAssocID="{9EF277DE-F4DA-4B9B-A01D-B864B53323DC}" presName="spaceRect" presStyleCnt="0"/>
      <dgm:spPr/>
    </dgm:pt>
    <dgm:pt modelId="{1F2234F1-8B3E-4538-947A-DC537455ABC4}" type="pres">
      <dgm:prSet presAssocID="{9EF277DE-F4DA-4B9B-A01D-B864B53323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BA4434-A29B-4997-A6C5-F83ACEB1C0C1}" srcId="{36C4588F-CE41-46E3-9C7F-CE2E432F7FB6}" destId="{6B033A4A-D37F-47AF-A554-34E91E39D52F}" srcOrd="1" destOrd="0" parTransId="{AA75BEA2-161D-48B9-ACFF-C07B255538D2}" sibTransId="{7A897C45-F3B8-4904-B55D-89BAB98B6606}"/>
    <dgm:cxn modelId="{A0146737-0569-4100-B116-FAD0C9A2A442}" srcId="{36C4588F-CE41-46E3-9C7F-CE2E432F7FB6}" destId="{9EF277DE-F4DA-4B9B-A01D-B864B53323DC}" srcOrd="2" destOrd="0" parTransId="{E1D19059-8ED1-449B-BB91-A2022EAE5D59}" sibTransId="{E4C370A5-803C-4741-BC73-9929E0448134}"/>
    <dgm:cxn modelId="{76432D6A-6A5A-4536-B697-6D2BFF38C297}" type="presOf" srcId="{9EF277DE-F4DA-4B9B-A01D-B864B53323DC}" destId="{1F2234F1-8B3E-4538-947A-DC537455ABC4}" srcOrd="0" destOrd="0" presId="urn:microsoft.com/office/officeart/2018/2/layout/IconVerticalSolidList"/>
    <dgm:cxn modelId="{253A1E8E-349E-406E-83FD-68E3830CAB59}" type="presOf" srcId="{6B033A4A-D37F-47AF-A554-34E91E39D52F}" destId="{10433F6F-FD63-4CA8-A515-38FE85BE73DF}" srcOrd="0" destOrd="0" presId="urn:microsoft.com/office/officeart/2018/2/layout/IconVerticalSolidList"/>
    <dgm:cxn modelId="{770499A6-DC19-44C4-AB4F-2C772E71D32A}" type="presOf" srcId="{1E217474-3A29-46F1-9A3A-2DB7964DD006}" destId="{88DD02A1-B4F0-4ED6-B0BA-B9B6A280DE6D}" srcOrd="0" destOrd="0" presId="urn:microsoft.com/office/officeart/2018/2/layout/IconVerticalSolidList"/>
    <dgm:cxn modelId="{C9A46EBA-90BC-4FE8-B3E7-FA2DA6C5815B}" srcId="{36C4588F-CE41-46E3-9C7F-CE2E432F7FB6}" destId="{1E217474-3A29-46F1-9A3A-2DB7964DD006}" srcOrd="0" destOrd="0" parTransId="{2884E7C9-639D-4C8D-9FE5-55904938F3AD}" sibTransId="{E846D532-407F-4DF1-BD74-692691E99628}"/>
    <dgm:cxn modelId="{9AC38CD6-AA87-43B0-8C29-860D1AA8B7E8}" type="presOf" srcId="{36C4588F-CE41-46E3-9C7F-CE2E432F7FB6}" destId="{94B184BB-CE38-4F49-979E-2E12A4B8F6AB}" srcOrd="0" destOrd="0" presId="urn:microsoft.com/office/officeart/2018/2/layout/IconVerticalSolidList"/>
    <dgm:cxn modelId="{9B2E86A4-927C-4DA5-89B8-C0132664BFB0}" type="presParOf" srcId="{94B184BB-CE38-4F49-979E-2E12A4B8F6AB}" destId="{CDD86A3D-42F0-42FD-9DDD-944A19146DD5}" srcOrd="0" destOrd="0" presId="urn:microsoft.com/office/officeart/2018/2/layout/IconVerticalSolidList"/>
    <dgm:cxn modelId="{BAC01125-11F7-4468-9CC0-A61CC3BEDD0F}" type="presParOf" srcId="{CDD86A3D-42F0-42FD-9DDD-944A19146DD5}" destId="{67E988E9-DD76-4AF2-BF2B-BE037BE21A48}" srcOrd="0" destOrd="0" presId="urn:microsoft.com/office/officeart/2018/2/layout/IconVerticalSolidList"/>
    <dgm:cxn modelId="{0C8D0AB5-9CFB-4ECB-A2AD-AA16B305B0D6}" type="presParOf" srcId="{CDD86A3D-42F0-42FD-9DDD-944A19146DD5}" destId="{01A41405-0F1F-4038-8517-F6416EEF591F}" srcOrd="1" destOrd="0" presId="urn:microsoft.com/office/officeart/2018/2/layout/IconVerticalSolidList"/>
    <dgm:cxn modelId="{2636DEAB-07E0-405B-81CF-4B1F4A822720}" type="presParOf" srcId="{CDD86A3D-42F0-42FD-9DDD-944A19146DD5}" destId="{DB79019A-8AFB-4EAA-94A8-A04911BA9588}" srcOrd="2" destOrd="0" presId="urn:microsoft.com/office/officeart/2018/2/layout/IconVerticalSolidList"/>
    <dgm:cxn modelId="{902AFC95-48EA-4B39-91C4-A416DFDD0CDA}" type="presParOf" srcId="{CDD86A3D-42F0-42FD-9DDD-944A19146DD5}" destId="{88DD02A1-B4F0-4ED6-B0BA-B9B6A280DE6D}" srcOrd="3" destOrd="0" presId="urn:microsoft.com/office/officeart/2018/2/layout/IconVerticalSolidList"/>
    <dgm:cxn modelId="{0D37D1B6-4D53-4AA6-8191-66F2D33B9189}" type="presParOf" srcId="{94B184BB-CE38-4F49-979E-2E12A4B8F6AB}" destId="{27683AE4-C7E8-4A9B-B5D3-0C1CA828FC41}" srcOrd="1" destOrd="0" presId="urn:microsoft.com/office/officeart/2018/2/layout/IconVerticalSolidList"/>
    <dgm:cxn modelId="{DE13AB0C-DE66-4A86-9431-B38D3A96B055}" type="presParOf" srcId="{94B184BB-CE38-4F49-979E-2E12A4B8F6AB}" destId="{5F0D69EE-AE97-4003-9F6D-49721D234EEF}" srcOrd="2" destOrd="0" presId="urn:microsoft.com/office/officeart/2018/2/layout/IconVerticalSolidList"/>
    <dgm:cxn modelId="{587552F6-F5CC-420E-AB4B-1107E3CC20AE}" type="presParOf" srcId="{5F0D69EE-AE97-4003-9F6D-49721D234EEF}" destId="{6CCA356A-4CCC-4F52-B561-DC4149493941}" srcOrd="0" destOrd="0" presId="urn:microsoft.com/office/officeart/2018/2/layout/IconVerticalSolidList"/>
    <dgm:cxn modelId="{2D316BDE-3DEC-40D1-BAC3-13C29FBF11DC}" type="presParOf" srcId="{5F0D69EE-AE97-4003-9F6D-49721D234EEF}" destId="{F108DA3D-5645-432C-8D55-F4B42299AD81}" srcOrd="1" destOrd="0" presId="urn:microsoft.com/office/officeart/2018/2/layout/IconVerticalSolidList"/>
    <dgm:cxn modelId="{718CB2B8-F84C-4378-8D88-BFAFE351F3C1}" type="presParOf" srcId="{5F0D69EE-AE97-4003-9F6D-49721D234EEF}" destId="{DA85AE38-7DB9-4EFF-85D4-87505D023488}" srcOrd="2" destOrd="0" presId="urn:microsoft.com/office/officeart/2018/2/layout/IconVerticalSolidList"/>
    <dgm:cxn modelId="{BDDAAC01-4BE4-4A6A-B13C-9A1084524A0D}" type="presParOf" srcId="{5F0D69EE-AE97-4003-9F6D-49721D234EEF}" destId="{10433F6F-FD63-4CA8-A515-38FE85BE73DF}" srcOrd="3" destOrd="0" presId="urn:microsoft.com/office/officeart/2018/2/layout/IconVerticalSolidList"/>
    <dgm:cxn modelId="{7F7730B7-A888-4C2D-A88B-642B371DDF5E}" type="presParOf" srcId="{94B184BB-CE38-4F49-979E-2E12A4B8F6AB}" destId="{CE1C9E7D-77A8-4B66-807D-11870C8477E6}" srcOrd="3" destOrd="0" presId="urn:microsoft.com/office/officeart/2018/2/layout/IconVerticalSolidList"/>
    <dgm:cxn modelId="{1CCCB284-1064-45A3-82B3-B96B747FAF1F}" type="presParOf" srcId="{94B184BB-CE38-4F49-979E-2E12A4B8F6AB}" destId="{49A6C6E9-91FC-4F07-95EE-E943E6B592B0}" srcOrd="4" destOrd="0" presId="urn:microsoft.com/office/officeart/2018/2/layout/IconVerticalSolidList"/>
    <dgm:cxn modelId="{CF921E4D-3EF2-4E9C-A389-D70BFEDA92E1}" type="presParOf" srcId="{49A6C6E9-91FC-4F07-95EE-E943E6B592B0}" destId="{15BEDA1D-5857-4EF4-BCE5-42159A5C1378}" srcOrd="0" destOrd="0" presId="urn:microsoft.com/office/officeart/2018/2/layout/IconVerticalSolidList"/>
    <dgm:cxn modelId="{3EB0BC77-7238-4466-8310-83FA6FC15E89}" type="presParOf" srcId="{49A6C6E9-91FC-4F07-95EE-E943E6B592B0}" destId="{9460BC88-A735-4EAC-8200-0C711688F07D}" srcOrd="1" destOrd="0" presId="urn:microsoft.com/office/officeart/2018/2/layout/IconVerticalSolidList"/>
    <dgm:cxn modelId="{7CE7EA2A-D4FE-4D9C-A56F-64E755694490}" type="presParOf" srcId="{49A6C6E9-91FC-4F07-95EE-E943E6B592B0}" destId="{7634C227-0EB3-4EFE-956B-93263653BA22}" srcOrd="2" destOrd="0" presId="urn:microsoft.com/office/officeart/2018/2/layout/IconVerticalSolidList"/>
    <dgm:cxn modelId="{DA6204DB-0D1C-4BD7-96BA-9004BBFAFF45}" type="presParOf" srcId="{49A6C6E9-91FC-4F07-95EE-E943E6B592B0}" destId="{1F2234F1-8B3E-4538-947A-DC537455AB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3E933D6-6E45-40DC-8DC8-0C649AA64054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2B7E72-B075-4BFF-B9D9-5335C601ED8C}">
      <dgm:prSet/>
      <dgm:spPr/>
      <dgm:t>
        <a:bodyPr/>
        <a:lstStyle/>
        <a:p>
          <a:r>
            <a:rPr lang="en-US"/>
            <a:t>T</a:t>
          </a:r>
        </a:p>
      </dgm:t>
    </dgm:pt>
    <dgm:pt modelId="{5927EA2A-7060-4412-A95A-3ABD172B8079}" type="parTrans" cxnId="{B8E010AC-6000-468E-89A2-46D2603ACEE4}">
      <dgm:prSet/>
      <dgm:spPr/>
      <dgm:t>
        <a:bodyPr/>
        <a:lstStyle/>
        <a:p>
          <a:endParaRPr lang="en-US"/>
        </a:p>
      </dgm:t>
    </dgm:pt>
    <dgm:pt modelId="{D83F4AE6-DEBC-4659-87B6-EE2F10CDE03D}" type="sibTrans" cxnId="{B8E010AC-6000-468E-89A2-46D2603ACEE4}">
      <dgm:prSet/>
      <dgm:spPr/>
      <dgm:t>
        <a:bodyPr/>
        <a:lstStyle/>
        <a:p>
          <a:endParaRPr lang="en-US"/>
        </a:p>
      </dgm:t>
    </dgm:pt>
    <dgm:pt modelId="{932938AE-8E17-49CB-B43A-7EBADC9D1C44}">
      <dgm:prSet/>
      <dgm:spPr/>
      <dgm:t>
        <a:bodyPr/>
        <a:lstStyle/>
        <a:p>
          <a:r>
            <a:rPr lang="en-US"/>
            <a:t>H</a:t>
          </a:r>
        </a:p>
      </dgm:t>
    </dgm:pt>
    <dgm:pt modelId="{B5DB9ABD-FBCD-405F-8DA3-53B1C5664046}" type="parTrans" cxnId="{2F75D60C-5926-46CE-A6DF-44689CC64FB2}">
      <dgm:prSet/>
      <dgm:spPr/>
      <dgm:t>
        <a:bodyPr/>
        <a:lstStyle/>
        <a:p>
          <a:endParaRPr lang="en-US"/>
        </a:p>
      </dgm:t>
    </dgm:pt>
    <dgm:pt modelId="{39204B28-20C1-4A49-BA20-16E66F2444B4}" type="sibTrans" cxnId="{2F75D60C-5926-46CE-A6DF-44689CC64FB2}">
      <dgm:prSet/>
      <dgm:spPr/>
      <dgm:t>
        <a:bodyPr/>
        <a:lstStyle/>
        <a:p>
          <a:endParaRPr lang="en-US"/>
        </a:p>
      </dgm:t>
    </dgm:pt>
    <dgm:pt modelId="{10619F3A-04C5-45FB-AF23-0893440ABDD6}">
      <dgm:prSet/>
      <dgm:spPr/>
      <dgm:t>
        <a:bodyPr/>
        <a:lstStyle/>
        <a:p>
          <a:r>
            <a:rPr lang="en-US"/>
            <a:t>A</a:t>
          </a:r>
        </a:p>
      </dgm:t>
    </dgm:pt>
    <dgm:pt modelId="{B2FB5224-EE30-4CB5-BA2F-12F6D0E73C30}" type="parTrans" cxnId="{34892860-86C1-4E6A-9E80-CE216656783F}">
      <dgm:prSet/>
      <dgm:spPr/>
      <dgm:t>
        <a:bodyPr/>
        <a:lstStyle/>
        <a:p>
          <a:endParaRPr lang="en-US"/>
        </a:p>
      </dgm:t>
    </dgm:pt>
    <dgm:pt modelId="{8A969233-E6BA-4D56-AC48-D39F236135F1}" type="sibTrans" cxnId="{34892860-86C1-4E6A-9E80-CE216656783F}">
      <dgm:prSet/>
      <dgm:spPr/>
      <dgm:t>
        <a:bodyPr/>
        <a:lstStyle/>
        <a:p>
          <a:endParaRPr lang="en-US"/>
        </a:p>
      </dgm:t>
    </dgm:pt>
    <dgm:pt modelId="{7021E98C-F6A0-48A9-919C-5F512DD81215}">
      <dgm:prSet/>
      <dgm:spPr/>
      <dgm:t>
        <a:bodyPr/>
        <a:lstStyle/>
        <a:p>
          <a:r>
            <a:rPr lang="en-US"/>
            <a:t>N</a:t>
          </a:r>
        </a:p>
      </dgm:t>
    </dgm:pt>
    <dgm:pt modelId="{039BDE94-B4FB-47C4-9C71-6BBCC8282635}" type="parTrans" cxnId="{BB5512DD-D5ED-43A4-8DE7-94EC71CC1FCD}">
      <dgm:prSet/>
      <dgm:spPr/>
      <dgm:t>
        <a:bodyPr/>
        <a:lstStyle/>
        <a:p>
          <a:endParaRPr lang="en-US"/>
        </a:p>
      </dgm:t>
    </dgm:pt>
    <dgm:pt modelId="{2E5B8290-46D7-4231-ACAA-5D6F019FC474}" type="sibTrans" cxnId="{BB5512DD-D5ED-43A4-8DE7-94EC71CC1FCD}">
      <dgm:prSet/>
      <dgm:spPr/>
      <dgm:t>
        <a:bodyPr/>
        <a:lstStyle/>
        <a:p>
          <a:endParaRPr lang="en-US"/>
        </a:p>
      </dgm:t>
    </dgm:pt>
    <dgm:pt modelId="{B7A97102-944C-479A-9C70-59FB2F031C03}">
      <dgm:prSet/>
      <dgm:spPr/>
      <dgm:t>
        <a:bodyPr/>
        <a:lstStyle/>
        <a:p>
          <a:r>
            <a:rPr lang="en-US"/>
            <a:t>K</a:t>
          </a:r>
        </a:p>
      </dgm:t>
    </dgm:pt>
    <dgm:pt modelId="{972AD2E7-6C71-4B82-988D-AB133E338193}" type="parTrans" cxnId="{C2819BC1-F64E-40E5-A640-E7FC12191F41}">
      <dgm:prSet/>
      <dgm:spPr/>
      <dgm:t>
        <a:bodyPr/>
        <a:lstStyle/>
        <a:p>
          <a:endParaRPr lang="en-US"/>
        </a:p>
      </dgm:t>
    </dgm:pt>
    <dgm:pt modelId="{09BECFAB-6AD9-4027-B9A4-177970BE4264}" type="sibTrans" cxnId="{C2819BC1-F64E-40E5-A640-E7FC12191F41}">
      <dgm:prSet/>
      <dgm:spPr/>
      <dgm:t>
        <a:bodyPr/>
        <a:lstStyle/>
        <a:p>
          <a:endParaRPr lang="en-US"/>
        </a:p>
      </dgm:t>
    </dgm:pt>
    <dgm:pt modelId="{ED044790-2EEF-4CF3-B834-47130997E85A}">
      <dgm:prSet/>
      <dgm:spPr/>
      <dgm:t>
        <a:bodyPr/>
        <a:lstStyle/>
        <a:p>
          <a:r>
            <a:rPr lang="en-US"/>
            <a:t>Y</a:t>
          </a:r>
        </a:p>
      </dgm:t>
    </dgm:pt>
    <dgm:pt modelId="{09408630-20BD-4BFA-A6D1-DE231DAADAA3}" type="parTrans" cxnId="{AC9B45C7-81B2-4A51-B402-8BA75033974D}">
      <dgm:prSet/>
      <dgm:spPr/>
      <dgm:t>
        <a:bodyPr/>
        <a:lstStyle/>
        <a:p>
          <a:endParaRPr lang="en-US"/>
        </a:p>
      </dgm:t>
    </dgm:pt>
    <dgm:pt modelId="{07D80899-5B5F-44AD-8E53-C12CCC47974F}" type="sibTrans" cxnId="{AC9B45C7-81B2-4A51-B402-8BA75033974D}">
      <dgm:prSet/>
      <dgm:spPr/>
      <dgm:t>
        <a:bodyPr/>
        <a:lstStyle/>
        <a:p>
          <a:endParaRPr lang="en-US"/>
        </a:p>
      </dgm:t>
    </dgm:pt>
    <dgm:pt modelId="{4227D0E9-FD31-41C6-93C3-60F87BE07968}">
      <dgm:prSet/>
      <dgm:spPr/>
      <dgm:t>
        <a:bodyPr/>
        <a:lstStyle/>
        <a:p>
          <a:r>
            <a:rPr lang="en-US"/>
            <a:t>O</a:t>
          </a:r>
        </a:p>
      </dgm:t>
    </dgm:pt>
    <dgm:pt modelId="{620C725E-57EF-4D06-AA52-CD5C3687DAC2}" type="parTrans" cxnId="{9D9EAE53-4761-44E2-9E2B-3F0B72A98F14}">
      <dgm:prSet/>
      <dgm:spPr/>
      <dgm:t>
        <a:bodyPr/>
        <a:lstStyle/>
        <a:p>
          <a:endParaRPr lang="en-US"/>
        </a:p>
      </dgm:t>
    </dgm:pt>
    <dgm:pt modelId="{C8310167-B92B-485D-AD77-8EFEE87F1CDE}" type="sibTrans" cxnId="{9D9EAE53-4761-44E2-9E2B-3F0B72A98F14}">
      <dgm:prSet/>
      <dgm:spPr/>
      <dgm:t>
        <a:bodyPr/>
        <a:lstStyle/>
        <a:p>
          <a:endParaRPr lang="en-US"/>
        </a:p>
      </dgm:t>
    </dgm:pt>
    <dgm:pt modelId="{3AAC1AD5-9C19-4B6C-B9B0-D362B6F3E44E}">
      <dgm:prSet/>
      <dgm:spPr/>
      <dgm:t>
        <a:bodyPr/>
        <a:lstStyle/>
        <a:p>
          <a:r>
            <a:rPr lang="en-US"/>
            <a:t>U</a:t>
          </a:r>
        </a:p>
      </dgm:t>
    </dgm:pt>
    <dgm:pt modelId="{F3471F87-1B45-4F53-A8ED-EFE7BC7A3B21}" type="parTrans" cxnId="{C6CA99DE-6868-4982-9848-BCE1E666EF0E}">
      <dgm:prSet/>
      <dgm:spPr/>
      <dgm:t>
        <a:bodyPr/>
        <a:lstStyle/>
        <a:p>
          <a:endParaRPr lang="en-US"/>
        </a:p>
      </dgm:t>
    </dgm:pt>
    <dgm:pt modelId="{C3CB00C8-6B51-46BF-9A06-38E53CC49FE6}" type="sibTrans" cxnId="{C6CA99DE-6868-4982-9848-BCE1E666EF0E}">
      <dgm:prSet/>
      <dgm:spPr/>
      <dgm:t>
        <a:bodyPr/>
        <a:lstStyle/>
        <a:p>
          <a:endParaRPr lang="en-US"/>
        </a:p>
      </dgm:t>
    </dgm:pt>
    <dgm:pt modelId="{339D8F1C-C3EA-5041-9217-C7880C05460A}" type="pres">
      <dgm:prSet presAssocID="{83E933D6-6E45-40DC-8DC8-0C649AA64054}" presName="diagram" presStyleCnt="0">
        <dgm:presLayoutVars>
          <dgm:dir/>
          <dgm:resizeHandles val="exact"/>
        </dgm:presLayoutVars>
      </dgm:prSet>
      <dgm:spPr/>
    </dgm:pt>
    <dgm:pt modelId="{64345449-525C-BD49-B4BC-F03D9865EA6E}" type="pres">
      <dgm:prSet presAssocID="{792B7E72-B075-4BFF-B9D9-5335C601ED8C}" presName="node" presStyleLbl="node1" presStyleIdx="0" presStyleCnt="8" custScaleX="42921" custScaleY="57143" custLinFactNeighborX="-7745" custLinFactNeighborY="6686">
        <dgm:presLayoutVars>
          <dgm:bulletEnabled val="1"/>
        </dgm:presLayoutVars>
      </dgm:prSet>
      <dgm:spPr/>
    </dgm:pt>
    <dgm:pt modelId="{454F4673-47A1-0F4D-8E9A-4E366546EE3F}" type="pres">
      <dgm:prSet presAssocID="{D83F4AE6-DEBC-4659-87B6-EE2F10CDE03D}" presName="sibTrans" presStyleCnt="0"/>
      <dgm:spPr/>
    </dgm:pt>
    <dgm:pt modelId="{ADC25B30-269C-0B46-9A12-412DE1A90CB6}" type="pres">
      <dgm:prSet presAssocID="{932938AE-8E17-49CB-B43A-7EBADC9D1C44}" presName="node" presStyleLbl="node1" presStyleIdx="1" presStyleCnt="8" custScaleX="44704" custScaleY="57142" custLinFactNeighborX="-19881" custLinFactNeighborY="6695">
        <dgm:presLayoutVars>
          <dgm:bulletEnabled val="1"/>
        </dgm:presLayoutVars>
      </dgm:prSet>
      <dgm:spPr/>
    </dgm:pt>
    <dgm:pt modelId="{108EFC6D-0FE7-184F-95DF-6E4E8CFFB6B7}" type="pres">
      <dgm:prSet presAssocID="{39204B28-20C1-4A49-BA20-16E66F2444B4}" presName="sibTrans" presStyleCnt="0"/>
      <dgm:spPr/>
    </dgm:pt>
    <dgm:pt modelId="{F4DD5744-BC38-0348-845E-B56AB7BDD7ED}" type="pres">
      <dgm:prSet presAssocID="{10619F3A-04C5-45FB-AF23-0893440ABDD6}" presName="node" presStyleLbl="node1" presStyleIdx="2" presStyleCnt="8" custScaleX="35911" custScaleY="56863" custLinFactNeighborX="-34111" custLinFactNeighborY="6933">
        <dgm:presLayoutVars>
          <dgm:bulletEnabled val="1"/>
        </dgm:presLayoutVars>
      </dgm:prSet>
      <dgm:spPr/>
    </dgm:pt>
    <dgm:pt modelId="{772FFAB3-3491-2E4C-9E5A-506DEE5A3DB3}" type="pres">
      <dgm:prSet presAssocID="{8A969233-E6BA-4D56-AC48-D39F236135F1}" presName="sibTrans" presStyleCnt="0"/>
      <dgm:spPr/>
    </dgm:pt>
    <dgm:pt modelId="{29425FB1-EF3D-E14C-A462-05B0D2798CF4}" type="pres">
      <dgm:prSet presAssocID="{7021E98C-F6A0-48A9-919C-5F512DD81215}" presName="node" presStyleLbl="node1" presStyleIdx="3" presStyleCnt="8" custScaleX="38747" custScaleY="57659" custLinFactNeighborX="-46757" custLinFactNeighborY="6895">
        <dgm:presLayoutVars>
          <dgm:bulletEnabled val="1"/>
        </dgm:presLayoutVars>
      </dgm:prSet>
      <dgm:spPr/>
    </dgm:pt>
    <dgm:pt modelId="{86E50ECC-A4E1-3944-B0BF-4710094B842B}" type="pres">
      <dgm:prSet presAssocID="{2E5B8290-46D7-4231-ACAA-5D6F019FC474}" presName="sibTrans" presStyleCnt="0"/>
      <dgm:spPr/>
    </dgm:pt>
    <dgm:pt modelId="{8AD1205F-2706-F44E-A0FF-41DFDA14F567}" type="pres">
      <dgm:prSet presAssocID="{B7A97102-944C-479A-9C70-59FB2F031C03}" presName="node" presStyleLbl="node1" presStyleIdx="4" presStyleCnt="8" custScaleX="42866" custScaleY="56046" custLinFactX="52312" custLinFactNeighborX="100000" custLinFactNeighborY="-66628">
        <dgm:presLayoutVars>
          <dgm:bulletEnabled val="1"/>
        </dgm:presLayoutVars>
      </dgm:prSet>
      <dgm:spPr/>
    </dgm:pt>
    <dgm:pt modelId="{08718BFF-D70A-1C4B-8D94-37A38E9E397F}" type="pres">
      <dgm:prSet presAssocID="{09BECFAB-6AD9-4027-B9A4-177970BE4264}" presName="sibTrans" presStyleCnt="0"/>
      <dgm:spPr/>
    </dgm:pt>
    <dgm:pt modelId="{913D08C9-CA03-2E40-B3AA-2685E32EA7ED}" type="pres">
      <dgm:prSet presAssocID="{ED044790-2EEF-4CF3-B834-47130997E85A}" presName="node" presStyleLbl="node1" presStyleIdx="5" presStyleCnt="8" custScaleX="74976" custScaleY="53317" custLinFactNeighborX="-33120" custLinFactNeighborY="2367">
        <dgm:presLayoutVars>
          <dgm:bulletEnabled val="1"/>
        </dgm:presLayoutVars>
      </dgm:prSet>
      <dgm:spPr/>
    </dgm:pt>
    <dgm:pt modelId="{B632F072-1708-AA47-AAEC-0015614B0A63}" type="pres">
      <dgm:prSet presAssocID="{07D80899-5B5F-44AD-8E53-C12CCC47974F}" presName="sibTrans" presStyleCnt="0"/>
      <dgm:spPr/>
    </dgm:pt>
    <dgm:pt modelId="{9BC703DF-5148-1145-9D13-4DA8C82BC621}" type="pres">
      <dgm:prSet presAssocID="{4227D0E9-FD31-41C6-93C3-60F87BE07968}" presName="node" presStyleLbl="node1" presStyleIdx="6" presStyleCnt="8" custScaleX="70252" custScaleY="53069" custLinFactNeighborX="-61298" custLinFactNeighborY="2491">
        <dgm:presLayoutVars>
          <dgm:bulletEnabled val="1"/>
        </dgm:presLayoutVars>
      </dgm:prSet>
      <dgm:spPr/>
    </dgm:pt>
    <dgm:pt modelId="{D418E278-4290-244F-A5F0-95863AB5DFAB}" type="pres">
      <dgm:prSet presAssocID="{C8310167-B92B-485D-AD77-8EFEE87F1CDE}" presName="sibTrans" presStyleCnt="0"/>
      <dgm:spPr/>
    </dgm:pt>
    <dgm:pt modelId="{632EC3CC-798A-2D41-AF66-B6A27923C44B}" type="pres">
      <dgm:prSet presAssocID="{3AAC1AD5-9C19-4B6C-B9B0-D362B6F3E44E}" presName="node" presStyleLbl="node1" presStyleIdx="7" presStyleCnt="8" custScaleX="77633" custScaleY="53494" custLinFactNeighborX="69200" custLinFactNeighborY="-68629">
        <dgm:presLayoutVars>
          <dgm:bulletEnabled val="1"/>
        </dgm:presLayoutVars>
      </dgm:prSet>
      <dgm:spPr/>
    </dgm:pt>
  </dgm:ptLst>
  <dgm:cxnLst>
    <dgm:cxn modelId="{2F75D60C-5926-46CE-A6DF-44689CC64FB2}" srcId="{83E933D6-6E45-40DC-8DC8-0C649AA64054}" destId="{932938AE-8E17-49CB-B43A-7EBADC9D1C44}" srcOrd="1" destOrd="0" parTransId="{B5DB9ABD-FBCD-405F-8DA3-53B1C5664046}" sibTransId="{39204B28-20C1-4A49-BA20-16E66F2444B4}"/>
    <dgm:cxn modelId="{A20A6B30-6D6E-8E4D-851F-49B796E29275}" type="presOf" srcId="{ED044790-2EEF-4CF3-B834-47130997E85A}" destId="{913D08C9-CA03-2E40-B3AA-2685E32EA7ED}" srcOrd="0" destOrd="0" presId="urn:microsoft.com/office/officeart/2005/8/layout/default"/>
    <dgm:cxn modelId="{2070BA3E-3F44-5F47-853A-4C7BEDFB7B56}" type="presOf" srcId="{B7A97102-944C-479A-9C70-59FB2F031C03}" destId="{8AD1205F-2706-F44E-A0FF-41DFDA14F567}" srcOrd="0" destOrd="0" presId="urn:microsoft.com/office/officeart/2005/8/layout/default"/>
    <dgm:cxn modelId="{34892860-86C1-4E6A-9E80-CE216656783F}" srcId="{83E933D6-6E45-40DC-8DC8-0C649AA64054}" destId="{10619F3A-04C5-45FB-AF23-0893440ABDD6}" srcOrd="2" destOrd="0" parTransId="{B2FB5224-EE30-4CB5-BA2F-12F6D0E73C30}" sibTransId="{8A969233-E6BA-4D56-AC48-D39F236135F1}"/>
    <dgm:cxn modelId="{23E93341-9391-CD44-925D-BF7F9539DFCD}" type="presOf" srcId="{792B7E72-B075-4BFF-B9D9-5335C601ED8C}" destId="{64345449-525C-BD49-B4BC-F03D9865EA6E}" srcOrd="0" destOrd="0" presId="urn:microsoft.com/office/officeart/2005/8/layout/default"/>
    <dgm:cxn modelId="{9D9EAE53-4761-44E2-9E2B-3F0B72A98F14}" srcId="{83E933D6-6E45-40DC-8DC8-0C649AA64054}" destId="{4227D0E9-FD31-41C6-93C3-60F87BE07968}" srcOrd="6" destOrd="0" parTransId="{620C725E-57EF-4D06-AA52-CD5C3687DAC2}" sibTransId="{C8310167-B92B-485D-AD77-8EFEE87F1CDE}"/>
    <dgm:cxn modelId="{6908A080-8B40-7D44-87CB-7F36AEE7002A}" type="presOf" srcId="{3AAC1AD5-9C19-4B6C-B9B0-D362B6F3E44E}" destId="{632EC3CC-798A-2D41-AF66-B6A27923C44B}" srcOrd="0" destOrd="0" presId="urn:microsoft.com/office/officeart/2005/8/layout/default"/>
    <dgm:cxn modelId="{73370D93-0175-7D4D-97F9-95DCA985F53F}" type="presOf" srcId="{4227D0E9-FD31-41C6-93C3-60F87BE07968}" destId="{9BC703DF-5148-1145-9D13-4DA8C82BC621}" srcOrd="0" destOrd="0" presId="urn:microsoft.com/office/officeart/2005/8/layout/default"/>
    <dgm:cxn modelId="{B8E010AC-6000-468E-89A2-46D2603ACEE4}" srcId="{83E933D6-6E45-40DC-8DC8-0C649AA64054}" destId="{792B7E72-B075-4BFF-B9D9-5335C601ED8C}" srcOrd="0" destOrd="0" parTransId="{5927EA2A-7060-4412-A95A-3ABD172B8079}" sibTransId="{D83F4AE6-DEBC-4659-87B6-EE2F10CDE03D}"/>
    <dgm:cxn modelId="{463079AD-1CA3-024B-8378-AD0274DC0B2B}" type="presOf" srcId="{932938AE-8E17-49CB-B43A-7EBADC9D1C44}" destId="{ADC25B30-269C-0B46-9A12-412DE1A90CB6}" srcOrd="0" destOrd="0" presId="urn:microsoft.com/office/officeart/2005/8/layout/default"/>
    <dgm:cxn modelId="{0DA4D4B0-DDA5-E74C-944A-A1F503C60C5E}" type="presOf" srcId="{10619F3A-04C5-45FB-AF23-0893440ABDD6}" destId="{F4DD5744-BC38-0348-845E-B56AB7BDD7ED}" srcOrd="0" destOrd="0" presId="urn:microsoft.com/office/officeart/2005/8/layout/default"/>
    <dgm:cxn modelId="{C2819BC1-F64E-40E5-A640-E7FC12191F41}" srcId="{83E933D6-6E45-40DC-8DC8-0C649AA64054}" destId="{B7A97102-944C-479A-9C70-59FB2F031C03}" srcOrd="4" destOrd="0" parTransId="{972AD2E7-6C71-4B82-988D-AB133E338193}" sibTransId="{09BECFAB-6AD9-4027-B9A4-177970BE4264}"/>
    <dgm:cxn modelId="{AC9B45C7-81B2-4A51-B402-8BA75033974D}" srcId="{83E933D6-6E45-40DC-8DC8-0C649AA64054}" destId="{ED044790-2EEF-4CF3-B834-47130997E85A}" srcOrd="5" destOrd="0" parTransId="{09408630-20BD-4BFA-A6D1-DE231DAADAA3}" sibTransId="{07D80899-5B5F-44AD-8E53-C12CCC47974F}"/>
    <dgm:cxn modelId="{9C429FD4-D4F0-B146-8CD6-C4F166E6FB47}" type="presOf" srcId="{7021E98C-F6A0-48A9-919C-5F512DD81215}" destId="{29425FB1-EF3D-E14C-A462-05B0D2798CF4}" srcOrd="0" destOrd="0" presId="urn:microsoft.com/office/officeart/2005/8/layout/default"/>
    <dgm:cxn modelId="{513ADDD7-0EAA-594E-A138-5980E7A05659}" type="presOf" srcId="{83E933D6-6E45-40DC-8DC8-0C649AA64054}" destId="{339D8F1C-C3EA-5041-9217-C7880C05460A}" srcOrd="0" destOrd="0" presId="urn:microsoft.com/office/officeart/2005/8/layout/default"/>
    <dgm:cxn modelId="{BB5512DD-D5ED-43A4-8DE7-94EC71CC1FCD}" srcId="{83E933D6-6E45-40DC-8DC8-0C649AA64054}" destId="{7021E98C-F6A0-48A9-919C-5F512DD81215}" srcOrd="3" destOrd="0" parTransId="{039BDE94-B4FB-47C4-9C71-6BBCC8282635}" sibTransId="{2E5B8290-46D7-4231-ACAA-5D6F019FC474}"/>
    <dgm:cxn modelId="{C6CA99DE-6868-4982-9848-BCE1E666EF0E}" srcId="{83E933D6-6E45-40DC-8DC8-0C649AA64054}" destId="{3AAC1AD5-9C19-4B6C-B9B0-D362B6F3E44E}" srcOrd="7" destOrd="0" parTransId="{F3471F87-1B45-4F53-A8ED-EFE7BC7A3B21}" sibTransId="{C3CB00C8-6B51-46BF-9A06-38E53CC49FE6}"/>
    <dgm:cxn modelId="{77BD3A51-EBC0-F649-803C-80AB9FB2D722}" type="presParOf" srcId="{339D8F1C-C3EA-5041-9217-C7880C05460A}" destId="{64345449-525C-BD49-B4BC-F03D9865EA6E}" srcOrd="0" destOrd="0" presId="urn:microsoft.com/office/officeart/2005/8/layout/default"/>
    <dgm:cxn modelId="{E467EE04-CA92-1044-92E1-68EF39E4587C}" type="presParOf" srcId="{339D8F1C-C3EA-5041-9217-C7880C05460A}" destId="{454F4673-47A1-0F4D-8E9A-4E366546EE3F}" srcOrd="1" destOrd="0" presId="urn:microsoft.com/office/officeart/2005/8/layout/default"/>
    <dgm:cxn modelId="{04914C11-BE55-E045-BCFF-D04EB034AAE8}" type="presParOf" srcId="{339D8F1C-C3EA-5041-9217-C7880C05460A}" destId="{ADC25B30-269C-0B46-9A12-412DE1A90CB6}" srcOrd="2" destOrd="0" presId="urn:microsoft.com/office/officeart/2005/8/layout/default"/>
    <dgm:cxn modelId="{27A2B945-97DC-6649-9D11-75AF21330F3A}" type="presParOf" srcId="{339D8F1C-C3EA-5041-9217-C7880C05460A}" destId="{108EFC6D-0FE7-184F-95DF-6E4E8CFFB6B7}" srcOrd="3" destOrd="0" presId="urn:microsoft.com/office/officeart/2005/8/layout/default"/>
    <dgm:cxn modelId="{29BEA2A3-378F-2649-94C1-3C73329455AF}" type="presParOf" srcId="{339D8F1C-C3EA-5041-9217-C7880C05460A}" destId="{F4DD5744-BC38-0348-845E-B56AB7BDD7ED}" srcOrd="4" destOrd="0" presId="urn:microsoft.com/office/officeart/2005/8/layout/default"/>
    <dgm:cxn modelId="{C6FB2442-123A-BF40-B0F9-E8B0F6933382}" type="presParOf" srcId="{339D8F1C-C3EA-5041-9217-C7880C05460A}" destId="{772FFAB3-3491-2E4C-9E5A-506DEE5A3DB3}" srcOrd="5" destOrd="0" presId="urn:microsoft.com/office/officeart/2005/8/layout/default"/>
    <dgm:cxn modelId="{A6492E2A-B1C3-9A4A-9AC9-4E612321FEC8}" type="presParOf" srcId="{339D8F1C-C3EA-5041-9217-C7880C05460A}" destId="{29425FB1-EF3D-E14C-A462-05B0D2798CF4}" srcOrd="6" destOrd="0" presId="urn:microsoft.com/office/officeart/2005/8/layout/default"/>
    <dgm:cxn modelId="{FB37F453-ED12-CD4A-8A1E-69E4A2FEFDBD}" type="presParOf" srcId="{339D8F1C-C3EA-5041-9217-C7880C05460A}" destId="{86E50ECC-A4E1-3944-B0BF-4710094B842B}" srcOrd="7" destOrd="0" presId="urn:microsoft.com/office/officeart/2005/8/layout/default"/>
    <dgm:cxn modelId="{6B387D31-7087-3143-B4AF-5A43752D79EF}" type="presParOf" srcId="{339D8F1C-C3EA-5041-9217-C7880C05460A}" destId="{8AD1205F-2706-F44E-A0FF-41DFDA14F567}" srcOrd="8" destOrd="0" presId="urn:microsoft.com/office/officeart/2005/8/layout/default"/>
    <dgm:cxn modelId="{BED4F889-5BAF-D445-8E89-8460C4FD176F}" type="presParOf" srcId="{339D8F1C-C3EA-5041-9217-C7880C05460A}" destId="{08718BFF-D70A-1C4B-8D94-37A38E9E397F}" srcOrd="9" destOrd="0" presId="urn:microsoft.com/office/officeart/2005/8/layout/default"/>
    <dgm:cxn modelId="{30559519-DAAF-A244-B061-3E17BD89546F}" type="presParOf" srcId="{339D8F1C-C3EA-5041-9217-C7880C05460A}" destId="{913D08C9-CA03-2E40-B3AA-2685E32EA7ED}" srcOrd="10" destOrd="0" presId="urn:microsoft.com/office/officeart/2005/8/layout/default"/>
    <dgm:cxn modelId="{E01C9146-FBA1-6A46-B15C-C6159B4DE5A1}" type="presParOf" srcId="{339D8F1C-C3EA-5041-9217-C7880C05460A}" destId="{B632F072-1708-AA47-AAEC-0015614B0A63}" srcOrd="11" destOrd="0" presId="urn:microsoft.com/office/officeart/2005/8/layout/default"/>
    <dgm:cxn modelId="{8D04EAC7-44BF-3C44-8A0C-108EF41730C0}" type="presParOf" srcId="{339D8F1C-C3EA-5041-9217-C7880C05460A}" destId="{9BC703DF-5148-1145-9D13-4DA8C82BC621}" srcOrd="12" destOrd="0" presId="urn:microsoft.com/office/officeart/2005/8/layout/default"/>
    <dgm:cxn modelId="{3ADD7DFE-14F7-064A-8F40-20A86F059C51}" type="presParOf" srcId="{339D8F1C-C3EA-5041-9217-C7880C05460A}" destId="{D418E278-4290-244F-A5F0-95863AB5DFAB}" srcOrd="13" destOrd="0" presId="urn:microsoft.com/office/officeart/2005/8/layout/default"/>
    <dgm:cxn modelId="{DF8C3A5A-BC30-ED40-97DC-BF2DAF00251F}" type="presParOf" srcId="{339D8F1C-C3EA-5041-9217-C7880C05460A}" destId="{632EC3CC-798A-2D41-AF66-B6A27923C44B}" srcOrd="14" destOrd="0" presId="urn:microsoft.com/office/officeart/2005/8/layout/default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E5141F-383A-4BD6-8DC4-1BBDB92173E7}" type="doc">
      <dgm:prSet loTypeId="urn:microsoft.com/office/officeart/2005/8/layout/chart3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7AD872-2D59-433B-AC4D-50C37D52D579}">
      <dgm:prSet custT="1"/>
      <dgm:spPr/>
      <dgm:t>
        <a:bodyPr/>
        <a:lstStyle/>
        <a:p>
          <a:r>
            <a:rPr lang="en-US" sz="2400" b="1"/>
            <a:t>Respect a global time budget (e.g. complete all trials within 2 hours)</a:t>
          </a:r>
        </a:p>
      </dgm:t>
    </dgm:pt>
    <dgm:pt modelId="{FC5D5AF9-3263-4C18-B73A-688635FEA3A8}" type="parTrans" cxnId="{F7798C1E-3291-436E-B9F7-89AE3A719968}">
      <dgm:prSet/>
      <dgm:spPr/>
      <dgm:t>
        <a:bodyPr/>
        <a:lstStyle/>
        <a:p>
          <a:endParaRPr lang="en-US"/>
        </a:p>
      </dgm:t>
    </dgm:pt>
    <dgm:pt modelId="{E37912E4-B710-491C-9D5A-4A5487D052A9}" type="sibTrans" cxnId="{F7798C1E-3291-436E-B9F7-89AE3A719968}">
      <dgm:prSet phldrT="01"/>
      <dgm:spPr/>
    </dgm:pt>
    <dgm:pt modelId="{C01C8C2F-5EC3-4CDB-8EFA-EF4A801575A2}">
      <dgm:prSet custT="1"/>
      <dgm:spPr/>
      <dgm:t>
        <a:bodyPr/>
        <a:lstStyle/>
        <a:p>
          <a:r>
            <a:rPr lang="en-US" sz="2400" b="1"/>
            <a:t>Minimize monetary cost under cloud billing models</a:t>
          </a:r>
        </a:p>
      </dgm:t>
    </dgm:pt>
    <dgm:pt modelId="{7678C611-AE1E-47D4-84E4-18291137CBB5}" type="parTrans" cxnId="{8E3C3579-0F38-420F-A784-4C138BAAA171}">
      <dgm:prSet/>
      <dgm:spPr/>
      <dgm:t>
        <a:bodyPr/>
        <a:lstStyle/>
        <a:p>
          <a:endParaRPr lang="en-US"/>
        </a:p>
      </dgm:t>
    </dgm:pt>
    <dgm:pt modelId="{1E02368E-8539-4FED-94CF-C9854FD32243}" type="sibTrans" cxnId="{8E3C3579-0F38-420F-A784-4C138BAAA171}">
      <dgm:prSet phldrT="02"/>
      <dgm:spPr/>
    </dgm:pt>
    <dgm:pt modelId="{CEB5CB39-72A5-4FAB-BDFD-0F57F4E58814}">
      <dgm:prSet custT="1"/>
      <dgm:spPr/>
      <dgm:t>
        <a:bodyPr/>
        <a:lstStyle/>
        <a:p>
          <a:r>
            <a:rPr lang="en-US" sz="2400" b="1"/>
            <a:t>Maintain model-accuracy guarantees</a:t>
          </a:r>
          <a:endParaRPr lang="en-US" sz="2400"/>
        </a:p>
      </dgm:t>
    </dgm:pt>
    <dgm:pt modelId="{BA745773-19EE-457F-B64A-C09BA358D79D}" type="parTrans" cxnId="{EFB858FE-64CE-4134-86BC-0D085154B91F}">
      <dgm:prSet/>
      <dgm:spPr/>
      <dgm:t>
        <a:bodyPr/>
        <a:lstStyle/>
        <a:p>
          <a:endParaRPr lang="en-US"/>
        </a:p>
      </dgm:t>
    </dgm:pt>
    <dgm:pt modelId="{4277045D-1EC7-497B-AB24-457E01F0D8DF}" type="sibTrans" cxnId="{EFB858FE-64CE-4134-86BC-0D085154B91F}">
      <dgm:prSet phldrT="03"/>
      <dgm:spPr/>
    </dgm:pt>
    <dgm:pt modelId="{550830B0-FFBD-864D-932B-8C8D14208DE7}" type="pres">
      <dgm:prSet presAssocID="{52E5141F-383A-4BD6-8DC4-1BBDB92173E7}" presName="compositeShape" presStyleCnt="0">
        <dgm:presLayoutVars>
          <dgm:chMax val="7"/>
          <dgm:dir/>
          <dgm:resizeHandles val="exact"/>
        </dgm:presLayoutVars>
      </dgm:prSet>
      <dgm:spPr/>
    </dgm:pt>
    <dgm:pt modelId="{E0A94C22-B79E-7942-BA28-DF6B1223659E}" type="pres">
      <dgm:prSet presAssocID="{52E5141F-383A-4BD6-8DC4-1BBDB92173E7}" presName="wedge1" presStyleLbl="node1" presStyleIdx="0" presStyleCnt="3"/>
      <dgm:spPr/>
    </dgm:pt>
    <dgm:pt modelId="{3E7C3980-F912-A944-B480-F4DAA9FF8101}" type="pres">
      <dgm:prSet presAssocID="{52E5141F-383A-4BD6-8DC4-1BBDB92173E7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846D967-C192-4F4D-A114-DCB0DCB0DE10}" type="pres">
      <dgm:prSet presAssocID="{52E5141F-383A-4BD6-8DC4-1BBDB92173E7}" presName="wedge2" presStyleLbl="node1" presStyleIdx="1" presStyleCnt="3"/>
      <dgm:spPr/>
    </dgm:pt>
    <dgm:pt modelId="{BCE4D58B-FD41-2F41-96EB-267E0DF50A24}" type="pres">
      <dgm:prSet presAssocID="{52E5141F-383A-4BD6-8DC4-1BBDB92173E7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AE0EAFC-1D37-2A45-9B2E-122A30DFC7ED}" type="pres">
      <dgm:prSet presAssocID="{52E5141F-383A-4BD6-8DC4-1BBDB92173E7}" presName="wedge3" presStyleLbl="node1" presStyleIdx="2" presStyleCnt="3"/>
      <dgm:spPr/>
    </dgm:pt>
    <dgm:pt modelId="{F95F0A26-C8BC-A740-8BB3-11148E6747AD}" type="pres">
      <dgm:prSet presAssocID="{52E5141F-383A-4BD6-8DC4-1BBDB92173E7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8550C1C-EB90-0D46-9A60-7DC95EE8F571}" type="presOf" srcId="{C01C8C2F-5EC3-4CDB-8EFA-EF4A801575A2}" destId="{BCE4D58B-FD41-2F41-96EB-267E0DF50A24}" srcOrd="1" destOrd="0" presId="urn:microsoft.com/office/officeart/2005/8/layout/chart3"/>
    <dgm:cxn modelId="{F7798C1E-3291-436E-B9F7-89AE3A719968}" srcId="{52E5141F-383A-4BD6-8DC4-1BBDB92173E7}" destId="{227AD872-2D59-433B-AC4D-50C37D52D579}" srcOrd="0" destOrd="0" parTransId="{FC5D5AF9-3263-4C18-B73A-688635FEA3A8}" sibTransId="{E37912E4-B710-491C-9D5A-4A5487D052A9}"/>
    <dgm:cxn modelId="{C840FB5B-440E-D640-86E5-E94BDD5D8998}" type="presOf" srcId="{227AD872-2D59-433B-AC4D-50C37D52D579}" destId="{E0A94C22-B79E-7942-BA28-DF6B1223659E}" srcOrd="0" destOrd="0" presId="urn:microsoft.com/office/officeart/2005/8/layout/chart3"/>
    <dgm:cxn modelId="{E848F04C-6B1A-5A4E-9C1F-44AC137E1345}" type="presOf" srcId="{C01C8C2F-5EC3-4CDB-8EFA-EF4A801575A2}" destId="{3846D967-C192-4F4D-A114-DCB0DCB0DE10}" srcOrd="0" destOrd="0" presId="urn:microsoft.com/office/officeart/2005/8/layout/chart3"/>
    <dgm:cxn modelId="{1D821E53-C896-824B-9A92-C3CBFD4B0A0B}" type="presOf" srcId="{CEB5CB39-72A5-4FAB-BDFD-0F57F4E58814}" destId="{F95F0A26-C8BC-A740-8BB3-11148E6747AD}" srcOrd="1" destOrd="0" presId="urn:microsoft.com/office/officeart/2005/8/layout/chart3"/>
    <dgm:cxn modelId="{8E3C3579-0F38-420F-A784-4C138BAAA171}" srcId="{52E5141F-383A-4BD6-8DC4-1BBDB92173E7}" destId="{C01C8C2F-5EC3-4CDB-8EFA-EF4A801575A2}" srcOrd="1" destOrd="0" parTransId="{7678C611-AE1E-47D4-84E4-18291137CBB5}" sibTransId="{1E02368E-8539-4FED-94CF-C9854FD32243}"/>
    <dgm:cxn modelId="{DD5F30BD-6B30-3F4C-AE7C-04202C62001B}" type="presOf" srcId="{52E5141F-383A-4BD6-8DC4-1BBDB92173E7}" destId="{550830B0-FFBD-864D-932B-8C8D14208DE7}" srcOrd="0" destOrd="0" presId="urn:microsoft.com/office/officeart/2005/8/layout/chart3"/>
    <dgm:cxn modelId="{CAA389E1-A65A-F74B-B4A9-6C51182294BB}" type="presOf" srcId="{CEB5CB39-72A5-4FAB-BDFD-0F57F4E58814}" destId="{2AE0EAFC-1D37-2A45-9B2E-122A30DFC7ED}" srcOrd="0" destOrd="0" presId="urn:microsoft.com/office/officeart/2005/8/layout/chart3"/>
    <dgm:cxn modelId="{9240A4FA-AE1B-7D40-98B7-0F727F072291}" type="presOf" srcId="{227AD872-2D59-433B-AC4D-50C37D52D579}" destId="{3E7C3980-F912-A944-B480-F4DAA9FF8101}" srcOrd="1" destOrd="0" presId="urn:microsoft.com/office/officeart/2005/8/layout/chart3"/>
    <dgm:cxn modelId="{EFB858FE-64CE-4134-86BC-0D085154B91F}" srcId="{52E5141F-383A-4BD6-8DC4-1BBDB92173E7}" destId="{CEB5CB39-72A5-4FAB-BDFD-0F57F4E58814}" srcOrd="2" destOrd="0" parTransId="{BA745773-19EE-457F-B64A-C09BA358D79D}" sibTransId="{4277045D-1EC7-497B-AB24-457E01F0D8DF}"/>
    <dgm:cxn modelId="{308AF10C-47A1-5E43-AFF5-6D792E216E44}" type="presParOf" srcId="{550830B0-FFBD-864D-932B-8C8D14208DE7}" destId="{E0A94C22-B79E-7942-BA28-DF6B1223659E}" srcOrd="0" destOrd="0" presId="urn:microsoft.com/office/officeart/2005/8/layout/chart3"/>
    <dgm:cxn modelId="{154F592A-078F-D94F-99F3-D311D4F276BC}" type="presParOf" srcId="{550830B0-FFBD-864D-932B-8C8D14208DE7}" destId="{3E7C3980-F912-A944-B480-F4DAA9FF8101}" srcOrd="1" destOrd="0" presId="urn:microsoft.com/office/officeart/2005/8/layout/chart3"/>
    <dgm:cxn modelId="{22301BAD-C49A-7142-B796-9A4EE4D354D4}" type="presParOf" srcId="{550830B0-FFBD-864D-932B-8C8D14208DE7}" destId="{3846D967-C192-4F4D-A114-DCB0DCB0DE10}" srcOrd="2" destOrd="0" presId="urn:microsoft.com/office/officeart/2005/8/layout/chart3"/>
    <dgm:cxn modelId="{96EC03F6-5751-1A45-A5BF-F16FAE705E2D}" type="presParOf" srcId="{550830B0-FFBD-864D-932B-8C8D14208DE7}" destId="{BCE4D58B-FD41-2F41-96EB-267E0DF50A24}" srcOrd="3" destOrd="0" presId="urn:microsoft.com/office/officeart/2005/8/layout/chart3"/>
    <dgm:cxn modelId="{5AB51097-DA02-A54A-A3B9-1C229AFBE0ED}" type="presParOf" srcId="{550830B0-FFBD-864D-932B-8C8D14208DE7}" destId="{2AE0EAFC-1D37-2A45-9B2E-122A30DFC7ED}" srcOrd="4" destOrd="0" presId="urn:microsoft.com/office/officeart/2005/8/layout/chart3"/>
    <dgm:cxn modelId="{A70CCCBF-5C68-4B4D-B0FB-5B709558D437}" type="presParOf" srcId="{550830B0-FFBD-864D-932B-8C8D14208DE7}" destId="{F95F0A26-C8BC-A740-8BB3-11148E6747AD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F5FD0F-2609-5F45-AB03-89FDD25C30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99CFC9-F959-AE41-875D-7CA34067E0B4}">
      <dgm:prSet/>
      <dgm:spPr>
        <a:solidFill>
          <a:srgbClr val="FFC000"/>
        </a:solidFill>
      </dgm:spPr>
      <dgm:t>
        <a:bodyPr/>
        <a:lstStyle/>
        <a:p>
          <a:r>
            <a:rPr lang="en-US" b="1" i="0"/>
            <a:t>Profile</a:t>
          </a:r>
          <a:endParaRPr lang="en-CU"/>
        </a:p>
      </dgm:t>
    </dgm:pt>
    <dgm:pt modelId="{4C3F7B4F-F327-FD4E-804B-2581F8393A65}" type="parTrans" cxnId="{ECE4F594-9183-B94D-985C-562867BD7D83}">
      <dgm:prSet/>
      <dgm:spPr/>
      <dgm:t>
        <a:bodyPr/>
        <a:lstStyle/>
        <a:p>
          <a:endParaRPr lang="en-US"/>
        </a:p>
      </dgm:t>
    </dgm:pt>
    <dgm:pt modelId="{C27BCCE1-BB60-B748-817D-A09F437DEEAE}" type="sibTrans" cxnId="{ECE4F594-9183-B94D-985C-562867BD7D83}">
      <dgm:prSet/>
      <dgm:spPr/>
      <dgm:t>
        <a:bodyPr/>
        <a:lstStyle/>
        <a:p>
          <a:endParaRPr lang="en-US"/>
        </a:p>
      </dgm:t>
    </dgm:pt>
    <dgm:pt modelId="{F21D26B8-F1CD-5840-BC56-468902B1F45D}">
      <dgm:prSet/>
      <dgm:spPr/>
      <dgm:t>
        <a:bodyPr/>
        <a:lstStyle/>
        <a:p>
          <a:r>
            <a:rPr lang="en-US" b="0" i="0"/>
            <a:t>Run small “probe” jobs at different GPU counts</a:t>
          </a:r>
          <a:endParaRPr lang="en-CU"/>
        </a:p>
      </dgm:t>
    </dgm:pt>
    <dgm:pt modelId="{8A5D5C1E-4A49-A345-B934-B93AF98836A8}" type="parTrans" cxnId="{C6AB58DE-B05E-5349-A281-AA3DCB74CE67}">
      <dgm:prSet/>
      <dgm:spPr/>
      <dgm:t>
        <a:bodyPr/>
        <a:lstStyle/>
        <a:p>
          <a:endParaRPr lang="en-US"/>
        </a:p>
      </dgm:t>
    </dgm:pt>
    <dgm:pt modelId="{89B4B0D1-8349-694C-AD1E-A50E98E8B8B2}" type="sibTrans" cxnId="{C6AB58DE-B05E-5349-A281-AA3DCB74CE67}">
      <dgm:prSet/>
      <dgm:spPr/>
      <dgm:t>
        <a:bodyPr/>
        <a:lstStyle/>
        <a:p>
          <a:endParaRPr lang="en-US"/>
        </a:p>
      </dgm:t>
    </dgm:pt>
    <dgm:pt modelId="{F4F188CA-1084-694B-84DF-3BC7247F2C7E}">
      <dgm:prSet/>
      <dgm:spPr/>
      <dgm:t>
        <a:bodyPr/>
        <a:lstStyle/>
        <a:p>
          <a:r>
            <a:rPr lang="en-US" b="0" i="0"/>
            <a:t>Measure mean/std training times for each configuration</a:t>
          </a:r>
          <a:endParaRPr lang="en-CU"/>
        </a:p>
      </dgm:t>
    </dgm:pt>
    <dgm:pt modelId="{61026FE5-EE69-C247-8B32-6C95E37D0912}" type="parTrans" cxnId="{096519DD-AE58-B54C-A2C2-E1C090A43575}">
      <dgm:prSet/>
      <dgm:spPr/>
      <dgm:t>
        <a:bodyPr/>
        <a:lstStyle/>
        <a:p>
          <a:endParaRPr lang="en-US"/>
        </a:p>
      </dgm:t>
    </dgm:pt>
    <dgm:pt modelId="{2C4BA008-1DF3-6A47-91A9-31099BF4798A}" type="sibTrans" cxnId="{096519DD-AE58-B54C-A2C2-E1C090A43575}">
      <dgm:prSet/>
      <dgm:spPr/>
      <dgm:t>
        <a:bodyPr/>
        <a:lstStyle/>
        <a:p>
          <a:endParaRPr lang="en-US"/>
        </a:p>
      </dgm:t>
    </dgm:pt>
    <dgm:pt modelId="{808A218C-FB34-084A-BE41-E585A681EA7B}">
      <dgm:prSet/>
      <dgm:spPr>
        <a:solidFill>
          <a:srgbClr val="92D050"/>
        </a:solidFill>
      </dgm:spPr>
      <dgm:t>
        <a:bodyPr/>
        <a:lstStyle/>
        <a:p>
          <a:r>
            <a:rPr lang="en-US" b="1" i="0"/>
            <a:t>Plan</a:t>
          </a:r>
          <a:endParaRPr lang="en-CU"/>
        </a:p>
      </dgm:t>
    </dgm:pt>
    <dgm:pt modelId="{FB78094A-7900-8C47-AF3B-FBDC393D3F5E}" type="parTrans" cxnId="{345E6412-FDFB-E14F-8791-7E5446513D5F}">
      <dgm:prSet/>
      <dgm:spPr/>
      <dgm:t>
        <a:bodyPr/>
        <a:lstStyle/>
        <a:p>
          <a:endParaRPr lang="en-US"/>
        </a:p>
      </dgm:t>
    </dgm:pt>
    <dgm:pt modelId="{C2B58356-AB7F-1549-B143-2B9BD6072263}" type="sibTrans" cxnId="{345E6412-FDFB-E14F-8791-7E5446513D5F}">
      <dgm:prSet/>
      <dgm:spPr/>
      <dgm:t>
        <a:bodyPr/>
        <a:lstStyle/>
        <a:p>
          <a:endParaRPr lang="en-US"/>
        </a:p>
      </dgm:t>
    </dgm:pt>
    <dgm:pt modelId="{96D424C9-DCDC-5942-A879-B4EA81309E70}">
      <dgm:prSet/>
      <dgm:spPr/>
      <dgm:t>
        <a:bodyPr/>
        <a:lstStyle/>
        <a:p>
          <a:r>
            <a:rPr lang="en-US" b="0" i="0"/>
            <a:t>Build a DAG-based simulator of scale, init, train, sync steps</a:t>
          </a:r>
          <a:endParaRPr lang="en-CU"/>
        </a:p>
      </dgm:t>
    </dgm:pt>
    <dgm:pt modelId="{3076D8E7-6CEC-0C48-BC8F-0838983B916E}" type="parTrans" cxnId="{D0B706DC-1A49-C947-BD9C-414C0A87F306}">
      <dgm:prSet/>
      <dgm:spPr/>
      <dgm:t>
        <a:bodyPr/>
        <a:lstStyle/>
        <a:p>
          <a:endParaRPr lang="en-US"/>
        </a:p>
      </dgm:t>
    </dgm:pt>
    <dgm:pt modelId="{38ADCEEC-4D30-4549-88CA-E9F0A653BE58}" type="sibTrans" cxnId="{D0B706DC-1A49-C947-BD9C-414C0A87F306}">
      <dgm:prSet/>
      <dgm:spPr/>
      <dgm:t>
        <a:bodyPr/>
        <a:lstStyle/>
        <a:p>
          <a:endParaRPr lang="en-US"/>
        </a:p>
      </dgm:t>
    </dgm:pt>
    <dgm:pt modelId="{5E98949B-B57A-484C-8719-6B2017E5AA53}">
      <dgm:prSet/>
      <dgm:spPr/>
      <dgm:t>
        <a:bodyPr/>
        <a:lstStyle/>
        <a:p>
          <a:r>
            <a:rPr lang="en-US" b="0" i="0"/>
            <a:t>Greedy search over stage-wise allocations to meet time &amp; cost caps</a:t>
          </a:r>
          <a:endParaRPr lang="en-CU"/>
        </a:p>
      </dgm:t>
    </dgm:pt>
    <dgm:pt modelId="{AD6AF4DC-649F-7041-BA07-CBFEA3D98245}" type="parTrans" cxnId="{45E38CFA-6257-EB4E-89CA-0AAC2C2C2BDE}">
      <dgm:prSet/>
      <dgm:spPr/>
      <dgm:t>
        <a:bodyPr/>
        <a:lstStyle/>
        <a:p>
          <a:endParaRPr lang="en-US"/>
        </a:p>
      </dgm:t>
    </dgm:pt>
    <dgm:pt modelId="{A1BBEEF3-B532-A342-BF23-11C237F1D80A}" type="sibTrans" cxnId="{45E38CFA-6257-EB4E-89CA-0AAC2C2C2BDE}">
      <dgm:prSet/>
      <dgm:spPr/>
      <dgm:t>
        <a:bodyPr/>
        <a:lstStyle/>
        <a:p>
          <a:endParaRPr lang="en-US"/>
        </a:p>
      </dgm:t>
    </dgm:pt>
    <dgm:pt modelId="{E141D5A0-AE50-EF42-80E2-99ECD21F6860}">
      <dgm:prSet/>
      <dgm:spPr>
        <a:solidFill>
          <a:srgbClr val="0070C0"/>
        </a:solidFill>
      </dgm:spPr>
      <dgm:t>
        <a:bodyPr/>
        <a:lstStyle/>
        <a:p>
          <a:r>
            <a:rPr lang="en-US" b="1" i="0"/>
            <a:t>Execute</a:t>
          </a:r>
          <a:endParaRPr lang="en-CU"/>
        </a:p>
      </dgm:t>
    </dgm:pt>
    <dgm:pt modelId="{3AF053B8-05E4-1C4B-98BA-8085B94C43E7}" type="parTrans" cxnId="{EE1C366D-213E-E241-8C4B-A982FBA84C13}">
      <dgm:prSet/>
      <dgm:spPr/>
      <dgm:t>
        <a:bodyPr/>
        <a:lstStyle/>
        <a:p>
          <a:endParaRPr lang="en-US"/>
        </a:p>
      </dgm:t>
    </dgm:pt>
    <dgm:pt modelId="{4A241207-0244-0148-9DC0-53DF8122C8F2}" type="sibTrans" cxnId="{EE1C366D-213E-E241-8C4B-A982FBA84C13}">
      <dgm:prSet/>
      <dgm:spPr/>
      <dgm:t>
        <a:bodyPr/>
        <a:lstStyle/>
        <a:p>
          <a:endParaRPr lang="en-US"/>
        </a:p>
      </dgm:t>
    </dgm:pt>
    <dgm:pt modelId="{03622D7D-0980-964D-8E17-114AB5B24B0A}">
      <dgm:prSet/>
      <dgm:spPr/>
      <dgm:t>
        <a:bodyPr/>
        <a:lstStyle/>
        <a:p>
          <a:r>
            <a:rPr lang="en-US" b="0" i="0"/>
            <a:t>Kick off Ray actors for each trial</a:t>
          </a:r>
          <a:endParaRPr lang="en-CU"/>
        </a:p>
      </dgm:t>
    </dgm:pt>
    <dgm:pt modelId="{066E6125-5B27-EC41-A370-984440154525}" type="parTrans" cxnId="{B9F44E03-1DA6-E543-A715-53880D51346E}">
      <dgm:prSet/>
      <dgm:spPr/>
      <dgm:t>
        <a:bodyPr/>
        <a:lstStyle/>
        <a:p>
          <a:endParaRPr lang="en-US"/>
        </a:p>
      </dgm:t>
    </dgm:pt>
    <dgm:pt modelId="{02E8A1C6-CEA8-3A44-9F0D-31B655607EBF}" type="sibTrans" cxnId="{B9F44E03-1DA6-E543-A715-53880D51346E}">
      <dgm:prSet/>
      <dgm:spPr/>
      <dgm:t>
        <a:bodyPr/>
        <a:lstStyle/>
        <a:p>
          <a:endParaRPr lang="en-US"/>
        </a:p>
      </dgm:t>
    </dgm:pt>
    <dgm:pt modelId="{405527E0-1330-4540-B993-742A21B5213C}">
      <dgm:prSet/>
      <dgm:spPr/>
      <dgm:t>
        <a:bodyPr/>
        <a:lstStyle/>
        <a:p>
          <a:r>
            <a:rPr lang="en-US" b="0" i="0"/>
            <a:t>Dynamically scale in/out GPUs mid-job</a:t>
          </a:r>
          <a:endParaRPr lang="en-CU"/>
        </a:p>
      </dgm:t>
    </dgm:pt>
    <dgm:pt modelId="{2B4B5F43-0219-6E4D-ACE3-49A6E8AE4ACC}" type="parTrans" cxnId="{224FF80C-870E-524A-A20B-E259731723B9}">
      <dgm:prSet/>
      <dgm:spPr/>
      <dgm:t>
        <a:bodyPr/>
        <a:lstStyle/>
        <a:p>
          <a:endParaRPr lang="en-US"/>
        </a:p>
      </dgm:t>
    </dgm:pt>
    <dgm:pt modelId="{19C79F5C-B03A-9847-979D-FA2271C9F059}" type="sibTrans" cxnId="{224FF80C-870E-524A-A20B-E259731723B9}">
      <dgm:prSet/>
      <dgm:spPr/>
      <dgm:t>
        <a:bodyPr/>
        <a:lstStyle/>
        <a:p>
          <a:endParaRPr lang="en-US"/>
        </a:p>
      </dgm:t>
    </dgm:pt>
    <dgm:pt modelId="{EEC4B1BC-14EE-DD4B-9166-A409E81C9024}">
      <dgm:prSet/>
      <dgm:spPr/>
      <dgm:t>
        <a:bodyPr/>
        <a:lstStyle/>
        <a:p>
          <a:r>
            <a:rPr lang="en-US" b="0" i="0"/>
            <a:t>Employ placement logic to co-locate workers and reduce comms</a:t>
          </a:r>
          <a:endParaRPr lang="en-CU"/>
        </a:p>
      </dgm:t>
    </dgm:pt>
    <dgm:pt modelId="{E8A4834C-C80C-2A4E-A409-6C334266AD86}" type="parTrans" cxnId="{3202AFF4-44FD-2A48-AE94-5A215AFA4C00}">
      <dgm:prSet/>
      <dgm:spPr/>
      <dgm:t>
        <a:bodyPr/>
        <a:lstStyle/>
        <a:p>
          <a:endParaRPr lang="en-US"/>
        </a:p>
      </dgm:t>
    </dgm:pt>
    <dgm:pt modelId="{F7E0BEFE-82B2-3A47-8B6E-B8EF4B9CD572}" type="sibTrans" cxnId="{3202AFF4-44FD-2A48-AE94-5A215AFA4C00}">
      <dgm:prSet/>
      <dgm:spPr/>
      <dgm:t>
        <a:bodyPr/>
        <a:lstStyle/>
        <a:p>
          <a:endParaRPr lang="en-US"/>
        </a:p>
      </dgm:t>
    </dgm:pt>
    <dgm:pt modelId="{BA0B052F-9749-6A49-B70E-7FDC03D51E6C}" type="pres">
      <dgm:prSet presAssocID="{2BF5FD0F-2609-5F45-AB03-89FDD25C30A0}" presName="linearFlow" presStyleCnt="0">
        <dgm:presLayoutVars>
          <dgm:dir/>
          <dgm:animLvl val="lvl"/>
          <dgm:resizeHandles val="exact"/>
        </dgm:presLayoutVars>
      </dgm:prSet>
      <dgm:spPr/>
    </dgm:pt>
    <dgm:pt modelId="{EBAF510E-D412-1A47-AF30-901170CDCA7E}" type="pres">
      <dgm:prSet presAssocID="{4499CFC9-F959-AE41-875D-7CA34067E0B4}" presName="composite" presStyleCnt="0"/>
      <dgm:spPr/>
    </dgm:pt>
    <dgm:pt modelId="{41E9B7D3-F11C-844E-BBFB-96A571649186}" type="pres">
      <dgm:prSet presAssocID="{4499CFC9-F959-AE41-875D-7CA34067E0B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8DF750C-58C5-CA47-9DA7-A96169901196}" type="pres">
      <dgm:prSet presAssocID="{4499CFC9-F959-AE41-875D-7CA34067E0B4}" presName="descendantText" presStyleLbl="alignAcc1" presStyleIdx="0" presStyleCnt="3">
        <dgm:presLayoutVars>
          <dgm:bulletEnabled val="1"/>
        </dgm:presLayoutVars>
      </dgm:prSet>
      <dgm:spPr/>
    </dgm:pt>
    <dgm:pt modelId="{77042E39-C7B2-CF46-A23D-661453E9A29F}" type="pres">
      <dgm:prSet presAssocID="{C27BCCE1-BB60-B748-817D-A09F437DEEAE}" presName="sp" presStyleCnt="0"/>
      <dgm:spPr/>
    </dgm:pt>
    <dgm:pt modelId="{AC1EB55D-52FB-274B-BECE-0634E6084A88}" type="pres">
      <dgm:prSet presAssocID="{808A218C-FB34-084A-BE41-E585A681EA7B}" presName="composite" presStyleCnt="0"/>
      <dgm:spPr/>
    </dgm:pt>
    <dgm:pt modelId="{88CE5027-7097-954B-9304-FED25D843A42}" type="pres">
      <dgm:prSet presAssocID="{808A218C-FB34-084A-BE41-E585A681EA7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6A18EE5-9D72-AF44-BFC6-576DA9A84D52}" type="pres">
      <dgm:prSet presAssocID="{808A218C-FB34-084A-BE41-E585A681EA7B}" presName="descendantText" presStyleLbl="alignAcc1" presStyleIdx="1" presStyleCnt="3">
        <dgm:presLayoutVars>
          <dgm:bulletEnabled val="1"/>
        </dgm:presLayoutVars>
      </dgm:prSet>
      <dgm:spPr/>
    </dgm:pt>
    <dgm:pt modelId="{5E3D47E9-ACD9-5342-8998-60CFC970BA13}" type="pres">
      <dgm:prSet presAssocID="{C2B58356-AB7F-1549-B143-2B9BD6072263}" presName="sp" presStyleCnt="0"/>
      <dgm:spPr/>
    </dgm:pt>
    <dgm:pt modelId="{8C2E8150-E530-8240-96FA-521CE3FE1365}" type="pres">
      <dgm:prSet presAssocID="{E141D5A0-AE50-EF42-80E2-99ECD21F6860}" presName="composite" presStyleCnt="0"/>
      <dgm:spPr/>
    </dgm:pt>
    <dgm:pt modelId="{635BF83D-B6B9-2841-89BA-CC999ABD7F8A}" type="pres">
      <dgm:prSet presAssocID="{E141D5A0-AE50-EF42-80E2-99ECD21F686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0633E07-AAB3-4441-8C31-AD02D9B5633C}" type="pres">
      <dgm:prSet presAssocID="{E141D5A0-AE50-EF42-80E2-99ECD21F686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F44E03-1DA6-E543-A715-53880D51346E}" srcId="{E141D5A0-AE50-EF42-80E2-99ECD21F6860}" destId="{03622D7D-0980-964D-8E17-114AB5B24B0A}" srcOrd="0" destOrd="0" parTransId="{066E6125-5B27-EC41-A370-984440154525}" sibTransId="{02E8A1C6-CEA8-3A44-9F0D-31B655607EBF}"/>
    <dgm:cxn modelId="{63DB270C-691F-5849-9AB8-321785D41F5E}" type="presOf" srcId="{2BF5FD0F-2609-5F45-AB03-89FDD25C30A0}" destId="{BA0B052F-9749-6A49-B70E-7FDC03D51E6C}" srcOrd="0" destOrd="0" presId="urn:microsoft.com/office/officeart/2005/8/layout/chevron2"/>
    <dgm:cxn modelId="{224FF80C-870E-524A-A20B-E259731723B9}" srcId="{E141D5A0-AE50-EF42-80E2-99ECD21F6860}" destId="{405527E0-1330-4540-B993-742A21B5213C}" srcOrd="1" destOrd="0" parTransId="{2B4B5F43-0219-6E4D-ACE3-49A6E8AE4ACC}" sibTransId="{19C79F5C-B03A-9847-979D-FA2271C9F059}"/>
    <dgm:cxn modelId="{40186A0D-0A85-AA47-856B-3ACE75A69E50}" type="presOf" srcId="{E141D5A0-AE50-EF42-80E2-99ECD21F6860}" destId="{635BF83D-B6B9-2841-89BA-CC999ABD7F8A}" srcOrd="0" destOrd="0" presId="urn:microsoft.com/office/officeart/2005/8/layout/chevron2"/>
    <dgm:cxn modelId="{345E6412-FDFB-E14F-8791-7E5446513D5F}" srcId="{2BF5FD0F-2609-5F45-AB03-89FDD25C30A0}" destId="{808A218C-FB34-084A-BE41-E585A681EA7B}" srcOrd="1" destOrd="0" parTransId="{FB78094A-7900-8C47-AF3B-FBDC393D3F5E}" sibTransId="{C2B58356-AB7F-1549-B143-2B9BD6072263}"/>
    <dgm:cxn modelId="{B4ED3429-AB3C-DD4B-A54B-D2409D472C04}" type="presOf" srcId="{405527E0-1330-4540-B993-742A21B5213C}" destId="{B0633E07-AAB3-4441-8C31-AD02D9B5633C}" srcOrd="0" destOrd="1" presId="urn:microsoft.com/office/officeart/2005/8/layout/chevron2"/>
    <dgm:cxn modelId="{FBF6B136-3857-884F-9F96-7A1C718BAF31}" type="presOf" srcId="{5E98949B-B57A-484C-8719-6B2017E5AA53}" destId="{B6A18EE5-9D72-AF44-BFC6-576DA9A84D52}" srcOrd="0" destOrd="1" presId="urn:microsoft.com/office/officeart/2005/8/layout/chevron2"/>
    <dgm:cxn modelId="{EE1C366D-213E-E241-8C4B-A982FBA84C13}" srcId="{2BF5FD0F-2609-5F45-AB03-89FDD25C30A0}" destId="{E141D5A0-AE50-EF42-80E2-99ECD21F6860}" srcOrd="2" destOrd="0" parTransId="{3AF053B8-05E4-1C4B-98BA-8085B94C43E7}" sibTransId="{4A241207-0244-0148-9DC0-53DF8122C8F2}"/>
    <dgm:cxn modelId="{3FDB456E-C1E9-ED41-9FC1-28BD003787CC}" type="presOf" srcId="{4499CFC9-F959-AE41-875D-7CA34067E0B4}" destId="{41E9B7D3-F11C-844E-BBFB-96A571649186}" srcOrd="0" destOrd="0" presId="urn:microsoft.com/office/officeart/2005/8/layout/chevron2"/>
    <dgm:cxn modelId="{ECE4F594-9183-B94D-985C-562867BD7D83}" srcId="{2BF5FD0F-2609-5F45-AB03-89FDD25C30A0}" destId="{4499CFC9-F959-AE41-875D-7CA34067E0B4}" srcOrd="0" destOrd="0" parTransId="{4C3F7B4F-F327-FD4E-804B-2581F8393A65}" sibTransId="{C27BCCE1-BB60-B748-817D-A09F437DEEAE}"/>
    <dgm:cxn modelId="{799E49A0-7AAA-FD4A-B4B7-7EDE6D6A8BBA}" type="presOf" srcId="{F4F188CA-1084-694B-84DF-3BC7247F2C7E}" destId="{18DF750C-58C5-CA47-9DA7-A96169901196}" srcOrd="0" destOrd="1" presId="urn:microsoft.com/office/officeart/2005/8/layout/chevron2"/>
    <dgm:cxn modelId="{7C79E6C8-CE30-C648-86F9-1C136C0B5432}" type="presOf" srcId="{03622D7D-0980-964D-8E17-114AB5B24B0A}" destId="{B0633E07-AAB3-4441-8C31-AD02D9B5633C}" srcOrd="0" destOrd="0" presId="urn:microsoft.com/office/officeart/2005/8/layout/chevron2"/>
    <dgm:cxn modelId="{4A79E6D2-2BDD-E34C-A8B6-D0DB2C6774C8}" type="presOf" srcId="{EEC4B1BC-14EE-DD4B-9166-A409E81C9024}" destId="{B0633E07-AAB3-4441-8C31-AD02D9B5633C}" srcOrd="0" destOrd="2" presId="urn:microsoft.com/office/officeart/2005/8/layout/chevron2"/>
    <dgm:cxn modelId="{E8FCB6DA-812B-E841-B9E6-552283C1E4C7}" type="presOf" srcId="{808A218C-FB34-084A-BE41-E585A681EA7B}" destId="{88CE5027-7097-954B-9304-FED25D843A42}" srcOrd="0" destOrd="0" presId="urn:microsoft.com/office/officeart/2005/8/layout/chevron2"/>
    <dgm:cxn modelId="{7FE0A2DB-F57E-1142-801A-FC6976FB92E1}" type="presOf" srcId="{F21D26B8-F1CD-5840-BC56-468902B1F45D}" destId="{18DF750C-58C5-CA47-9DA7-A96169901196}" srcOrd="0" destOrd="0" presId="urn:microsoft.com/office/officeart/2005/8/layout/chevron2"/>
    <dgm:cxn modelId="{D0B706DC-1A49-C947-BD9C-414C0A87F306}" srcId="{808A218C-FB34-084A-BE41-E585A681EA7B}" destId="{96D424C9-DCDC-5942-A879-B4EA81309E70}" srcOrd="0" destOrd="0" parTransId="{3076D8E7-6CEC-0C48-BC8F-0838983B916E}" sibTransId="{38ADCEEC-4D30-4549-88CA-E9F0A653BE58}"/>
    <dgm:cxn modelId="{096519DD-AE58-B54C-A2C2-E1C090A43575}" srcId="{4499CFC9-F959-AE41-875D-7CA34067E0B4}" destId="{F4F188CA-1084-694B-84DF-3BC7247F2C7E}" srcOrd="1" destOrd="0" parTransId="{61026FE5-EE69-C247-8B32-6C95E37D0912}" sibTransId="{2C4BA008-1DF3-6A47-91A9-31099BF4798A}"/>
    <dgm:cxn modelId="{C6AB58DE-B05E-5349-A281-AA3DCB74CE67}" srcId="{4499CFC9-F959-AE41-875D-7CA34067E0B4}" destId="{F21D26B8-F1CD-5840-BC56-468902B1F45D}" srcOrd="0" destOrd="0" parTransId="{8A5D5C1E-4A49-A345-B934-B93AF98836A8}" sibTransId="{89B4B0D1-8349-694C-AD1E-A50E98E8B8B2}"/>
    <dgm:cxn modelId="{3202AFF4-44FD-2A48-AE94-5A215AFA4C00}" srcId="{E141D5A0-AE50-EF42-80E2-99ECD21F6860}" destId="{EEC4B1BC-14EE-DD4B-9166-A409E81C9024}" srcOrd="2" destOrd="0" parTransId="{E8A4834C-C80C-2A4E-A409-6C334266AD86}" sibTransId="{F7E0BEFE-82B2-3A47-8B6E-B8EF4B9CD572}"/>
    <dgm:cxn modelId="{70C1A9F6-61F5-3742-B50F-E1E836AEB2FE}" type="presOf" srcId="{96D424C9-DCDC-5942-A879-B4EA81309E70}" destId="{B6A18EE5-9D72-AF44-BFC6-576DA9A84D52}" srcOrd="0" destOrd="0" presId="urn:microsoft.com/office/officeart/2005/8/layout/chevron2"/>
    <dgm:cxn modelId="{45E38CFA-6257-EB4E-89CA-0AAC2C2C2BDE}" srcId="{808A218C-FB34-084A-BE41-E585A681EA7B}" destId="{5E98949B-B57A-484C-8719-6B2017E5AA53}" srcOrd="1" destOrd="0" parTransId="{AD6AF4DC-649F-7041-BA07-CBFEA3D98245}" sibTransId="{A1BBEEF3-B532-A342-BF23-11C237F1D80A}"/>
    <dgm:cxn modelId="{CB53EC81-686E-704B-A555-410C0C9424F0}" type="presParOf" srcId="{BA0B052F-9749-6A49-B70E-7FDC03D51E6C}" destId="{EBAF510E-D412-1A47-AF30-901170CDCA7E}" srcOrd="0" destOrd="0" presId="urn:microsoft.com/office/officeart/2005/8/layout/chevron2"/>
    <dgm:cxn modelId="{17E22EC8-B796-724D-8210-D68C79787732}" type="presParOf" srcId="{EBAF510E-D412-1A47-AF30-901170CDCA7E}" destId="{41E9B7D3-F11C-844E-BBFB-96A571649186}" srcOrd="0" destOrd="0" presId="urn:microsoft.com/office/officeart/2005/8/layout/chevron2"/>
    <dgm:cxn modelId="{3AB3017E-DE7E-F74E-9C56-9697DCBFFF4F}" type="presParOf" srcId="{EBAF510E-D412-1A47-AF30-901170CDCA7E}" destId="{18DF750C-58C5-CA47-9DA7-A96169901196}" srcOrd="1" destOrd="0" presId="urn:microsoft.com/office/officeart/2005/8/layout/chevron2"/>
    <dgm:cxn modelId="{1ADBAAC1-9FFA-DA46-AE49-E232FE2B0767}" type="presParOf" srcId="{BA0B052F-9749-6A49-B70E-7FDC03D51E6C}" destId="{77042E39-C7B2-CF46-A23D-661453E9A29F}" srcOrd="1" destOrd="0" presId="urn:microsoft.com/office/officeart/2005/8/layout/chevron2"/>
    <dgm:cxn modelId="{C2C941C0-AEA4-D84C-A3E1-1E147E3B9A7B}" type="presParOf" srcId="{BA0B052F-9749-6A49-B70E-7FDC03D51E6C}" destId="{AC1EB55D-52FB-274B-BECE-0634E6084A88}" srcOrd="2" destOrd="0" presId="urn:microsoft.com/office/officeart/2005/8/layout/chevron2"/>
    <dgm:cxn modelId="{92BF3ACD-EAE2-3C4C-994E-C91D4D76F2CD}" type="presParOf" srcId="{AC1EB55D-52FB-274B-BECE-0634E6084A88}" destId="{88CE5027-7097-954B-9304-FED25D843A42}" srcOrd="0" destOrd="0" presId="urn:microsoft.com/office/officeart/2005/8/layout/chevron2"/>
    <dgm:cxn modelId="{F9C383ED-652E-714C-8C2F-F0120EA83725}" type="presParOf" srcId="{AC1EB55D-52FB-274B-BECE-0634E6084A88}" destId="{B6A18EE5-9D72-AF44-BFC6-576DA9A84D52}" srcOrd="1" destOrd="0" presId="urn:microsoft.com/office/officeart/2005/8/layout/chevron2"/>
    <dgm:cxn modelId="{645D7B0C-1E5D-6E47-AC04-9F2E74D8C5E1}" type="presParOf" srcId="{BA0B052F-9749-6A49-B70E-7FDC03D51E6C}" destId="{5E3D47E9-ACD9-5342-8998-60CFC970BA13}" srcOrd="3" destOrd="0" presId="urn:microsoft.com/office/officeart/2005/8/layout/chevron2"/>
    <dgm:cxn modelId="{533AB9A6-3FE2-394E-A2AE-A5F948F89E05}" type="presParOf" srcId="{BA0B052F-9749-6A49-B70E-7FDC03D51E6C}" destId="{8C2E8150-E530-8240-96FA-521CE3FE1365}" srcOrd="4" destOrd="0" presId="urn:microsoft.com/office/officeart/2005/8/layout/chevron2"/>
    <dgm:cxn modelId="{F9B26651-897B-264C-8D34-3B648EC65629}" type="presParOf" srcId="{8C2E8150-E530-8240-96FA-521CE3FE1365}" destId="{635BF83D-B6B9-2841-89BA-CC999ABD7F8A}" srcOrd="0" destOrd="0" presId="urn:microsoft.com/office/officeart/2005/8/layout/chevron2"/>
    <dgm:cxn modelId="{3673A3F8-AFDB-8D46-A504-7A9EB7F49D9B}" type="presParOf" srcId="{8C2E8150-E530-8240-96FA-521CE3FE1365}" destId="{B0633E07-AAB3-4441-8C31-AD02D9B563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2A104-A1DC-9447-A64D-744C4C896B3E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661D2-8832-6341-84E9-CE2B87EF321B}">
      <dgm:prSet custT="1"/>
      <dgm:spPr/>
      <dgm:t>
        <a:bodyPr/>
        <a:lstStyle/>
        <a:p>
          <a:pPr algn="l"/>
          <a:r>
            <a:rPr lang="en-US" sz="1800" b="1" i="0"/>
            <a:t>Up to 2× cost reduction vs. best static allocation (EuroSys ’21)</a:t>
          </a:r>
          <a:endParaRPr lang="en-CU" sz="1800" b="1"/>
        </a:p>
      </dgm:t>
    </dgm:pt>
    <dgm:pt modelId="{907A740B-ECF1-AD4C-B168-74BA9133DBF7}" type="parTrans" cxnId="{C2B228B9-D4C1-F445-B87E-EF89661615F1}">
      <dgm:prSet/>
      <dgm:spPr/>
      <dgm:t>
        <a:bodyPr/>
        <a:lstStyle/>
        <a:p>
          <a:endParaRPr lang="en-US"/>
        </a:p>
      </dgm:t>
    </dgm:pt>
    <dgm:pt modelId="{20DD3270-5CAD-C341-A535-436574B0C483}" type="sibTrans" cxnId="{C2B228B9-D4C1-F445-B87E-EF89661615F1}">
      <dgm:prSet/>
      <dgm:spPr/>
      <dgm:t>
        <a:bodyPr/>
        <a:lstStyle/>
        <a:p>
          <a:endParaRPr lang="en-US"/>
        </a:p>
      </dgm:t>
    </dgm:pt>
    <dgm:pt modelId="{9F40EAA8-199E-DB47-B088-ADC6A4F08EC1}">
      <dgm:prSet custT="1"/>
      <dgm:spPr/>
      <dgm:t>
        <a:bodyPr/>
        <a:lstStyle/>
        <a:p>
          <a:pPr algn="l"/>
          <a:r>
            <a:rPr lang="en-US" sz="1800" b="1" i="0"/>
            <a:t>Guaranteed deadline adherence through time-budget constraint</a:t>
          </a:r>
          <a:endParaRPr lang="en-CU" sz="1800" b="1"/>
        </a:p>
      </dgm:t>
    </dgm:pt>
    <dgm:pt modelId="{27126C79-960C-0F43-AE72-4295D21689FF}" type="parTrans" cxnId="{AD646B5C-BB47-6D4D-84FF-5CBEFF2A43AF}">
      <dgm:prSet/>
      <dgm:spPr/>
      <dgm:t>
        <a:bodyPr/>
        <a:lstStyle/>
        <a:p>
          <a:endParaRPr lang="en-US"/>
        </a:p>
      </dgm:t>
    </dgm:pt>
    <dgm:pt modelId="{57FEB0F5-3FB5-F240-9323-C127468670EA}" type="sibTrans" cxnId="{AD646B5C-BB47-6D4D-84FF-5CBEFF2A43AF}">
      <dgm:prSet/>
      <dgm:spPr/>
      <dgm:t>
        <a:bodyPr/>
        <a:lstStyle/>
        <a:p>
          <a:endParaRPr lang="en-US"/>
        </a:p>
      </dgm:t>
    </dgm:pt>
    <dgm:pt modelId="{BD726E77-9E2A-A54C-B6A3-D75D494E9719}">
      <dgm:prSet custT="1"/>
      <dgm:spPr/>
      <dgm:t>
        <a:bodyPr/>
        <a:lstStyle/>
        <a:p>
          <a:pPr algn="l"/>
          <a:r>
            <a:rPr lang="en-US" sz="1800" b="1" i="0"/>
            <a:t>Minimal accuracy loss, since each trial still finishes its full iterations</a:t>
          </a:r>
          <a:endParaRPr lang="en-CU" sz="1800" b="1"/>
        </a:p>
      </dgm:t>
    </dgm:pt>
    <dgm:pt modelId="{9AB86B0E-FC6E-7A49-8C1C-7B8DE6C76937}" type="parTrans" cxnId="{9B985DE3-A74A-A54C-91D2-7885BE8D4ADE}">
      <dgm:prSet/>
      <dgm:spPr/>
      <dgm:t>
        <a:bodyPr/>
        <a:lstStyle/>
        <a:p>
          <a:endParaRPr lang="en-US"/>
        </a:p>
      </dgm:t>
    </dgm:pt>
    <dgm:pt modelId="{6F9746D1-E6A8-6E44-83D7-7C898EAA60A0}" type="sibTrans" cxnId="{9B985DE3-A74A-A54C-91D2-7885BE8D4ADE}">
      <dgm:prSet/>
      <dgm:spPr/>
      <dgm:t>
        <a:bodyPr/>
        <a:lstStyle/>
        <a:p>
          <a:endParaRPr lang="en-US"/>
        </a:p>
      </dgm:t>
    </dgm:pt>
    <dgm:pt modelId="{4F1F3297-251E-134A-A1B7-EA4F6E8C9DC8}" type="pres">
      <dgm:prSet presAssocID="{4282A104-A1DC-9447-A64D-744C4C896B3E}" presName="Name0" presStyleCnt="0">
        <dgm:presLayoutVars>
          <dgm:chMax/>
          <dgm:chPref/>
          <dgm:dir/>
          <dgm:animLvl val="lvl"/>
        </dgm:presLayoutVars>
      </dgm:prSet>
      <dgm:spPr/>
    </dgm:pt>
    <dgm:pt modelId="{5B680331-6CBA-F948-B6D1-96E68CA04712}" type="pres">
      <dgm:prSet presAssocID="{1F8661D2-8832-6341-84E9-CE2B87EF321B}" presName="composite" presStyleCnt="0"/>
      <dgm:spPr/>
    </dgm:pt>
    <dgm:pt modelId="{4B6DB868-C0A4-2243-A28F-1BE8C9B5D707}" type="pres">
      <dgm:prSet presAssocID="{1F8661D2-8832-6341-84E9-CE2B87EF321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2AD3C87D-88DE-F242-8E6B-5FB0AF70B0F8}" type="pres">
      <dgm:prSet presAssocID="{1F8661D2-8832-6341-84E9-CE2B87EF321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48D344-06A6-6D4C-AF4B-37D727BBA8FE}" type="pres">
      <dgm:prSet presAssocID="{1F8661D2-8832-6341-84E9-CE2B87EF321B}" presName="BalanceSpacing" presStyleCnt="0"/>
      <dgm:spPr/>
    </dgm:pt>
    <dgm:pt modelId="{309795DE-B9D0-B94C-AEBA-4074FDE2442A}" type="pres">
      <dgm:prSet presAssocID="{1F8661D2-8832-6341-84E9-CE2B87EF321B}" presName="BalanceSpacing1" presStyleCnt="0"/>
      <dgm:spPr/>
    </dgm:pt>
    <dgm:pt modelId="{86EE5AF1-5B67-494F-99F8-18EEB7AB9CA2}" type="pres">
      <dgm:prSet presAssocID="{20DD3270-5CAD-C341-A535-436574B0C483}" presName="Accent1Text" presStyleLbl="node1" presStyleIdx="1" presStyleCnt="6"/>
      <dgm:spPr/>
    </dgm:pt>
    <dgm:pt modelId="{D6599E9E-BBC1-5145-B912-B050C62B2DCC}" type="pres">
      <dgm:prSet presAssocID="{20DD3270-5CAD-C341-A535-436574B0C483}" presName="spaceBetweenRectangles" presStyleCnt="0"/>
      <dgm:spPr/>
    </dgm:pt>
    <dgm:pt modelId="{5A058AC2-748B-8840-8B9A-111DA42BED5A}" type="pres">
      <dgm:prSet presAssocID="{9F40EAA8-199E-DB47-B088-ADC6A4F08EC1}" presName="composite" presStyleCnt="0"/>
      <dgm:spPr/>
    </dgm:pt>
    <dgm:pt modelId="{4B078428-EDD7-8146-B288-FE61CAD12AD5}" type="pres">
      <dgm:prSet presAssocID="{9F40EAA8-199E-DB47-B088-ADC6A4F08EC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DFEB8EC-BE8E-4F44-8A9D-853B6C088D00}" type="pres">
      <dgm:prSet presAssocID="{9F40EAA8-199E-DB47-B088-ADC6A4F08EC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3C40263-39B2-3B44-A573-63AD71A03929}" type="pres">
      <dgm:prSet presAssocID="{9F40EAA8-199E-DB47-B088-ADC6A4F08EC1}" presName="BalanceSpacing" presStyleCnt="0"/>
      <dgm:spPr/>
    </dgm:pt>
    <dgm:pt modelId="{97061A52-3779-1941-A8EF-00AAE20564B3}" type="pres">
      <dgm:prSet presAssocID="{9F40EAA8-199E-DB47-B088-ADC6A4F08EC1}" presName="BalanceSpacing1" presStyleCnt="0"/>
      <dgm:spPr/>
    </dgm:pt>
    <dgm:pt modelId="{F28F2C7D-2D94-FF49-B795-54D76E762333}" type="pres">
      <dgm:prSet presAssocID="{57FEB0F5-3FB5-F240-9323-C127468670EA}" presName="Accent1Text" presStyleLbl="node1" presStyleIdx="3" presStyleCnt="6"/>
      <dgm:spPr/>
    </dgm:pt>
    <dgm:pt modelId="{A4CC6D39-F5A9-FD42-B196-68EA351FA10D}" type="pres">
      <dgm:prSet presAssocID="{57FEB0F5-3FB5-F240-9323-C127468670EA}" presName="spaceBetweenRectangles" presStyleCnt="0"/>
      <dgm:spPr/>
    </dgm:pt>
    <dgm:pt modelId="{B3456C96-946C-C344-96E3-4F725DD0CBC6}" type="pres">
      <dgm:prSet presAssocID="{BD726E77-9E2A-A54C-B6A3-D75D494E9719}" presName="composite" presStyleCnt="0"/>
      <dgm:spPr/>
    </dgm:pt>
    <dgm:pt modelId="{DB5013CC-E042-5F4D-B0A7-C1B72621F638}" type="pres">
      <dgm:prSet presAssocID="{BD726E77-9E2A-A54C-B6A3-D75D494E971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15838E5-9B39-C64A-8485-3200675FD4F0}" type="pres">
      <dgm:prSet presAssocID="{BD726E77-9E2A-A54C-B6A3-D75D494E971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ABCFBA3-5FE1-A847-BC63-DBFE4E32D730}" type="pres">
      <dgm:prSet presAssocID="{BD726E77-9E2A-A54C-B6A3-D75D494E9719}" presName="BalanceSpacing" presStyleCnt="0"/>
      <dgm:spPr/>
    </dgm:pt>
    <dgm:pt modelId="{B78006FD-A28E-794F-A63E-E8F0DAF2AECD}" type="pres">
      <dgm:prSet presAssocID="{BD726E77-9E2A-A54C-B6A3-D75D494E9719}" presName="BalanceSpacing1" presStyleCnt="0"/>
      <dgm:spPr/>
    </dgm:pt>
    <dgm:pt modelId="{DE8DEE09-8FAF-9947-ABF0-9BCD999684E3}" type="pres">
      <dgm:prSet presAssocID="{6F9746D1-E6A8-6E44-83D7-7C898EAA60A0}" presName="Accent1Text" presStyleLbl="node1" presStyleIdx="5" presStyleCnt="6"/>
      <dgm:spPr/>
    </dgm:pt>
  </dgm:ptLst>
  <dgm:cxnLst>
    <dgm:cxn modelId="{50D9C03E-04D8-334B-8075-3DFC6587E858}" type="presOf" srcId="{9F40EAA8-199E-DB47-B088-ADC6A4F08EC1}" destId="{4B078428-EDD7-8146-B288-FE61CAD12AD5}" srcOrd="0" destOrd="0" presId="urn:microsoft.com/office/officeart/2008/layout/AlternatingHexagons"/>
    <dgm:cxn modelId="{AD646B5C-BB47-6D4D-84FF-5CBEFF2A43AF}" srcId="{4282A104-A1DC-9447-A64D-744C4C896B3E}" destId="{9F40EAA8-199E-DB47-B088-ADC6A4F08EC1}" srcOrd="1" destOrd="0" parTransId="{27126C79-960C-0F43-AE72-4295D21689FF}" sibTransId="{57FEB0F5-3FB5-F240-9323-C127468670EA}"/>
    <dgm:cxn modelId="{6AB71F57-D6EE-0940-8142-9666AB999F8C}" type="presOf" srcId="{6F9746D1-E6A8-6E44-83D7-7C898EAA60A0}" destId="{DE8DEE09-8FAF-9947-ABF0-9BCD999684E3}" srcOrd="0" destOrd="0" presId="urn:microsoft.com/office/officeart/2008/layout/AlternatingHexagons"/>
    <dgm:cxn modelId="{B276B55A-8F2D-444E-89B1-76390E64827C}" type="presOf" srcId="{BD726E77-9E2A-A54C-B6A3-D75D494E9719}" destId="{DB5013CC-E042-5F4D-B0A7-C1B72621F638}" srcOrd="0" destOrd="0" presId="urn:microsoft.com/office/officeart/2008/layout/AlternatingHexagons"/>
    <dgm:cxn modelId="{C2B228B9-D4C1-F445-B87E-EF89661615F1}" srcId="{4282A104-A1DC-9447-A64D-744C4C896B3E}" destId="{1F8661D2-8832-6341-84E9-CE2B87EF321B}" srcOrd="0" destOrd="0" parTransId="{907A740B-ECF1-AD4C-B168-74BA9133DBF7}" sibTransId="{20DD3270-5CAD-C341-A535-436574B0C483}"/>
    <dgm:cxn modelId="{086DE2C7-5C07-A44C-8421-167B6D5B6341}" type="presOf" srcId="{1F8661D2-8832-6341-84E9-CE2B87EF321B}" destId="{4B6DB868-C0A4-2243-A28F-1BE8C9B5D707}" srcOrd="0" destOrd="0" presId="urn:microsoft.com/office/officeart/2008/layout/AlternatingHexagons"/>
    <dgm:cxn modelId="{C15A80CD-36E6-C546-8141-27EF11F1D78C}" type="presOf" srcId="{20DD3270-5CAD-C341-A535-436574B0C483}" destId="{86EE5AF1-5B67-494F-99F8-18EEB7AB9CA2}" srcOrd="0" destOrd="0" presId="urn:microsoft.com/office/officeart/2008/layout/AlternatingHexagons"/>
    <dgm:cxn modelId="{CFA5DBD1-9440-E64B-A543-B14AA7DDE614}" type="presOf" srcId="{4282A104-A1DC-9447-A64D-744C4C896B3E}" destId="{4F1F3297-251E-134A-A1B7-EA4F6E8C9DC8}" srcOrd="0" destOrd="0" presId="urn:microsoft.com/office/officeart/2008/layout/AlternatingHexagons"/>
    <dgm:cxn modelId="{9B985DE3-A74A-A54C-91D2-7885BE8D4ADE}" srcId="{4282A104-A1DC-9447-A64D-744C4C896B3E}" destId="{BD726E77-9E2A-A54C-B6A3-D75D494E9719}" srcOrd="2" destOrd="0" parTransId="{9AB86B0E-FC6E-7A49-8C1C-7B8DE6C76937}" sibTransId="{6F9746D1-E6A8-6E44-83D7-7C898EAA60A0}"/>
    <dgm:cxn modelId="{3718DDF5-5FA3-3349-8CC0-994004840806}" type="presOf" srcId="{57FEB0F5-3FB5-F240-9323-C127468670EA}" destId="{F28F2C7D-2D94-FF49-B795-54D76E762333}" srcOrd="0" destOrd="0" presId="urn:microsoft.com/office/officeart/2008/layout/AlternatingHexagons"/>
    <dgm:cxn modelId="{CACA78DF-CE41-2949-A598-9D9C425BD6A0}" type="presParOf" srcId="{4F1F3297-251E-134A-A1B7-EA4F6E8C9DC8}" destId="{5B680331-6CBA-F948-B6D1-96E68CA04712}" srcOrd="0" destOrd="0" presId="urn:microsoft.com/office/officeart/2008/layout/AlternatingHexagons"/>
    <dgm:cxn modelId="{3C099E82-64BD-B040-8D87-B05CBC898746}" type="presParOf" srcId="{5B680331-6CBA-F948-B6D1-96E68CA04712}" destId="{4B6DB868-C0A4-2243-A28F-1BE8C9B5D707}" srcOrd="0" destOrd="0" presId="urn:microsoft.com/office/officeart/2008/layout/AlternatingHexagons"/>
    <dgm:cxn modelId="{66587F09-F88C-DD47-B5DD-83D0C2BC9E5A}" type="presParOf" srcId="{5B680331-6CBA-F948-B6D1-96E68CA04712}" destId="{2AD3C87D-88DE-F242-8E6B-5FB0AF70B0F8}" srcOrd="1" destOrd="0" presId="urn:microsoft.com/office/officeart/2008/layout/AlternatingHexagons"/>
    <dgm:cxn modelId="{4D883A09-85DB-704C-BAE2-C68A693F5FC7}" type="presParOf" srcId="{5B680331-6CBA-F948-B6D1-96E68CA04712}" destId="{8648D344-06A6-6D4C-AF4B-37D727BBA8FE}" srcOrd="2" destOrd="0" presId="urn:microsoft.com/office/officeart/2008/layout/AlternatingHexagons"/>
    <dgm:cxn modelId="{65D9E7F9-66C3-344D-B5BD-068CAA8663ED}" type="presParOf" srcId="{5B680331-6CBA-F948-B6D1-96E68CA04712}" destId="{309795DE-B9D0-B94C-AEBA-4074FDE2442A}" srcOrd="3" destOrd="0" presId="urn:microsoft.com/office/officeart/2008/layout/AlternatingHexagons"/>
    <dgm:cxn modelId="{D703E683-C8DD-7843-8C7F-0BAA83E76AC6}" type="presParOf" srcId="{5B680331-6CBA-F948-B6D1-96E68CA04712}" destId="{86EE5AF1-5B67-494F-99F8-18EEB7AB9CA2}" srcOrd="4" destOrd="0" presId="urn:microsoft.com/office/officeart/2008/layout/AlternatingHexagons"/>
    <dgm:cxn modelId="{FB5ABF77-FF19-A640-B795-D1268FBFFF53}" type="presParOf" srcId="{4F1F3297-251E-134A-A1B7-EA4F6E8C9DC8}" destId="{D6599E9E-BBC1-5145-B912-B050C62B2DCC}" srcOrd="1" destOrd="0" presId="urn:microsoft.com/office/officeart/2008/layout/AlternatingHexagons"/>
    <dgm:cxn modelId="{7F56CC8A-01A4-9F4C-BE14-AAFD04A65476}" type="presParOf" srcId="{4F1F3297-251E-134A-A1B7-EA4F6E8C9DC8}" destId="{5A058AC2-748B-8840-8B9A-111DA42BED5A}" srcOrd="2" destOrd="0" presId="urn:microsoft.com/office/officeart/2008/layout/AlternatingHexagons"/>
    <dgm:cxn modelId="{A788C3A7-A34E-C24B-BD6D-46A6CBB88F44}" type="presParOf" srcId="{5A058AC2-748B-8840-8B9A-111DA42BED5A}" destId="{4B078428-EDD7-8146-B288-FE61CAD12AD5}" srcOrd="0" destOrd="0" presId="urn:microsoft.com/office/officeart/2008/layout/AlternatingHexagons"/>
    <dgm:cxn modelId="{7EFE6253-49FB-074B-9C67-B452AA10B637}" type="presParOf" srcId="{5A058AC2-748B-8840-8B9A-111DA42BED5A}" destId="{8DFEB8EC-BE8E-4F44-8A9D-853B6C088D00}" srcOrd="1" destOrd="0" presId="urn:microsoft.com/office/officeart/2008/layout/AlternatingHexagons"/>
    <dgm:cxn modelId="{1FB1F808-4705-824E-AEE7-1542F0511832}" type="presParOf" srcId="{5A058AC2-748B-8840-8B9A-111DA42BED5A}" destId="{43C40263-39B2-3B44-A573-63AD71A03929}" srcOrd="2" destOrd="0" presId="urn:microsoft.com/office/officeart/2008/layout/AlternatingHexagons"/>
    <dgm:cxn modelId="{7A0A9846-0B36-8640-991B-3BE0F2C7E9CC}" type="presParOf" srcId="{5A058AC2-748B-8840-8B9A-111DA42BED5A}" destId="{97061A52-3779-1941-A8EF-00AAE20564B3}" srcOrd="3" destOrd="0" presId="urn:microsoft.com/office/officeart/2008/layout/AlternatingHexagons"/>
    <dgm:cxn modelId="{9F8C6D0E-D3AE-6845-A623-2C9A1A697A0D}" type="presParOf" srcId="{5A058AC2-748B-8840-8B9A-111DA42BED5A}" destId="{F28F2C7D-2D94-FF49-B795-54D76E762333}" srcOrd="4" destOrd="0" presId="urn:microsoft.com/office/officeart/2008/layout/AlternatingHexagons"/>
    <dgm:cxn modelId="{36DBB1A5-6D71-984F-B76C-63684F122F16}" type="presParOf" srcId="{4F1F3297-251E-134A-A1B7-EA4F6E8C9DC8}" destId="{A4CC6D39-F5A9-FD42-B196-68EA351FA10D}" srcOrd="3" destOrd="0" presId="urn:microsoft.com/office/officeart/2008/layout/AlternatingHexagons"/>
    <dgm:cxn modelId="{6F05E8DE-F616-F647-A9C0-43B7CA4E507C}" type="presParOf" srcId="{4F1F3297-251E-134A-A1B7-EA4F6E8C9DC8}" destId="{B3456C96-946C-C344-96E3-4F725DD0CBC6}" srcOrd="4" destOrd="0" presId="urn:microsoft.com/office/officeart/2008/layout/AlternatingHexagons"/>
    <dgm:cxn modelId="{80A280EB-B19F-AE43-A23B-52CBB5F2A4E6}" type="presParOf" srcId="{B3456C96-946C-C344-96E3-4F725DD0CBC6}" destId="{DB5013CC-E042-5F4D-B0A7-C1B72621F638}" srcOrd="0" destOrd="0" presId="urn:microsoft.com/office/officeart/2008/layout/AlternatingHexagons"/>
    <dgm:cxn modelId="{8D564DD0-8D72-7846-A734-0DD22C3ECD48}" type="presParOf" srcId="{B3456C96-946C-C344-96E3-4F725DD0CBC6}" destId="{915838E5-9B39-C64A-8485-3200675FD4F0}" srcOrd="1" destOrd="0" presId="urn:microsoft.com/office/officeart/2008/layout/AlternatingHexagons"/>
    <dgm:cxn modelId="{57415FD2-24AE-164F-974B-E591D91DA78C}" type="presParOf" srcId="{B3456C96-946C-C344-96E3-4F725DD0CBC6}" destId="{6ABCFBA3-5FE1-A847-BC63-DBFE4E32D730}" srcOrd="2" destOrd="0" presId="urn:microsoft.com/office/officeart/2008/layout/AlternatingHexagons"/>
    <dgm:cxn modelId="{2E9C99F5-B96E-E24E-BBC3-60F4EAA62637}" type="presParOf" srcId="{B3456C96-946C-C344-96E3-4F725DD0CBC6}" destId="{B78006FD-A28E-794F-A63E-E8F0DAF2AECD}" srcOrd="3" destOrd="0" presId="urn:microsoft.com/office/officeart/2008/layout/AlternatingHexagons"/>
    <dgm:cxn modelId="{C43A5537-D658-8646-B102-2CB6C1852AA9}" type="presParOf" srcId="{B3456C96-946C-C344-96E3-4F725DD0CBC6}" destId="{DE8DEE09-8FAF-9947-ABF0-9BCD999684E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DC968-CF2F-4EDA-A9BA-BECEB837F3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5A196E2-1EA5-497A-A9F8-BE047632F1B8}">
      <dgm:prSet/>
      <dgm:spPr/>
      <dgm:t>
        <a:bodyPr/>
        <a:lstStyle/>
        <a:p>
          <a:r>
            <a:rPr lang="en-US"/>
            <a:t>Core idea: profile, plan, simulate, and execute an elastic schedule</a:t>
          </a:r>
        </a:p>
      </dgm:t>
    </dgm:pt>
    <dgm:pt modelId="{B365EC02-E3F6-468F-A62E-6F7FC3E574D4}" type="parTrans" cxnId="{529448F4-C7F7-4BE3-B619-70B8C22577B6}">
      <dgm:prSet/>
      <dgm:spPr/>
      <dgm:t>
        <a:bodyPr/>
        <a:lstStyle/>
        <a:p>
          <a:endParaRPr lang="en-US"/>
        </a:p>
      </dgm:t>
    </dgm:pt>
    <dgm:pt modelId="{84D0B54F-9C19-4C70-82C5-503956BB78F5}" type="sibTrans" cxnId="{529448F4-C7F7-4BE3-B619-70B8C22577B6}">
      <dgm:prSet/>
      <dgm:spPr/>
      <dgm:t>
        <a:bodyPr/>
        <a:lstStyle/>
        <a:p>
          <a:endParaRPr lang="en-US"/>
        </a:p>
      </dgm:t>
    </dgm:pt>
    <dgm:pt modelId="{AFF0D587-F61E-442F-B9E5-C88C0416837A}">
      <dgm:prSet/>
      <dgm:spPr/>
      <dgm:t>
        <a:bodyPr/>
        <a:lstStyle/>
        <a:p>
          <a:r>
            <a:rPr lang="en-US"/>
            <a:t>2× cost savings vs. static baselines (</a:t>
          </a:r>
          <a:r>
            <a:rPr lang="en-US" err="1"/>
            <a:t>EuroSys</a:t>
          </a:r>
          <a:r>
            <a:rPr lang="en-US"/>
            <a:t> ’21)</a:t>
          </a:r>
        </a:p>
      </dgm:t>
    </dgm:pt>
    <dgm:pt modelId="{A18CD62D-4912-48D1-8C2D-A36F5F247CD8}" type="parTrans" cxnId="{0A8A8CEA-8501-4120-B9B2-4E06A6ADD039}">
      <dgm:prSet/>
      <dgm:spPr/>
      <dgm:t>
        <a:bodyPr/>
        <a:lstStyle/>
        <a:p>
          <a:endParaRPr lang="en-US"/>
        </a:p>
      </dgm:t>
    </dgm:pt>
    <dgm:pt modelId="{0D95B0CB-F848-4D5B-BF1E-4517431AEE4A}" type="sibTrans" cxnId="{0A8A8CEA-8501-4120-B9B2-4E06A6ADD039}">
      <dgm:prSet/>
      <dgm:spPr/>
      <dgm:t>
        <a:bodyPr/>
        <a:lstStyle/>
        <a:p>
          <a:endParaRPr lang="en-US"/>
        </a:p>
      </dgm:t>
    </dgm:pt>
    <dgm:pt modelId="{E8318303-D1C6-429B-AD21-2A7F2352769D}">
      <dgm:prSet custT="1"/>
      <dgm:spPr/>
      <dgm:t>
        <a:bodyPr/>
        <a:lstStyle/>
        <a:p>
          <a:r>
            <a:rPr lang="en-US" sz="2800"/>
            <a:t>Declarative experiment spec → offline planning &amp; profiling  → online scaling</a:t>
          </a:r>
        </a:p>
      </dgm:t>
    </dgm:pt>
    <dgm:pt modelId="{3EE06A31-E35B-4B22-9663-74EEFF988977}" type="parTrans" cxnId="{5CF78F6B-559A-46C6-9375-9ED7FFA49872}">
      <dgm:prSet/>
      <dgm:spPr/>
      <dgm:t>
        <a:bodyPr/>
        <a:lstStyle/>
        <a:p>
          <a:endParaRPr lang="en-US"/>
        </a:p>
      </dgm:t>
    </dgm:pt>
    <dgm:pt modelId="{64D8BB59-F7D3-402A-AED3-0F25196AF8D3}" type="sibTrans" cxnId="{5CF78F6B-559A-46C6-9375-9ED7FFA49872}">
      <dgm:prSet/>
      <dgm:spPr/>
      <dgm:t>
        <a:bodyPr/>
        <a:lstStyle/>
        <a:p>
          <a:endParaRPr lang="en-US"/>
        </a:p>
      </dgm:t>
    </dgm:pt>
    <dgm:pt modelId="{BB85F7E3-6B8A-4348-BDF1-BEF7A83EB44C}" type="pres">
      <dgm:prSet presAssocID="{6EADC968-CF2F-4EDA-A9BA-BECEB837F3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40457E-A616-BA40-A883-857C1307773A}" type="pres">
      <dgm:prSet presAssocID="{F5A196E2-1EA5-497A-A9F8-BE047632F1B8}" presName="hierRoot1" presStyleCnt="0"/>
      <dgm:spPr/>
    </dgm:pt>
    <dgm:pt modelId="{88DF15D0-96DB-804C-BB52-FFB365F29657}" type="pres">
      <dgm:prSet presAssocID="{F5A196E2-1EA5-497A-A9F8-BE047632F1B8}" presName="composite" presStyleCnt="0"/>
      <dgm:spPr/>
    </dgm:pt>
    <dgm:pt modelId="{0F0D99B3-94E9-4845-A064-9B42C965D6A5}" type="pres">
      <dgm:prSet presAssocID="{F5A196E2-1EA5-497A-A9F8-BE047632F1B8}" presName="background" presStyleLbl="node0" presStyleIdx="0" presStyleCnt="3"/>
      <dgm:spPr>
        <a:solidFill>
          <a:srgbClr val="FFC000"/>
        </a:solidFill>
      </dgm:spPr>
    </dgm:pt>
    <dgm:pt modelId="{92ADA3B6-4E4C-BA45-B975-3E11F307A6E2}" type="pres">
      <dgm:prSet presAssocID="{F5A196E2-1EA5-497A-A9F8-BE047632F1B8}" presName="text" presStyleLbl="fgAcc0" presStyleIdx="0" presStyleCnt="3">
        <dgm:presLayoutVars>
          <dgm:chPref val="3"/>
        </dgm:presLayoutVars>
      </dgm:prSet>
      <dgm:spPr/>
    </dgm:pt>
    <dgm:pt modelId="{DF07F4CF-36D6-1043-BBDC-A3275A883D6B}" type="pres">
      <dgm:prSet presAssocID="{F5A196E2-1EA5-497A-A9F8-BE047632F1B8}" presName="hierChild2" presStyleCnt="0"/>
      <dgm:spPr/>
    </dgm:pt>
    <dgm:pt modelId="{73D76BDB-A5A2-1342-B2FD-BB251B61F2D4}" type="pres">
      <dgm:prSet presAssocID="{AFF0D587-F61E-442F-B9E5-C88C0416837A}" presName="hierRoot1" presStyleCnt="0"/>
      <dgm:spPr/>
    </dgm:pt>
    <dgm:pt modelId="{93BB6F51-9BF7-664A-8547-34E131525A90}" type="pres">
      <dgm:prSet presAssocID="{AFF0D587-F61E-442F-B9E5-C88C0416837A}" presName="composite" presStyleCnt="0"/>
      <dgm:spPr/>
    </dgm:pt>
    <dgm:pt modelId="{809C6800-32E0-3440-9428-57AF0D051A17}" type="pres">
      <dgm:prSet presAssocID="{AFF0D587-F61E-442F-B9E5-C88C0416837A}" presName="background" presStyleLbl="node0" presStyleIdx="1" presStyleCnt="3"/>
      <dgm:spPr>
        <a:solidFill>
          <a:srgbClr val="92D050"/>
        </a:solidFill>
      </dgm:spPr>
    </dgm:pt>
    <dgm:pt modelId="{3DACB33B-8A35-2446-B711-A56FB8686F2D}" type="pres">
      <dgm:prSet presAssocID="{AFF0D587-F61E-442F-B9E5-C88C0416837A}" presName="text" presStyleLbl="fgAcc0" presStyleIdx="1" presStyleCnt="3">
        <dgm:presLayoutVars>
          <dgm:chPref val="3"/>
        </dgm:presLayoutVars>
      </dgm:prSet>
      <dgm:spPr/>
    </dgm:pt>
    <dgm:pt modelId="{F1D0787A-CFA4-E34B-82CF-05C4DFBA854D}" type="pres">
      <dgm:prSet presAssocID="{AFF0D587-F61E-442F-B9E5-C88C0416837A}" presName="hierChild2" presStyleCnt="0"/>
      <dgm:spPr/>
    </dgm:pt>
    <dgm:pt modelId="{1470052B-B3E9-A14F-9241-8563C9DE7BC8}" type="pres">
      <dgm:prSet presAssocID="{E8318303-D1C6-429B-AD21-2A7F2352769D}" presName="hierRoot1" presStyleCnt="0"/>
      <dgm:spPr/>
    </dgm:pt>
    <dgm:pt modelId="{EBB95B9A-C480-DF4D-B1C2-3214BFA20229}" type="pres">
      <dgm:prSet presAssocID="{E8318303-D1C6-429B-AD21-2A7F2352769D}" presName="composite" presStyleCnt="0"/>
      <dgm:spPr/>
    </dgm:pt>
    <dgm:pt modelId="{DC933DA5-EA82-CC4D-82FB-8E58AC2E9A4C}" type="pres">
      <dgm:prSet presAssocID="{E8318303-D1C6-429B-AD21-2A7F2352769D}" presName="background" presStyleLbl="node0" presStyleIdx="2" presStyleCnt="3"/>
      <dgm:spPr>
        <a:solidFill>
          <a:srgbClr val="0070C0"/>
        </a:solidFill>
      </dgm:spPr>
    </dgm:pt>
    <dgm:pt modelId="{F56DDDD2-BE0C-B846-8BE9-36F6E4DBD3F2}" type="pres">
      <dgm:prSet presAssocID="{E8318303-D1C6-429B-AD21-2A7F2352769D}" presName="text" presStyleLbl="fgAcc0" presStyleIdx="2" presStyleCnt="3">
        <dgm:presLayoutVars>
          <dgm:chPref val="3"/>
        </dgm:presLayoutVars>
      </dgm:prSet>
      <dgm:spPr/>
    </dgm:pt>
    <dgm:pt modelId="{C34060DA-7908-8C48-AD82-EC95F25C98F4}" type="pres">
      <dgm:prSet presAssocID="{E8318303-D1C6-429B-AD21-2A7F2352769D}" presName="hierChild2" presStyleCnt="0"/>
      <dgm:spPr/>
    </dgm:pt>
  </dgm:ptLst>
  <dgm:cxnLst>
    <dgm:cxn modelId="{5A75780D-11EA-094D-A56D-0EF6751A129E}" type="presOf" srcId="{6EADC968-CF2F-4EDA-A9BA-BECEB837F383}" destId="{BB85F7E3-6B8A-4348-BDF1-BEF7A83EB44C}" srcOrd="0" destOrd="0" presId="urn:microsoft.com/office/officeart/2005/8/layout/hierarchy1"/>
    <dgm:cxn modelId="{81745E5E-C1BD-2341-8DDA-FB6058E275E1}" type="presOf" srcId="{AFF0D587-F61E-442F-B9E5-C88C0416837A}" destId="{3DACB33B-8A35-2446-B711-A56FB8686F2D}" srcOrd="0" destOrd="0" presId="urn:microsoft.com/office/officeart/2005/8/layout/hierarchy1"/>
    <dgm:cxn modelId="{CAFB5A69-F92B-8644-8C47-CB8421BB0E2A}" type="presOf" srcId="{E8318303-D1C6-429B-AD21-2A7F2352769D}" destId="{F56DDDD2-BE0C-B846-8BE9-36F6E4DBD3F2}" srcOrd="0" destOrd="0" presId="urn:microsoft.com/office/officeart/2005/8/layout/hierarchy1"/>
    <dgm:cxn modelId="{5CF78F6B-559A-46C6-9375-9ED7FFA49872}" srcId="{6EADC968-CF2F-4EDA-A9BA-BECEB837F383}" destId="{E8318303-D1C6-429B-AD21-2A7F2352769D}" srcOrd="2" destOrd="0" parTransId="{3EE06A31-E35B-4B22-9663-74EEFF988977}" sibTransId="{64D8BB59-F7D3-402A-AED3-0F25196AF8D3}"/>
    <dgm:cxn modelId="{DFDBEE7B-301A-5E49-9AF5-C4F708D98951}" type="presOf" srcId="{F5A196E2-1EA5-497A-A9F8-BE047632F1B8}" destId="{92ADA3B6-4E4C-BA45-B975-3E11F307A6E2}" srcOrd="0" destOrd="0" presId="urn:microsoft.com/office/officeart/2005/8/layout/hierarchy1"/>
    <dgm:cxn modelId="{0A8A8CEA-8501-4120-B9B2-4E06A6ADD039}" srcId="{6EADC968-CF2F-4EDA-A9BA-BECEB837F383}" destId="{AFF0D587-F61E-442F-B9E5-C88C0416837A}" srcOrd="1" destOrd="0" parTransId="{A18CD62D-4912-48D1-8C2D-A36F5F247CD8}" sibTransId="{0D95B0CB-F848-4D5B-BF1E-4517431AEE4A}"/>
    <dgm:cxn modelId="{529448F4-C7F7-4BE3-B619-70B8C22577B6}" srcId="{6EADC968-CF2F-4EDA-A9BA-BECEB837F383}" destId="{F5A196E2-1EA5-497A-A9F8-BE047632F1B8}" srcOrd="0" destOrd="0" parTransId="{B365EC02-E3F6-468F-A62E-6F7FC3E574D4}" sibTransId="{84D0B54F-9C19-4C70-82C5-503956BB78F5}"/>
    <dgm:cxn modelId="{75926218-B2FC-224F-BD99-FF34D362F8C5}" type="presParOf" srcId="{BB85F7E3-6B8A-4348-BDF1-BEF7A83EB44C}" destId="{BA40457E-A616-BA40-A883-857C1307773A}" srcOrd="0" destOrd="0" presId="urn:microsoft.com/office/officeart/2005/8/layout/hierarchy1"/>
    <dgm:cxn modelId="{D34FCFA5-439C-2B48-B0F0-8004D4BF3599}" type="presParOf" srcId="{BA40457E-A616-BA40-A883-857C1307773A}" destId="{88DF15D0-96DB-804C-BB52-FFB365F29657}" srcOrd="0" destOrd="0" presId="urn:microsoft.com/office/officeart/2005/8/layout/hierarchy1"/>
    <dgm:cxn modelId="{42AB4F66-DF0B-E543-9FD3-9E3C46C7FC25}" type="presParOf" srcId="{88DF15D0-96DB-804C-BB52-FFB365F29657}" destId="{0F0D99B3-94E9-4845-A064-9B42C965D6A5}" srcOrd="0" destOrd="0" presId="urn:microsoft.com/office/officeart/2005/8/layout/hierarchy1"/>
    <dgm:cxn modelId="{4F6C57E6-F761-D243-ADDD-98D5B2ECA2C4}" type="presParOf" srcId="{88DF15D0-96DB-804C-BB52-FFB365F29657}" destId="{92ADA3B6-4E4C-BA45-B975-3E11F307A6E2}" srcOrd="1" destOrd="0" presId="urn:microsoft.com/office/officeart/2005/8/layout/hierarchy1"/>
    <dgm:cxn modelId="{CC468D03-659D-A345-B74E-E2509AD69649}" type="presParOf" srcId="{BA40457E-A616-BA40-A883-857C1307773A}" destId="{DF07F4CF-36D6-1043-BBDC-A3275A883D6B}" srcOrd="1" destOrd="0" presId="urn:microsoft.com/office/officeart/2005/8/layout/hierarchy1"/>
    <dgm:cxn modelId="{41F0B4D3-84D0-7C44-BC8C-5460931ABB8B}" type="presParOf" srcId="{BB85F7E3-6B8A-4348-BDF1-BEF7A83EB44C}" destId="{73D76BDB-A5A2-1342-B2FD-BB251B61F2D4}" srcOrd="1" destOrd="0" presId="urn:microsoft.com/office/officeart/2005/8/layout/hierarchy1"/>
    <dgm:cxn modelId="{6406A2BC-B206-7C43-8F00-D901DCC4E2B5}" type="presParOf" srcId="{73D76BDB-A5A2-1342-B2FD-BB251B61F2D4}" destId="{93BB6F51-9BF7-664A-8547-34E131525A90}" srcOrd="0" destOrd="0" presId="urn:microsoft.com/office/officeart/2005/8/layout/hierarchy1"/>
    <dgm:cxn modelId="{1DB68A19-2394-5242-A641-C2F2261347AE}" type="presParOf" srcId="{93BB6F51-9BF7-664A-8547-34E131525A90}" destId="{809C6800-32E0-3440-9428-57AF0D051A17}" srcOrd="0" destOrd="0" presId="urn:microsoft.com/office/officeart/2005/8/layout/hierarchy1"/>
    <dgm:cxn modelId="{14584F45-6C40-D44F-9563-D623EA73EBC3}" type="presParOf" srcId="{93BB6F51-9BF7-664A-8547-34E131525A90}" destId="{3DACB33B-8A35-2446-B711-A56FB8686F2D}" srcOrd="1" destOrd="0" presId="urn:microsoft.com/office/officeart/2005/8/layout/hierarchy1"/>
    <dgm:cxn modelId="{52B9DBFA-C208-694D-A959-FB2953E7C43B}" type="presParOf" srcId="{73D76BDB-A5A2-1342-B2FD-BB251B61F2D4}" destId="{F1D0787A-CFA4-E34B-82CF-05C4DFBA854D}" srcOrd="1" destOrd="0" presId="urn:microsoft.com/office/officeart/2005/8/layout/hierarchy1"/>
    <dgm:cxn modelId="{9053EF98-42A0-1549-A5A5-FE4CD0201F0D}" type="presParOf" srcId="{BB85F7E3-6B8A-4348-BDF1-BEF7A83EB44C}" destId="{1470052B-B3E9-A14F-9241-8563C9DE7BC8}" srcOrd="2" destOrd="0" presId="urn:microsoft.com/office/officeart/2005/8/layout/hierarchy1"/>
    <dgm:cxn modelId="{96939DAB-0397-E349-9267-441088156F2A}" type="presParOf" srcId="{1470052B-B3E9-A14F-9241-8563C9DE7BC8}" destId="{EBB95B9A-C480-DF4D-B1C2-3214BFA20229}" srcOrd="0" destOrd="0" presId="urn:microsoft.com/office/officeart/2005/8/layout/hierarchy1"/>
    <dgm:cxn modelId="{23DF48DF-A155-8742-BDF6-67CF5A293BDB}" type="presParOf" srcId="{EBB95B9A-C480-DF4D-B1C2-3214BFA20229}" destId="{DC933DA5-EA82-CC4D-82FB-8E58AC2E9A4C}" srcOrd="0" destOrd="0" presId="urn:microsoft.com/office/officeart/2005/8/layout/hierarchy1"/>
    <dgm:cxn modelId="{30231301-A514-1047-A69E-0C7F7C037E40}" type="presParOf" srcId="{EBB95B9A-C480-DF4D-B1C2-3214BFA20229}" destId="{F56DDDD2-BE0C-B846-8BE9-36F6E4DBD3F2}" srcOrd="1" destOrd="0" presId="urn:microsoft.com/office/officeart/2005/8/layout/hierarchy1"/>
    <dgm:cxn modelId="{44933B2A-E463-B548-B4E4-1196B0222F51}" type="presParOf" srcId="{1470052B-B3E9-A14F-9241-8563C9DE7BC8}" destId="{C34060DA-7908-8C48-AD82-EC95F25C98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595FFA-401C-8A43-B7C3-BCC39B25B6B3}" type="doc">
      <dgm:prSet loTypeId="urn:microsoft.com/office/officeart/2005/8/layout/matrix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3A3B8-83B4-1E43-BC44-24D5324003A2}">
      <dgm:prSet/>
      <dgm:spPr/>
      <dgm:t>
        <a:bodyPr/>
        <a:lstStyle/>
        <a:p>
          <a:r>
            <a:rPr lang="en-US" b="0" i="0"/>
            <a:t>LIBRARIES USED</a:t>
          </a:r>
          <a:endParaRPr lang="en-CU"/>
        </a:p>
      </dgm:t>
    </dgm:pt>
    <dgm:pt modelId="{41EF59B9-0778-C541-9729-5E5756F52F6A}" type="sibTrans" cxnId="{7EF682F6-A413-9942-A6CA-E1279CF121EB}">
      <dgm:prSet/>
      <dgm:spPr/>
      <dgm:t>
        <a:bodyPr/>
        <a:lstStyle/>
        <a:p>
          <a:endParaRPr lang="en-US"/>
        </a:p>
      </dgm:t>
    </dgm:pt>
    <dgm:pt modelId="{71A52FDD-F9FF-1342-9C73-85FF2E1E6EB3}" type="parTrans" cxnId="{7EF682F6-A413-9942-A6CA-E1279CF121EB}">
      <dgm:prSet/>
      <dgm:spPr/>
      <dgm:t>
        <a:bodyPr/>
        <a:lstStyle/>
        <a:p>
          <a:endParaRPr lang="en-US"/>
        </a:p>
      </dgm:t>
    </dgm:pt>
    <dgm:pt modelId="{324DCF56-F2E4-3946-AF77-438187CAC17B}">
      <dgm:prSet/>
      <dgm:spPr/>
      <dgm:t>
        <a:bodyPr/>
        <a:lstStyle/>
        <a:p>
          <a:endParaRPr lang="en-US"/>
        </a:p>
      </dgm:t>
    </dgm:pt>
    <dgm:pt modelId="{A4B50E77-682C-B84C-8662-48F841ABF682}" type="sibTrans" cxnId="{86200DC8-B0B7-9741-8639-F59CDC970609}">
      <dgm:prSet/>
      <dgm:spPr/>
      <dgm:t>
        <a:bodyPr/>
        <a:lstStyle/>
        <a:p>
          <a:endParaRPr lang="en-US"/>
        </a:p>
      </dgm:t>
    </dgm:pt>
    <dgm:pt modelId="{95D543EB-3E27-004B-9EA3-ECCC3925A6BA}" type="parTrans" cxnId="{86200DC8-B0B7-9741-8639-F59CDC970609}">
      <dgm:prSet/>
      <dgm:spPr/>
      <dgm:t>
        <a:bodyPr/>
        <a:lstStyle/>
        <a:p>
          <a:endParaRPr lang="en-US"/>
        </a:p>
      </dgm:t>
    </dgm:pt>
    <dgm:pt modelId="{5A9CAB96-0830-E349-AF41-C10166C4C85D}">
      <dgm:prSet/>
      <dgm:spPr/>
      <dgm:t>
        <a:bodyPr/>
        <a:lstStyle/>
        <a:p>
          <a:endParaRPr lang="en-US"/>
        </a:p>
      </dgm:t>
    </dgm:pt>
    <dgm:pt modelId="{B72E4428-328B-AA4E-AAD7-243E7D4E8E39}" type="sibTrans" cxnId="{738B3785-E8C7-844E-B5D5-D411B6399885}">
      <dgm:prSet/>
      <dgm:spPr/>
      <dgm:t>
        <a:bodyPr/>
        <a:lstStyle/>
        <a:p>
          <a:endParaRPr lang="en-US"/>
        </a:p>
      </dgm:t>
    </dgm:pt>
    <dgm:pt modelId="{10E54401-F36E-744C-B07D-540B842381AA}" type="parTrans" cxnId="{738B3785-E8C7-844E-B5D5-D411B6399885}">
      <dgm:prSet/>
      <dgm:spPr/>
      <dgm:t>
        <a:bodyPr/>
        <a:lstStyle/>
        <a:p>
          <a:endParaRPr lang="en-US"/>
        </a:p>
      </dgm:t>
    </dgm:pt>
    <dgm:pt modelId="{B0C8FB03-F948-2B41-8583-47FFCBC3464A}">
      <dgm:prSet/>
      <dgm:spPr/>
      <dgm:t>
        <a:bodyPr/>
        <a:lstStyle/>
        <a:p>
          <a:endParaRPr lang="en-US"/>
        </a:p>
      </dgm:t>
    </dgm:pt>
    <dgm:pt modelId="{4A583D48-49AF-524C-9A32-1B708B064A69}" type="sibTrans" cxnId="{853B8524-9925-E74C-94B4-D1BFF82A491F}">
      <dgm:prSet/>
      <dgm:spPr/>
      <dgm:t>
        <a:bodyPr/>
        <a:lstStyle/>
        <a:p>
          <a:endParaRPr lang="en-US"/>
        </a:p>
      </dgm:t>
    </dgm:pt>
    <dgm:pt modelId="{6CF554B5-50D3-F54D-A868-27DAF188E38F}" type="parTrans" cxnId="{853B8524-9925-E74C-94B4-D1BFF82A491F}">
      <dgm:prSet/>
      <dgm:spPr/>
      <dgm:t>
        <a:bodyPr/>
        <a:lstStyle/>
        <a:p>
          <a:endParaRPr lang="en-US"/>
        </a:p>
      </dgm:t>
    </dgm:pt>
    <dgm:pt modelId="{3EE09BB4-181A-8242-866F-18D822073185}">
      <dgm:prSet/>
      <dgm:spPr/>
      <dgm:t>
        <a:bodyPr/>
        <a:lstStyle/>
        <a:p>
          <a:endParaRPr lang="en-US"/>
        </a:p>
      </dgm:t>
    </dgm:pt>
    <dgm:pt modelId="{C094C8BF-9EF8-704D-BFAA-53F5129E4910}" type="sibTrans" cxnId="{DA54B0AE-C40A-C346-8383-81DB657275E0}">
      <dgm:prSet/>
      <dgm:spPr/>
      <dgm:t>
        <a:bodyPr/>
        <a:lstStyle/>
        <a:p>
          <a:endParaRPr lang="en-US"/>
        </a:p>
      </dgm:t>
    </dgm:pt>
    <dgm:pt modelId="{31FA1889-43A8-D447-A5FF-7A07FB03534F}" type="parTrans" cxnId="{DA54B0AE-C40A-C346-8383-81DB657275E0}">
      <dgm:prSet/>
      <dgm:spPr/>
      <dgm:t>
        <a:bodyPr/>
        <a:lstStyle/>
        <a:p>
          <a:endParaRPr lang="en-US"/>
        </a:p>
      </dgm:t>
    </dgm:pt>
    <dgm:pt modelId="{5B6C22D2-5D9C-AD42-AAC9-1EA7AC50F816}">
      <dgm:prSet/>
      <dgm:spPr/>
      <dgm:t>
        <a:bodyPr/>
        <a:lstStyle/>
        <a:p>
          <a:endParaRPr lang="en-US"/>
        </a:p>
      </dgm:t>
    </dgm:pt>
    <dgm:pt modelId="{06608327-CE09-2849-8804-7543E54BEF8B}" type="sibTrans" cxnId="{72DDBF9C-D30C-FE43-AF2B-AC1A65122400}">
      <dgm:prSet/>
      <dgm:spPr/>
      <dgm:t>
        <a:bodyPr/>
        <a:lstStyle/>
        <a:p>
          <a:endParaRPr lang="en-US"/>
        </a:p>
      </dgm:t>
    </dgm:pt>
    <dgm:pt modelId="{338E117A-3177-094D-B440-8D6A35AC8A8A}" type="parTrans" cxnId="{72DDBF9C-D30C-FE43-AF2B-AC1A65122400}">
      <dgm:prSet/>
      <dgm:spPr/>
      <dgm:t>
        <a:bodyPr/>
        <a:lstStyle/>
        <a:p>
          <a:endParaRPr lang="en-US"/>
        </a:p>
      </dgm:t>
    </dgm:pt>
    <dgm:pt modelId="{57F71313-E543-2F4C-8B3F-1CB67F92D7A4}">
      <dgm:prSet/>
      <dgm:spPr/>
      <dgm:t>
        <a:bodyPr/>
        <a:lstStyle/>
        <a:p>
          <a:endParaRPr lang="en-US"/>
        </a:p>
      </dgm:t>
    </dgm:pt>
    <dgm:pt modelId="{9A81BF95-E4EB-A643-A00A-909F535389B3}" type="sibTrans" cxnId="{0F9DE2DA-D874-7F4F-99A2-915D78A0AB67}">
      <dgm:prSet/>
      <dgm:spPr/>
      <dgm:t>
        <a:bodyPr/>
        <a:lstStyle/>
        <a:p>
          <a:endParaRPr lang="en-US"/>
        </a:p>
      </dgm:t>
    </dgm:pt>
    <dgm:pt modelId="{CB15D089-5057-5F4C-A2B8-13ECD77F6262}" type="parTrans" cxnId="{0F9DE2DA-D874-7F4F-99A2-915D78A0AB67}">
      <dgm:prSet/>
      <dgm:spPr/>
      <dgm:t>
        <a:bodyPr/>
        <a:lstStyle/>
        <a:p>
          <a:endParaRPr lang="en-US"/>
        </a:p>
      </dgm:t>
    </dgm:pt>
    <dgm:pt modelId="{4B4243F8-C2E8-A849-BF8F-E242E05E6D3C}">
      <dgm:prSet/>
      <dgm:spPr/>
      <dgm:t>
        <a:bodyPr/>
        <a:lstStyle/>
        <a:p>
          <a:endParaRPr lang="en-US"/>
        </a:p>
      </dgm:t>
    </dgm:pt>
    <dgm:pt modelId="{E9BABD67-37B2-3542-AD77-855AF24DC0BC}" type="sibTrans" cxnId="{F12DF47A-2BC7-AB44-ACAE-BDF15CBFADD5}">
      <dgm:prSet/>
      <dgm:spPr/>
      <dgm:t>
        <a:bodyPr/>
        <a:lstStyle/>
        <a:p>
          <a:endParaRPr lang="en-US"/>
        </a:p>
      </dgm:t>
    </dgm:pt>
    <dgm:pt modelId="{C1ECBE83-5593-0349-B137-D6602C6EDDCD}" type="parTrans" cxnId="{F12DF47A-2BC7-AB44-ACAE-BDF15CBFADD5}">
      <dgm:prSet/>
      <dgm:spPr/>
      <dgm:t>
        <a:bodyPr/>
        <a:lstStyle/>
        <a:p>
          <a:endParaRPr lang="en-US"/>
        </a:p>
      </dgm:t>
    </dgm:pt>
    <dgm:pt modelId="{5B440120-54EB-EE49-AD93-E7F0BF08D030}">
      <dgm:prSet/>
      <dgm:spPr/>
      <dgm:t>
        <a:bodyPr/>
        <a:lstStyle/>
        <a:p>
          <a:endParaRPr lang="en-US"/>
        </a:p>
      </dgm:t>
    </dgm:pt>
    <dgm:pt modelId="{A3B1F4A7-6EA5-5E4F-AFC5-DE4499FC54AE}" type="sibTrans" cxnId="{ADB5C4DF-EA6C-824B-BC1F-6835F75EB123}">
      <dgm:prSet/>
      <dgm:spPr/>
      <dgm:t>
        <a:bodyPr/>
        <a:lstStyle/>
        <a:p>
          <a:endParaRPr lang="en-US"/>
        </a:p>
      </dgm:t>
    </dgm:pt>
    <dgm:pt modelId="{432C4047-9F5F-8144-8753-2D8BE580FF32}" type="parTrans" cxnId="{ADB5C4DF-EA6C-824B-BC1F-6835F75EB123}">
      <dgm:prSet/>
      <dgm:spPr/>
      <dgm:t>
        <a:bodyPr/>
        <a:lstStyle/>
        <a:p>
          <a:endParaRPr lang="en-US"/>
        </a:p>
      </dgm:t>
    </dgm:pt>
    <dgm:pt modelId="{BAF1F231-F376-AE4A-AB32-660AB8414A65}">
      <dgm:prSet/>
      <dgm:spPr/>
      <dgm:t>
        <a:bodyPr/>
        <a:lstStyle/>
        <a:p>
          <a:endParaRPr lang="en-US"/>
        </a:p>
      </dgm:t>
    </dgm:pt>
    <dgm:pt modelId="{483F2BC7-8D91-4D4D-B233-1C5CD676F491}" type="sibTrans" cxnId="{D38EC909-514C-374C-8AA7-DD1FA7285956}">
      <dgm:prSet/>
      <dgm:spPr/>
      <dgm:t>
        <a:bodyPr/>
        <a:lstStyle/>
        <a:p>
          <a:endParaRPr lang="en-US"/>
        </a:p>
      </dgm:t>
    </dgm:pt>
    <dgm:pt modelId="{761B3904-28A1-C945-A281-01C98F062F4F}" type="parTrans" cxnId="{D38EC909-514C-374C-8AA7-DD1FA7285956}">
      <dgm:prSet/>
      <dgm:spPr/>
      <dgm:t>
        <a:bodyPr/>
        <a:lstStyle/>
        <a:p>
          <a:endParaRPr lang="en-US"/>
        </a:p>
      </dgm:t>
    </dgm:pt>
    <dgm:pt modelId="{92A1C4F8-D77C-D14A-A3E1-FA76519DFBC5}">
      <dgm:prSet/>
      <dgm:spPr/>
      <dgm:t>
        <a:bodyPr/>
        <a:lstStyle/>
        <a:p>
          <a:endParaRPr lang="en-US"/>
        </a:p>
      </dgm:t>
    </dgm:pt>
    <dgm:pt modelId="{96655C29-3697-3D43-A014-E851ABDDCF38}" type="sibTrans" cxnId="{7954E7C2-6CAB-5240-8FEC-A887632E14F6}">
      <dgm:prSet/>
      <dgm:spPr/>
      <dgm:t>
        <a:bodyPr/>
        <a:lstStyle/>
        <a:p>
          <a:endParaRPr lang="en-US"/>
        </a:p>
      </dgm:t>
    </dgm:pt>
    <dgm:pt modelId="{CD9C8EF1-5858-6045-BF25-A266F312967D}" type="parTrans" cxnId="{7954E7C2-6CAB-5240-8FEC-A887632E14F6}">
      <dgm:prSet/>
      <dgm:spPr/>
      <dgm:t>
        <a:bodyPr/>
        <a:lstStyle/>
        <a:p>
          <a:endParaRPr lang="en-US"/>
        </a:p>
      </dgm:t>
    </dgm:pt>
    <dgm:pt modelId="{238A3B6C-5F67-A944-8945-81CE30F99155}">
      <dgm:prSet/>
      <dgm:spPr/>
      <dgm:t>
        <a:bodyPr/>
        <a:lstStyle/>
        <a:p>
          <a:endParaRPr lang="en-US"/>
        </a:p>
      </dgm:t>
    </dgm:pt>
    <dgm:pt modelId="{5AC2BFEF-C902-F743-B7F7-229B26C3F340}" type="sibTrans" cxnId="{FADB9FC0-E2CA-6D45-AE9C-06B01259C235}">
      <dgm:prSet/>
      <dgm:spPr/>
      <dgm:t>
        <a:bodyPr/>
        <a:lstStyle/>
        <a:p>
          <a:endParaRPr lang="en-US"/>
        </a:p>
      </dgm:t>
    </dgm:pt>
    <dgm:pt modelId="{3050C670-2A17-BF4F-BD72-4250B10F5F43}" type="parTrans" cxnId="{FADB9FC0-E2CA-6D45-AE9C-06B01259C235}">
      <dgm:prSet/>
      <dgm:spPr/>
      <dgm:t>
        <a:bodyPr/>
        <a:lstStyle/>
        <a:p>
          <a:endParaRPr lang="en-US"/>
        </a:p>
      </dgm:t>
    </dgm:pt>
    <dgm:pt modelId="{5CC08697-3416-DD4F-BFB4-20597A9746C2}">
      <dgm:prSet/>
      <dgm:spPr/>
      <dgm:t>
        <a:bodyPr/>
        <a:lstStyle/>
        <a:p>
          <a:endParaRPr lang="en-US"/>
        </a:p>
      </dgm:t>
    </dgm:pt>
    <dgm:pt modelId="{3A69439A-B029-A04C-9CBB-CB5E30B2D860}" type="sibTrans" cxnId="{1910B44E-04C8-C947-B681-937A3FB651BD}">
      <dgm:prSet/>
      <dgm:spPr/>
      <dgm:t>
        <a:bodyPr/>
        <a:lstStyle/>
        <a:p>
          <a:endParaRPr lang="en-US"/>
        </a:p>
      </dgm:t>
    </dgm:pt>
    <dgm:pt modelId="{058E8589-89C0-0F4C-9B40-901690B9A5FC}" type="parTrans" cxnId="{1910B44E-04C8-C947-B681-937A3FB651BD}">
      <dgm:prSet/>
      <dgm:spPr/>
      <dgm:t>
        <a:bodyPr/>
        <a:lstStyle/>
        <a:p>
          <a:endParaRPr lang="en-US"/>
        </a:p>
      </dgm:t>
    </dgm:pt>
    <dgm:pt modelId="{B0833E64-1DB0-3F44-A2AB-D1BCE9396221}">
      <dgm:prSet/>
      <dgm:spPr/>
      <dgm:t>
        <a:bodyPr/>
        <a:lstStyle/>
        <a:p>
          <a:endParaRPr lang="en-US"/>
        </a:p>
      </dgm:t>
    </dgm:pt>
    <dgm:pt modelId="{FFD0699E-D914-B041-BB12-56E75A39314D}" type="sibTrans" cxnId="{D1659E81-53F7-3348-B3E6-DCEB0EF09C82}">
      <dgm:prSet/>
      <dgm:spPr/>
      <dgm:t>
        <a:bodyPr/>
        <a:lstStyle/>
        <a:p>
          <a:endParaRPr lang="en-US"/>
        </a:p>
      </dgm:t>
    </dgm:pt>
    <dgm:pt modelId="{7B54EB0E-4D7A-014F-97A6-1431400218E5}" type="parTrans" cxnId="{D1659E81-53F7-3348-B3E6-DCEB0EF09C82}">
      <dgm:prSet/>
      <dgm:spPr/>
      <dgm:t>
        <a:bodyPr/>
        <a:lstStyle/>
        <a:p>
          <a:endParaRPr lang="en-US"/>
        </a:p>
      </dgm:t>
    </dgm:pt>
    <dgm:pt modelId="{DC0C9837-C143-1647-A763-412212EDFE6D}">
      <dgm:prSet/>
      <dgm:spPr/>
      <dgm:t>
        <a:bodyPr/>
        <a:lstStyle/>
        <a:p>
          <a:endParaRPr lang="en-US"/>
        </a:p>
      </dgm:t>
    </dgm:pt>
    <dgm:pt modelId="{1382D8AA-63B9-3F4C-B643-3EB0C99CE575}" type="sibTrans" cxnId="{33C84EE7-924E-DE41-9212-C198E67419EA}">
      <dgm:prSet/>
      <dgm:spPr/>
      <dgm:t>
        <a:bodyPr/>
        <a:lstStyle/>
        <a:p>
          <a:endParaRPr lang="en-US"/>
        </a:p>
      </dgm:t>
    </dgm:pt>
    <dgm:pt modelId="{3570992F-FA8D-4F41-9727-1A56D3C1381A}" type="parTrans" cxnId="{33C84EE7-924E-DE41-9212-C198E67419EA}">
      <dgm:prSet/>
      <dgm:spPr/>
      <dgm:t>
        <a:bodyPr/>
        <a:lstStyle/>
        <a:p>
          <a:endParaRPr lang="en-US"/>
        </a:p>
      </dgm:t>
    </dgm:pt>
    <dgm:pt modelId="{B2C3C0DD-1FE1-6448-947E-9FA607EFE498}">
      <dgm:prSet/>
      <dgm:spPr/>
      <dgm:t>
        <a:bodyPr/>
        <a:lstStyle/>
        <a:p>
          <a:endParaRPr lang="en-US"/>
        </a:p>
      </dgm:t>
    </dgm:pt>
    <dgm:pt modelId="{DF60326C-548A-AC43-A77A-7C7F9F506923}" type="sibTrans" cxnId="{83127E59-2740-C140-AB84-3CD9D1E228CD}">
      <dgm:prSet/>
      <dgm:spPr/>
      <dgm:t>
        <a:bodyPr/>
        <a:lstStyle/>
        <a:p>
          <a:endParaRPr lang="en-US"/>
        </a:p>
      </dgm:t>
    </dgm:pt>
    <dgm:pt modelId="{2105114D-1B51-A442-BD21-0E26ACC5CCB7}" type="parTrans" cxnId="{83127E59-2740-C140-AB84-3CD9D1E228CD}">
      <dgm:prSet/>
      <dgm:spPr/>
      <dgm:t>
        <a:bodyPr/>
        <a:lstStyle/>
        <a:p>
          <a:endParaRPr lang="en-US"/>
        </a:p>
      </dgm:t>
    </dgm:pt>
    <dgm:pt modelId="{3977EC17-4322-EB4B-8C17-1D621F48B048}">
      <dgm:prSet/>
      <dgm:spPr/>
      <dgm:t>
        <a:bodyPr/>
        <a:lstStyle/>
        <a:p>
          <a:endParaRPr lang="en-US"/>
        </a:p>
      </dgm:t>
    </dgm:pt>
    <dgm:pt modelId="{05D2579A-3BC0-0646-8542-9C8AE7CAA1E8}" type="parTrans" cxnId="{A64AA5B9-69E7-7341-89CE-41770281261B}">
      <dgm:prSet/>
      <dgm:spPr/>
      <dgm:t>
        <a:bodyPr/>
        <a:lstStyle/>
        <a:p>
          <a:endParaRPr lang="en-US"/>
        </a:p>
      </dgm:t>
    </dgm:pt>
    <dgm:pt modelId="{E5ADA604-7BBB-7F49-B067-E5D5CAB3577E}" type="sibTrans" cxnId="{A64AA5B9-69E7-7341-89CE-41770281261B}">
      <dgm:prSet/>
      <dgm:spPr/>
      <dgm:t>
        <a:bodyPr/>
        <a:lstStyle/>
        <a:p>
          <a:endParaRPr lang="en-US"/>
        </a:p>
      </dgm:t>
    </dgm:pt>
    <dgm:pt modelId="{4763B088-6695-C04C-9660-2871A57C36B8}" type="pres">
      <dgm:prSet presAssocID="{93595FFA-401C-8A43-B7C3-BCC39B25B6B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B2E62A-317B-544D-9C82-F4DB3AA372B3}" type="pres">
      <dgm:prSet presAssocID="{93595FFA-401C-8A43-B7C3-BCC39B25B6B3}" presName="matrix" presStyleCnt="0"/>
      <dgm:spPr/>
    </dgm:pt>
    <dgm:pt modelId="{FC54253C-E248-B04F-9FC2-49C5D91AE5F4}" type="pres">
      <dgm:prSet presAssocID="{93595FFA-401C-8A43-B7C3-BCC39B25B6B3}" presName="tile1" presStyleLbl="node1" presStyleIdx="0" presStyleCnt="4"/>
      <dgm:spPr/>
    </dgm:pt>
    <dgm:pt modelId="{6AF04E74-D1B1-8544-A370-F09105A04341}" type="pres">
      <dgm:prSet presAssocID="{93595FFA-401C-8A43-B7C3-BCC39B25B6B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3D3933-8CF3-BB4A-ADF9-FE117462E9FD}" type="pres">
      <dgm:prSet presAssocID="{93595FFA-401C-8A43-B7C3-BCC39B25B6B3}" presName="tile2" presStyleLbl="node1" presStyleIdx="1" presStyleCnt="4"/>
      <dgm:spPr/>
    </dgm:pt>
    <dgm:pt modelId="{A4AE8691-0D9C-5649-8627-36C9AB52564A}" type="pres">
      <dgm:prSet presAssocID="{93595FFA-401C-8A43-B7C3-BCC39B25B6B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CBDFA6-97B7-CA42-A08B-18081A055F49}" type="pres">
      <dgm:prSet presAssocID="{93595FFA-401C-8A43-B7C3-BCC39B25B6B3}" presName="tile3" presStyleLbl="node1" presStyleIdx="2" presStyleCnt="4"/>
      <dgm:spPr/>
    </dgm:pt>
    <dgm:pt modelId="{8045A021-78AC-584D-8893-CABECB133D6B}" type="pres">
      <dgm:prSet presAssocID="{93595FFA-401C-8A43-B7C3-BCC39B25B6B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ECE2FB-6EE4-C94E-8167-469927A42733}" type="pres">
      <dgm:prSet presAssocID="{93595FFA-401C-8A43-B7C3-BCC39B25B6B3}" presName="tile4" presStyleLbl="node1" presStyleIdx="3" presStyleCnt="4"/>
      <dgm:spPr/>
    </dgm:pt>
    <dgm:pt modelId="{FA53780F-6858-9647-BF8E-E3BE9E7B32EE}" type="pres">
      <dgm:prSet presAssocID="{93595FFA-401C-8A43-B7C3-BCC39B25B6B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FBCA66-2C70-5348-A469-34C814FC7BE3}" type="pres">
      <dgm:prSet presAssocID="{93595FFA-401C-8A43-B7C3-BCC39B25B6B3}" presName="centerTile" presStyleLbl="fgShp" presStyleIdx="0" presStyleCnt="1" custLinFactNeighborX="-966" custLinFactNeighborY="14179">
        <dgm:presLayoutVars>
          <dgm:chMax val="0"/>
          <dgm:chPref val="0"/>
        </dgm:presLayoutVars>
      </dgm:prSet>
      <dgm:spPr/>
    </dgm:pt>
  </dgm:ptLst>
  <dgm:cxnLst>
    <dgm:cxn modelId="{D38EC909-514C-374C-8AA7-DD1FA7285956}" srcId="{93595FFA-401C-8A43-B7C3-BCC39B25B6B3}" destId="{BAF1F231-F376-AE4A-AB32-660AB8414A65}" srcOrd="10" destOrd="0" parTransId="{761B3904-28A1-C945-A281-01C98F062F4F}" sibTransId="{483F2BC7-8D91-4D4D-B233-1C5CD676F491}"/>
    <dgm:cxn modelId="{853B8524-9925-E74C-94B4-D1BFF82A491F}" srcId="{93595FFA-401C-8A43-B7C3-BCC39B25B6B3}" destId="{B0C8FB03-F948-2B41-8583-47FFCBC3464A}" srcOrd="4" destOrd="0" parTransId="{6CF554B5-50D3-F54D-A868-27DAF188E38F}" sibTransId="{4A583D48-49AF-524C-9A32-1B708B064A69}"/>
    <dgm:cxn modelId="{3A9BE235-40FC-A94A-A347-8208A63193BA}" type="presOf" srcId="{93595FFA-401C-8A43-B7C3-BCC39B25B6B3}" destId="{4763B088-6695-C04C-9660-2871A57C36B8}" srcOrd="0" destOrd="0" presId="urn:microsoft.com/office/officeart/2005/8/layout/matrix1"/>
    <dgm:cxn modelId="{1910B44E-04C8-C947-B681-937A3FB651BD}" srcId="{93595FFA-401C-8A43-B7C3-BCC39B25B6B3}" destId="{5CC08697-3416-DD4F-BFB4-20597A9746C2}" srcOrd="13" destOrd="0" parTransId="{058E8589-89C0-0F4C-9B40-901690B9A5FC}" sibTransId="{3A69439A-B029-A04C-9CBB-CB5E30B2D860}"/>
    <dgm:cxn modelId="{83127E59-2740-C140-AB84-3CD9D1E228CD}" srcId="{93595FFA-401C-8A43-B7C3-BCC39B25B6B3}" destId="{B2C3C0DD-1FE1-6448-947E-9FA607EFE498}" srcOrd="16" destOrd="0" parTransId="{2105114D-1B51-A442-BD21-0E26ACC5CCB7}" sibTransId="{DF60326C-548A-AC43-A77A-7C7F9F506923}"/>
    <dgm:cxn modelId="{F12DF47A-2BC7-AB44-ACAE-BDF15CBFADD5}" srcId="{93595FFA-401C-8A43-B7C3-BCC39B25B6B3}" destId="{4B4243F8-C2E8-A849-BF8F-E242E05E6D3C}" srcOrd="8" destOrd="0" parTransId="{C1ECBE83-5593-0349-B137-D6602C6EDDCD}" sibTransId="{E9BABD67-37B2-3542-AD77-855AF24DC0BC}"/>
    <dgm:cxn modelId="{D1659E81-53F7-3348-B3E6-DCEB0EF09C82}" srcId="{93595FFA-401C-8A43-B7C3-BCC39B25B6B3}" destId="{B0833E64-1DB0-3F44-A2AB-D1BCE9396221}" srcOrd="14" destOrd="0" parTransId="{7B54EB0E-4D7A-014F-97A6-1431400218E5}" sibTransId="{FFD0699E-D914-B041-BB12-56E75A39314D}"/>
    <dgm:cxn modelId="{738B3785-E8C7-844E-B5D5-D411B6399885}" srcId="{93595FFA-401C-8A43-B7C3-BCC39B25B6B3}" destId="{5A9CAB96-0830-E349-AF41-C10166C4C85D}" srcOrd="3" destOrd="0" parTransId="{10E54401-F36E-744C-B07D-540B842381AA}" sibTransId="{B72E4428-328B-AA4E-AAD7-243E7D4E8E39}"/>
    <dgm:cxn modelId="{72DDBF9C-D30C-FE43-AF2B-AC1A65122400}" srcId="{93595FFA-401C-8A43-B7C3-BCC39B25B6B3}" destId="{5B6C22D2-5D9C-AD42-AAC9-1EA7AC50F816}" srcOrd="6" destOrd="0" parTransId="{338E117A-3177-094D-B440-8D6A35AC8A8A}" sibTransId="{06608327-CE09-2849-8804-7543E54BEF8B}"/>
    <dgm:cxn modelId="{DA54B0AE-C40A-C346-8383-81DB657275E0}" srcId="{93595FFA-401C-8A43-B7C3-BCC39B25B6B3}" destId="{3EE09BB4-181A-8242-866F-18D822073185}" srcOrd="5" destOrd="0" parTransId="{31FA1889-43A8-D447-A5FF-7A07FB03534F}" sibTransId="{C094C8BF-9EF8-704D-BFAA-53F5129E4910}"/>
    <dgm:cxn modelId="{23E911B2-1DC9-E449-93A1-EFA25EAE5FEC}" type="presOf" srcId="{0663A3B8-83B4-1E43-BC44-24D5324003A2}" destId="{6BFBCA66-2C70-5348-A469-34C814FC7BE3}" srcOrd="0" destOrd="0" presId="urn:microsoft.com/office/officeart/2005/8/layout/matrix1"/>
    <dgm:cxn modelId="{A64AA5B9-69E7-7341-89CE-41770281261B}" srcId="{93595FFA-401C-8A43-B7C3-BCC39B25B6B3}" destId="{3977EC17-4322-EB4B-8C17-1D621F48B048}" srcOrd="1" destOrd="0" parTransId="{05D2579A-3BC0-0646-8542-9C8AE7CAA1E8}" sibTransId="{E5ADA604-7BBB-7F49-B067-E5D5CAB3577E}"/>
    <dgm:cxn modelId="{FADB9FC0-E2CA-6D45-AE9C-06B01259C235}" srcId="{93595FFA-401C-8A43-B7C3-BCC39B25B6B3}" destId="{238A3B6C-5F67-A944-8945-81CE30F99155}" srcOrd="12" destOrd="0" parTransId="{3050C670-2A17-BF4F-BD72-4250B10F5F43}" sibTransId="{5AC2BFEF-C902-F743-B7F7-229B26C3F340}"/>
    <dgm:cxn modelId="{7954E7C2-6CAB-5240-8FEC-A887632E14F6}" srcId="{93595FFA-401C-8A43-B7C3-BCC39B25B6B3}" destId="{92A1C4F8-D77C-D14A-A3E1-FA76519DFBC5}" srcOrd="11" destOrd="0" parTransId="{CD9C8EF1-5858-6045-BF25-A266F312967D}" sibTransId="{96655C29-3697-3D43-A014-E851ABDDCF38}"/>
    <dgm:cxn modelId="{86200DC8-B0B7-9741-8639-F59CDC970609}" srcId="{93595FFA-401C-8A43-B7C3-BCC39B25B6B3}" destId="{324DCF56-F2E4-3946-AF77-438187CAC17B}" srcOrd="2" destOrd="0" parTransId="{95D543EB-3E27-004B-9EA3-ECCC3925A6BA}" sibTransId="{A4B50E77-682C-B84C-8662-48F841ABF682}"/>
    <dgm:cxn modelId="{0F9DE2DA-D874-7F4F-99A2-915D78A0AB67}" srcId="{93595FFA-401C-8A43-B7C3-BCC39B25B6B3}" destId="{57F71313-E543-2F4C-8B3F-1CB67F92D7A4}" srcOrd="7" destOrd="0" parTransId="{CB15D089-5057-5F4C-A2B8-13ECD77F6262}" sibTransId="{9A81BF95-E4EB-A643-A00A-909F535389B3}"/>
    <dgm:cxn modelId="{ADB5C4DF-EA6C-824B-BC1F-6835F75EB123}" srcId="{93595FFA-401C-8A43-B7C3-BCC39B25B6B3}" destId="{5B440120-54EB-EE49-AD93-E7F0BF08D030}" srcOrd="9" destOrd="0" parTransId="{432C4047-9F5F-8144-8753-2D8BE580FF32}" sibTransId="{A3B1F4A7-6EA5-5E4F-AFC5-DE4499FC54AE}"/>
    <dgm:cxn modelId="{33C84EE7-924E-DE41-9212-C198E67419EA}" srcId="{93595FFA-401C-8A43-B7C3-BCC39B25B6B3}" destId="{DC0C9837-C143-1647-A763-412212EDFE6D}" srcOrd="15" destOrd="0" parTransId="{3570992F-FA8D-4F41-9727-1A56D3C1381A}" sibTransId="{1382D8AA-63B9-3F4C-B643-3EB0C99CE575}"/>
    <dgm:cxn modelId="{7EF682F6-A413-9942-A6CA-E1279CF121EB}" srcId="{93595FFA-401C-8A43-B7C3-BCC39B25B6B3}" destId="{0663A3B8-83B4-1E43-BC44-24D5324003A2}" srcOrd="0" destOrd="0" parTransId="{71A52FDD-F9FF-1342-9C73-85FF2E1E6EB3}" sibTransId="{41EF59B9-0778-C541-9729-5E5756F52F6A}"/>
    <dgm:cxn modelId="{8F0C570E-C2FF-7245-BC81-CEAC75C908DA}" type="presParOf" srcId="{4763B088-6695-C04C-9660-2871A57C36B8}" destId="{81B2E62A-317B-544D-9C82-F4DB3AA372B3}" srcOrd="0" destOrd="0" presId="urn:microsoft.com/office/officeart/2005/8/layout/matrix1"/>
    <dgm:cxn modelId="{0C484231-D95C-2040-B923-F6947B7E14A7}" type="presParOf" srcId="{81B2E62A-317B-544D-9C82-F4DB3AA372B3}" destId="{FC54253C-E248-B04F-9FC2-49C5D91AE5F4}" srcOrd="0" destOrd="0" presId="urn:microsoft.com/office/officeart/2005/8/layout/matrix1"/>
    <dgm:cxn modelId="{875F2A05-B810-6344-BB69-1F0BD9B40578}" type="presParOf" srcId="{81B2E62A-317B-544D-9C82-F4DB3AA372B3}" destId="{6AF04E74-D1B1-8544-A370-F09105A04341}" srcOrd="1" destOrd="0" presId="urn:microsoft.com/office/officeart/2005/8/layout/matrix1"/>
    <dgm:cxn modelId="{98F5D736-EBE7-A048-9A74-5FB3557BAFAA}" type="presParOf" srcId="{81B2E62A-317B-544D-9C82-F4DB3AA372B3}" destId="{943D3933-8CF3-BB4A-ADF9-FE117462E9FD}" srcOrd="2" destOrd="0" presId="urn:microsoft.com/office/officeart/2005/8/layout/matrix1"/>
    <dgm:cxn modelId="{FBA14507-8563-0642-95B7-705F186ED56D}" type="presParOf" srcId="{81B2E62A-317B-544D-9C82-F4DB3AA372B3}" destId="{A4AE8691-0D9C-5649-8627-36C9AB52564A}" srcOrd="3" destOrd="0" presId="urn:microsoft.com/office/officeart/2005/8/layout/matrix1"/>
    <dgm:cxn modelId="{B63FF1A0-33A4-6B4C-89DF-25BE3C8BB924}" type="presParOf" srcId="{81B2E62A-317B-544D-9C82-F4DB3AA372B3}" destId="{6BCBDFA6-97B7-CA42-A08B-18081A055F49}" srcOrd="4" destOrd="0" presId="urn:microsoft.com/office/officeart/2005/8/layout/matrix1"/>
    <dgm:cxn modelId="{C381BF84-3D76-6641-A4DA-494485E76374}" type="presParOf" srcId="{81B2E62A-317B-544D-9C82-F4DB3AA372B3}" destId="{8045A021-78AC-584D-8893-CABECB133D6B}" srcOrd="5" destOrd="0" presId="urn:microsoft.com/office/officeart/2005/8/layout/matrix1"/>
    <dgm:cxn modelId="{34DD2275-D665-464D-BA4D-00FC91CF7EF1}" type="presParOf" srcId="{81B2E62A-317B-544D-9C82-F4DB3AA372B3}" destId="{55ECE2FB-6EE4-C94E-8167-469927A42733}" srcOrd="6" destOrd="0" presId="urn:microsoft.com/office/officeart/2005/8/layout/matrix1"/>
    <dgm:cxn modelId="{513BD427-A87B-2544-85BE-4D5EB284D09A}" type="presParOf" srcId="{81B2E62A-317B-544D-9C82-F4DB3AA372B3}" destId="{FA53780F-6858-9647-BF8E-E3BE9E7B32EE}" srcOrd="7" destOrd="0" presId="urn:microsoft.com/office/officeart/2005/8/layout/matrix1"/>
    <dgm:cxn modelId="{1E4F7CEC-D42B-524B-9674-D4EE47E95257}" type="presParOf" srcId="{4763B088-6695-C04C-9660-2871A57C36B8}" destId="{6BFBCA66-2C70-5348-A469-34C814FC7B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52816D-C580-0A43-9E85-E1A82E2F1907}" type="doc">
      <dgm:prSet loTypeId="urn:microsoft.com/office/officeart/2005/8/layout/target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137C25-9125-B744-A757-93CB29EAA4B8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en-US" sz="2000" b="1" i="0" u="sng">
              <a:solidFill>
                <a:srgbClr val="FF623D"/>
              </a:solidFill>
            </a:rPr>
            <a:t>Purpose</a:t>
          </a:r>
        </a:p>
        <a:p>
          <a:pPr algn="l"/>
          <a:br>
            <a:rPr lang="en-US" sz="1800" b="1" i="0">
              <a:solidFill>
                <a:schemeClr val="bg1"/>
              </a:solidFill>
            </a:rPr>
          </a:br>
          <a:r>
            <a:rPr lang="en-US" sz="1800" b="1" i="0" err="1">
              <a:solidFill>
                <a:schemeClr val="bg1"/>
              </a:solidFill>
            </a:rPr>
            <a:t>RayWorker</a:t>
          </a:r>
          <a:r>
            <a:rPr lang="en-US" sz="1800" b="1" i="0">
              <a:solidFill>
                <a:schemeClr val="bg1"/>
              </a:solidFill>
            </a:rPr>
            <a:t> is a distributed Ray actor that profiles training latency of deep learning models using </a:t>
          </a:r>
          <a:r>
            <a:rPr lang="en-US" sz="1800" b="1" i="0" err="1">
              <a:solidFill>
                <a:schemeClr val="bg1"/>
              </a:solidFill>
            </a:rPr>
            <a:t>PyTorch</a:t>
          </a:r>
          <a:r>
            <a:rPr lang="en-US" sz="1800" b="1" i="0">
              <a:solidFill>
                <a:schemeClr val="bg1"/>
              </a:solidFill>
            </a:rPr>
            <a:t> DDP to inform cost-aware planning, as inspired by the </a:t>
          </a:r>
          <a:r>
            <a:rPr lang="en-US" sz="1800" b="1" i="0" err="1">
              <a:solidFill>
                <a:schemeClr val="bg1"/>
              </a:solidFill>
            </a:rPr>
            <a:t>RubberBand</a:t>
          </a:r>
          <a:r>
            <a:rPr lang="en-US" sz="1800" b="1" i="0">
              <a:solidFill>
                <a:schemeClr val="bg1"/>
              </a:solidFill>
            </a:rPr>
            <a:t> framework.</a:t>
          </a:r>
          <a:endParaRPr lang="en-CU" sz="1800" b="1">
            <a:solidFill>
              <a:schemeClr val="bg1"/>
            </a:solidFill>
          </a:endParaRPr>
        </a:p>
      </dgm:t>
    </dgm:pt>
    <dgm:pt modelId="{6559D62C-358C-4F4E-AC08-F6BFB99AA6F4}" type="parTrans" cxnId="{2AF4FA18-0D00-6943-874B-C75B86BBE69E}">
      <dgm:prSet/>
      <dgm:spPr/>
      <dgm:t>
        <a:bodyPr/>
        <a:lstStyle/>
        <a:p>
          <a:endParaRPr lang="en-US"/>
        </a:p>
      </dgm:t>
    </dgm:pt>
    <dgm:pt modelId="{7F3C5F26-B122-6048-A66A-6AD199A7941C}" type="sibTrans" cxnId="{2AF4FA18-0D00-6943-874B-C75B86BBE69E}">
      <dgm:prSet/>
      <dgm:spPr/>
      <dgm:t>
        <a:bodyPr/>
        <a:lstStyle/>
        <a:p>
          <a:endParaRPr lang="en-US"/>
        </a:p>
      </dgm:t>
    </dgm:pt>
    <dgm:pt modelId="{CC266832-78A8-3B40-A897-EC97BDBA4980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en-US" sz="1800" b="1" i="0" u="sng">
              <a:solidFill>
                <a:srgbClr val="92D050"/>
              </a:solidFill>
            </a:rPr>
            <a:t>Key Features</a:t>
          </a:r>
          <a:br>
            <a:rPr lang="en-US" sz="1800" b="1" i="0">
              <a:solidFill>
                <a:schemeClr val="bg1"/>
              </a:solidFill>
            </a:rPr>
          </a:br>
          <a:r>
            <a:rPr lang="en-US" sz="1800" b="1" i="0">
              <a:solidFill>
                <a:schemeClr val="bg1"/>
              </a:solidFill>
            </a:rPr>
            <a:t>Distributed Setup: Initializes </a:t>
          </a:r>
          <a:r>
            <a:rPr lang="en-US" sz="1800" b="1" i="0" err="1">
              <a:solidFill>
                <a:schemeClr val="bg1"/>
              </a:solidFill>
            </a:rPr>
            <a:t>PyTorch</a:t>
          </a:r>
          <a:r>
            <a:rPr lang="en-US" sz="1800" b="1" i="0">
              <a:solidFill>
                <a:schemeClr val="bg1"/>
              </a:solidFill>
            </a:rPr>
            <a:t> DDP using rank and </a:t>
          </a:r>
          <a:r>
            <a:rPr lang="en-US" sz="1800" b="1" i="0" err="1">
              <a:solidFill>
                <a:schemeClr val="bg1"/>
              </a:solidFill>
            </a:rPr>
            <a:t>world_size</a:t>
          </a:r>
          <a:r>
            <a:rPr lang="en-US" sz="1800" b="1" i="0">
              <a:solidFill>
                <a:schemeClr val="bg1"/>
              </a:solidFill>
            </a:rPr>
            <a:t> per worker.</a:t>
          </a:r>
          <a:br>
            <a:rPr lang="en-US" sz="1800" b="1" i="0">
              <a:solidFill>
                <a:schemeClr val="bg1"/>
              </a:solidFill>
            </a:rPr>
          </a:br>
          <a:r>
            <a:rPr lang="en-US" sz="1800" b="1" i="0">
              <a:solidFill>
                <a:schemeClr val="bg1"/>
              </a:solidFill>
            </a:rPr>
            <a:t>Model Profiling: Runs limited batches (</a:t>
          </a:r>
          <a:r>
            <a:rPr lang="en-US" sz="1800" b="1" i="0" err="1">
              <a:solidFill>
                <a:schemeClr val="bg1"/>
              </a:solidFill>
            </a:rPr>
            <a:t>max_batches</a:t>
          </a:r>
          <a:r>
            <a:rPr lang="en-US" sz="1800" b="1" i="0">
              <a:solidFill>
                <a:schemeClr val="bg1"/>
              </a:solidFill>
            </a:rPr>
            <a:t>) to quickly estimate training speed.</a:t>
          </a:r>
          <a:br>
            <a:rPr lang="en-US" sz="1800" b="1" i="0">
              <a:solidFill>
                <a:schemeClr val="bg1"/>
              </a:solidFill>
            </a:rPr>
          </a:br>
          <a:r>
            <a:rPr lang="en-US" sz="1800" b="1" i="0">
              <a:solidFill>
                <a:schemeClr val="bg1"/>
              </a:solidFill>
            </a:rPr>
            <a:t>Resource-Aware: Uses </a:t>
          </a:r>
          <a:r>
            <a:rPr lang="en-US" sz="1800" b="1" i="0" err="1">
              <a:solidFill>
                <a:schemeClr val="bg1"/>
              </a:solidFill>
            </a:rPr>
            <a:t>DataLoader</a:t>
          </a:r>
          <a:r>
            <a:rPr lang="en-US" sz="1800" b="1" i="0">
              <a:solidFill>
                <a:schemeClr val="bg1"/>
              </a:solidFill>
            </a:rPr>
            <a:t> with </a:t>
          </a:r>
          <a:r>
            <a:rPr lang="en-US" sz="1800" b="1" i="0" err="1">
              <a:solidFill>
                <a:schemeClr val="bg1"/>
              </a:solidFill>
            </a:rPr>
            <a:t>DistributedSampler</a:t>
          </a:r>
          <a:r>
            <a:rPr lang="en-US" sz="1800" b="1" i="0">
              <a:solidFill>
                <a:schemeClr val="bg1"/>
              </a:solidFill>
            </a:rPr>
            <a:t> to simulate realistic parallel training.</a:t>
          </a:r>
          <a:br>
            <a:rPr lang="en-US" sz="1600" b="1" i="0">
              <a:solidFill>
                <a:schemeClr val="bg1"/>
              </a:solidFill>
            </a:rPr>
          </a:br>
          <a:endParaRPr lang="en-CU" sz="1600" b="1">
            <a:solidFill>
              <a:schemeClr val="bg1"/>
            </a:solidFill>
          </a:endParaRPr>
        </a:p>
      </dgm:t>
    </dgm:pt>
    <dgm:pt modelId="{C6309883-AD94-4E47-8333-B7958818647A}" type="parTrans" cxnId="{B93A6B97-9C2B-1F43-A394-910FA0CBAF0F}">
      <dgm:prSet/>
      <dgm:spPr/>
      <dgm:t>
        <a:bodyPr/>
        <a:lstStyle/>
        <a:p>
          <a:endParaRPr lang="en-US"/>
        </a:p>
      </dgm:t>
    </dgm:pt>
    <dgm:pt modelId="{EF2E4041-50BE-FB4B-8761-2991F333576B}" type="sibTrans" cxnId="{B93A6B97-9C2B-1F43-A394-910FA0CBAF0F}">
      <dgm:prSet/>
      <dgm:spPr/>
      <dgm:t>
        <a:bodyPr/>
        <a:lstStyle/>
        <a:p>
          <a:endParaRPr lang="en-US"/>
        </a:p>
      </dgm:t>
    </dgm:pt>
    <dgm:pt modelId="{03EB763C-2B8E-8746-98B9-7CF3EB3C5AD3}">
      <dgm:prSet custT="1"/>
      <dgm:spPr>
        <a:solidFill>
          <a:schemeClr val="tx1"/>
        </a:solidFill>
      </dgm:spPr>
      <dgm:t>
        <a:bodyPr/>
        <a:lstStyle/>
        <a:p>
          <a:pPr algn="l"/>
          <a:r>
            <a:rPr lang="en-US" sz="1800" b="1" i="0" u="sng">
              <a:solidFill>
                <a:srgbClr val="00B050"/>
              </a:solidFill>
            </a:rPr>
            <a:t>Connection to </a:t>
          </a:r>
          <a:r>
            <a:rPr lang="en-US" sz="1800" b="1" i="0" u="sng" err="1">
              <a:solidFill>
                <a:srgbClr val="00B050"/>
              </a:solidFill>
            </a:rPr>
            <a:t>RubberBand</a:t>
          </a:r>
          <a:endParaRPr lang="en-US" sz="1800" b="1" i="0" u="sng">
            <a:solidFill>
              <a:srgbClr val="00B050"/>
            </a:solidFill>
          </a:endParaRPr>
        </a:p>
        <a:p>
          <a:pPr algn="l"/>
          <a:br>
            <a:rPr lang="en-US" sz="1800" b="1" i="0">
              <a:solidFill>
                <a:schemeClr val="bg1"/>
              </a:solidFill>
            </a:rPr>
          </a:br>
          <a:r>
            <a:rPr lang="en-US" sz="1800" b="1" i="0">
              <a:solidFill>
                <a:schemeClr val="bg1"/>
              </a:solidFill>
            </a:rPr>
            <a:t>Supports the scaling profile generation phase by profiling how training latency changes with GPU count—critical for generating elastic, low-cost resource plans under time constraints.</a:t>
          </a:r>
          <a:br>
            <a:rPr lang="en-US" sz="1800" b="1" i="0">
              <a:solidFill>
                <a:schemeClr val="bg1"/>
              </a:solidFill>
            </a:rPr>
          </a:br>
          <a:endParaRPr lang="en-CU" sz="1800" b="1">
            <a:solidFill>
              <a:schemeClr val="bg1"/>
            </a:solidFill>
          </a:endParaRPr>
        </a:p>
      </dgm:t>
    </dgm:pt>
    <dgm:pt modelId="{345FC38C-4BED-E841-B457-34BFE0D413FD}" type="parTrans" cxnId="{63843DF4-A92F-DB4B-ADAD-3FF66DCF9A3E}">
      <dgm:prSet/>
      <dgm:spPr/>
      <dgm:t>
        <a:bodyPr/>
        <a:lstStyle/>
        <a:p>
          <a:endParaRPr lang="en-US"/>
        </a:p>
      </dgm:t>
    </dgm:pt>
    <dgm:pt modelId="{890CB86C-947C-9144-A298-83EBDBF5B662}" type="sibTrans" cxnId="{63843DF4-A92F-DB4B-ADAD-3FF66DCF9A3E}">
      <dgm:prSet/>
      <dgm:spPr/>
      <dgm:t>
        <a:bodyPr/>
        <a:lstStyle/>
        <a:p>
          <a:endParaRPr lang="en-US"/>
        </a:p>
      </dgm:t>
    </dgm:pt>
    <dgm:pt modelId="{6B6374A9-DD6B-0A4E-9576-42DDFF2E4083}" type="pres">
      <dgm:prSet presAssocID="{9752816D-C580-0A43-9E85-E1A82E2F190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A3FBB58-D2E1-7A4C-A733-E55467E29F2D}" type="pres">
      <dgm:prSet presAssocID="{D0137C25-9125-B744-A757-93CB29EAA4B8}" presName="circle1" presStyleLbl="node1" presStyleIdx="0" presStyleCnt="3"/>
      <dgm:spPr/>
    </dgm:pt>
    <dgm:pt modelId="{6C70C8D9-54EF-134A-94B9-8E3200D32808}" type="pres">
      <dgm:prSet presAssocID="{D0137C25-9125-B744-A757-93CB29EAA4B8}" presName="space" presStyleCnt="0"/>
      <dgm:spPr/>
    </dgm:pt>
    <dgm:pt modelId="{5999A3C2-C89A-7846-8B1E-6862CABF2009}" type="pres">
      <dgm:prSet presAssocID="{D0137C25-9125-B744-A757-93CB29EAA4B8}" presName="rect1" presStyleLbl="alignAcc1" presStyleIdx="0" presStyleCnt="3"/>
      <dgm:spPr/>
    </dgm:pt>
    <dgm:pt modelId="{D0328792-514E-B64A-B3C3-847AB9502303}" type="pres">
      <dgm:prSet presAssocID="{CC266832-78A8-3B40-A897-EC97BDBA4980}" presName="vertSpace2" presStyleLbl="node1" presStyleIdx="0" presStyleCnt="3"/>
      <dgm:spPr/>
    </dgm:pt>
    <dgm:pt modelId="{5FCB8B3B-34D3-864C-8237-8013D6AE87AF}" type="pres">
      <dgm:prSet presAssocID="{CC266832-78A8-3B40-A897-EC97BDBA4980}" presName="circle2" presStyleLbl="node1" presStyleIdx="1" presStyleCnt="3"/>
      <dgm:spPr/>
    </dgm:pt>
    <dgm:pt modelId="{D98125BB-88C5-1B46-B09E-3ECC50B157AB}" type="pres">
      <dgm:prSet presAssocID="{CC266832-78A8-3B40-A897-EC97BDBA4980}" presName="rect2" presStyleLbl="alignAcc1" presStyleIdx="1" presStyleCnt="3"/>
      <dgm:spPr/>
    </dgm:pt>
    <dgm:pt modelId="{57B37D41-331B-744A-916C-0BD09253CE9D}" type="pres">
      <dgm:prSet presAssocID="{03EB763C-2B8E-8746-98B9-7CF3EB3C5AD3}" presName="vertSpace3" presStyleLbl="node1" presStyleIdx="1" presStyleCnt="3"/>
      <dgm:spPr/>
    </dgm:pt>
    <dgm:pt modelId="{038F06A7-4496-C24D-B61B-A8797B4E11BD}" type="pres">
      <dgm:prSet presAssocID="{03EB763C-2B8E-8746-98B9-7CF3EB3C5AD3}" presName="circle3" presStyleLbl="node1" presStyleIdx="2" presStyleCnt="3"/>
      <dgm:spPr/>
    </dgm:pt>
    <dgm:pt modelId="{C55802D0-4F1E-0142-A6DD-C4937A08CE9B}" type="pres">
      <dgm:prSet presAssocID="{03EB763C-2B8E-8746-98B9-7CF3EB3C5AD3}" presName="rect3" presStyleLbl="alignAcc1" presStyleIdx="2" presStyleCnt="3"/>
      <dgm:spPr/>
    </dgm:pt>
    <dgm:pt modelId="{C7B54B04-8321-2A4B-95FE-BBD445450144}" type="pres">
      <dgm:prSet presAssocID="{D0137C25-9125-B744-A757-93CB29EAA4B8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EE49C1F0-798E-8445-B135-6561A5A5E53E}" type="pres">
      <dgm:prSet presAssocID="{CC266832-78A8-3B40-A897-EC97BDBA4980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78148E01-5C25-A049-AAA5-04A994D355EE}" type="pres">
      <dgm:prSet presAssocID="{03EB763C-2B8E-8746-98B9-7CF3EB3C5AD3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E6CE230D-056B-684C-A549-9CFD302CE312}" type="presOf" srcId="{03EB763C-2B8E-8746-98B9-7CF3EB3C5AD3}" destId="{78148E01-5C25-A049-AAA5-04A994D355EE}" srcOrd="1" destOrd="0" presId="urn:microsoft.com/office/officeart/2005/8/layout/target3"/>
    <dgm:cxn modelId="{DF42680E-5FA9-DB4B-8486-F7714C9779BA}" type="presOf" srcId="{CC266832-78A8-3B40-A897-EC97BDBA4980}" destId="{D98125BB-88C5-1B46-B09E-3ECC50B157AB}" srcOrd="0" destOrd="0" presId="urn:microsoft.com/office/officeart/2005/8/layout/target3"/>
    <dgm:cxn modelId="{2AF4FA18-0D00-6943-874B-C75B86BBE69E}" srcId="{9752816D-C580-0A43-9E85-E1A82E2F1907}" destId="{D0137C25-9125-B744-A757-93CB29EAA4B8}" srcOrd="0" destOrd="0" parTransId="{6559D62C-358C-4F4E-AC08-F6BFB99AA6F4}" sibTransId="{7F3C5F26-B122-6048-A66A-6AD199A7941C}"/>
    <dgm:cxn modelId="{BAE9BC31-364E-9B45-8635-34F9DFEB74BA}" type="presOf" srcId="{03EB763C-2B8E-8746-98B9-7CF3EB3C5AD3}" destId="{C55802D0-4F1E-0142-A6DD-C4937A08CE9B}" srcOrd="0" destOrd="0" presId="urn:microsoft.com/office/officeart/2005/8/layout/target3"/>
    <dgm:cxn modelId="{3B700F68-8A6E-BF4F-A780-B567AA25B07B}" type="presOf" srcId="{D0137C25-9125-B744-A757-93CB29EAA4B8}" destId="{5999A3C2-C89A-7846-8B1E-6862CABF2009}" srcOrd="0" destOrd="0" presId="urn:microsoft.com/office/officeart/2005/8/layout/target3"/>
    <dgm:cxn modelId="{46C4995A-4C33-3949-98C6-081BB975804B}" type="presOf" srcId="{9752816D-C580-0A43-9E85-E1A82E2F1907}" destId="{6B6374A9-DD6B-0A4E-9576-42DDFF2E4083}" srcOrd="0" destOrd="0" presId="urn:microsoft.com/office/officeart/2005/8/layout/target3"/>
    <dgm:cxn modelId="{B93A6B97-9C2B-1F43-A394-910FA0CBAF0F}" srcId="{9752816D-C580-0A43-9E85-E1A82E2F1907}" destId="{CC266832-78A8-3B40-A897-EC97BDBA4980}" srcOrd="1" destOrd="0" parTransId="{C6309883-AD94-4E47-8333-B7958818647A}" sibTransId="{EF2E4041-50BE-FB4B-8761-2991F333576B}"/>
    <dgm:cxn modelId="{758133AD-F398-0C43-A549-E58348BEA5C5}" type="presOf" srcId="{CC266832-78A8-3B40-A897-EC97BDBA4980}" destId="{EE49C1F0-798E-8445-B135-6561A5A5E53E}" srcOrd="1" destOrd="0" presId="urn:microsoft.com/office/officeart/2005/8/layout/target3"/>
    <dgm:cxn modelId="{63843DF4-A92F-DB4B-ADAD-3FF66DCF9A3E}" srcId="{9752816D-C580-0A43-9E85-E1A82E2F1907}" destId="{03EB763C-2B8E-8746-98B9-7CF3EB3C5AD3}" srcOrd="2" destOrd="0" parTransId="{345FC38C-4BED-E841-B457-34BFE0D413FD}" sibTransId="{890CB86C-947C-9144-A298-83EBDBF5B662}"/>
    <dgm:cxn modelId="{3C674FF7-4E81-2249-9409-621494681E61}" type="presOf" srcId="{D0137C25-9125-B744-A757-93CB29EAA4B8}" destId="{C7B54B04-8321-2A4B-95FE-BBD445450144}" srcOrd="1" destOrd="0" presId="urn:microsoft.com/office/officeart/2005/8/layout/target3"/>
    <dgm:cxn modelId="{280D23FD-CE6A-F94C-806B-A903D111256B}" type="presParOf" srcId="{6B6374A9-DD6B-0A4E-9576-42DDFF2E4083}" destId="{EA3FBB58-D2E1-7A4C-A733-E55467E29F2D}" srcOrd="0" destOrd="0" presId="urn:microsoft.com/office/officeart/2005/8/layout/target3"/>
    <dgm:cxn modelId="{7963F96D-FF55-3348-87FB-4ED350A8D300}" type="presParOf" srcId="{6B6374A9-DD6B-0A4E-9576-42DDFF2E4083}" destId="{6C70C8D9-54EF-134A-94B9-8E3200D32808}" srcOrd="1" destOrd="0" presId="urn:microsoft.com/office/officeart/2005/8/layout/target3"/>
    <dgm:cxn modelId="{E1DB355D-6A50-E54D-9EB3-4BC7871A4FE8}" type="presParOf" srcId="{6B6374A9-DD6B-0A4E-9576-42DDFF2E4083}" destId="{5999A3C2-C89A-7846-8B1E-6862CABF2009}" srcOrd="2" destOrd="0" presId="urn:microsoft.com/office/officeart/2005/8/layout/target3"/>
    <dgm:cxn modelId="{8698873D-554D-6A4A-B8AF-27D97B169075}" type="presParOf" srcId="{6B6374A9-DD6B-0A4E-9576-42DDFF2E4083}" destId="{D0328792-514E-B64A-B3C3-847AB9502303}" srcOrd="3" destOrd="0" presId="urn:microsoft.com/office/officeart/2005/8/layout/target3"/>
    <dgm:cxn modelId="{DBC982C0-31C3-B542-8AE1-D5D3D8E901BE}" type="presParOf" srcId="{6B6374A9-DD6B-0A4E-9576-42DDFF2E4083}" destId="{5FCB8B3B-34D3-864C-8237-8013D6AE87AF}" srcOrd="4" destOrd="0" presId="urn:microsoft.com/office/officeart/2005/8/layout/target3"/>
    <dgm:cxn modelId="{2340BEA9-C575-B545-9D20-F4BFA99BA622}" type="presParOf" srcId="{6B6374A9-DD6B-0A4E-9576-42DDFF2E4083}" destId="{D98125BB-88C5-1B46-B09E-3ECC50B157AB}" srcOrd="5" destOrd="0" presId="urn:microsoft.com/office/officeart/2005/8/layout/target3"/>
    <dgm:cxn modelId="{5A6B6B81-BD3D-174A-A3A8-18AEFEEBD141}" type="presParOf" srcId="{6B6374A9-DD6B-0A4E-9576-42DDFF2E4083}" destId="{57B37D41-331B-744A-916C-0BD09253CE9D}" srcOrd="6" destOrd="0" presId="urn:microsoft.com/office/officeart/2005/8/layout/target3"/>
    <dgm:cxn modelId="{CFCEE1E3-6FA2-7A4B-84F6-1210C7C2DEBA}" type="presParOf" srcId="{6B6374A9-DD6B-0A4E-9576-42DDFF2E4083}" destId="{038F06A7-4496-C24D-B61B-A8797B4E11BD}" srcOrd="7" destOrd="0" presId="urn:microsoft.com/office/officeart/2005/8/layout/target3"/>
    <dgm:cxn modelId="{8A520299-45D3-B940-856F-35A8F044EF37}" type="presParOf" srcId="{6B6374A9-DD6B-0A4E-9576-42DDFF2E4083}" destId="{C55802D0-4F1E-0142-A6DD-C4937A08CE9B}" srcOrd="8" destOrd="0" presId="urn:microsoft.com/office/officeart/2005/8/layout/target3"/>
    <dgm:cxn modelId="{0E0A5D54-1431-3244-8713-A53961C03CF2}" type="presParOf" srcId="{6B6374A9-DD6B-0A4E-9576-42DDFF2E4083}" destId="{C7B54B04-8321-2A4B-95FE-BBD445450144}" srcOrd="9" destOrd="0" presId="urn:microsoft.com/office/officeart/2005/8/layout/target3"/>
    <dgm:cxn modelId="{D74531D1-2BA1-3F43-B6A2-C122A5C42962}" type="presParOf" srcId="{6B6374A9-DD6B-0A4E-9576-42DDFF2E4083}" destId="{EE49C1F0-798E-8445-B135-6561A5A5E53E}" srcOrd="10" destOrd="0" presId="urn:microsoft.com/office/officeart/2005/8/layout/target3"/>
    <dgm:cxn modelId="{B583DAE1-330D-A446-8101-EAC6C949E0FB}" type="presParOf" srcId="{6B6374A9-DD6B-0A4E-9576-42DDFF2E4083}" destId="{78148E01-5C25-A049-AAA5-04A994D355EE}" srcOrd="11" destOrd="0" presId="urn:microsoft.com/office/officeart/2005/8/layout/target3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595FFA-401C-8A43-B7C3-BCC39B25B6B3}" type="doc">
      <dgm:prSet loTypeId="urn:microsoft.com/office/officeart/2005/8/layout/matrix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3A3B8-83B4-1E43-BC44-24D5324003A2}">
      <dgm:prSet/>
      <dgm:spPr>
        <a:solidFill>
          <a:schemeClr val="tx1"/>
        </a:solidFill>
      </dgm:spPr>
      <dgm:t>
        <a:bodyPr/>
        <a:lstStyle/>
        <a:p>
          <a:r>
            <a:rPr lang="en-CU">
              <a:solidFill>
                <a:schemeClr val="bg1"/>
              </a:solidFill>
            </a:rPr>
            <a:t>PROFILER</a:t>
          </a:r>
        </a:p>
      </dgm:t>
    </dgm:pt>
    <dgm:pt modelId="{41EF59B9-0778-C541-9729-5E5756F52F6A}" type="sibTrans" cxnId="{7EF682F6-A413-9942-A6CA-E1279CF121EB}">
      <dgm:prSet/>
      <dgm:spPr/>
      <dgm:t>
        <a:bodyPr/>
        <a:lstStyle/>
        <a:p>
          <a:endParaRPr lang="en-US"/>
        </a:p>
      </dgm:t>
    </dgm:pt>
    <dgm:pt modelId="{71A52FDD-F9FF-1342-9C73-85FF2E1E6EB3}" type="parTrans" cxnId="{7EF682F6-A413-9942-A6CA-E1279CF121EB}">
      <dgm:prSet/>
      <dgm:spPr/>
      <dgm:t>
        <a:bodyPr/>
        <a:lstStyle/>
        <a:p>
          <a:endParaRPr lang="en-US"/>
        </a:p>
      </dgm:t>
    </dgm:pt>
    <dgm:pt modelId="{324DCF56-F2E4-3946-AF77-438187CAC17B}">
      <dgm:prSet/>
      <dgm:spPr/>
      <dgm:t>
        <a:bodyPr/>
        <a:lstStyle/>
        <a:p>
          <a:endParaRPr lang="en-US"/>
        </a:p>
      </dgm:t>
    </dgm:pt>
    <dgm:pt modelId="{A4B50E77-682C-B84C-8662-48F841ABF682}" type="sibTrans" cxnId="{86200DC8-B0B7-9741-8639-F59CDC970609}">
      <dgm:prSet/>
      <dgm:spPr/>
      <dgm:t>
        <a:bodyPr/>
        <a:lstStyle/>
        <a:p>
          <a:endParaRPr lang="en-US"/>
        </a:p>
      </dgm:t>
    </dgm:pt>
    <dgm:pt modelId="{95D543EB-3E27-004B-9EA3-ECCC3925A6BA}" type="parTrans" cxnId="{86200DC8-B0B7-9741-8639-F59CDC970609}">
      <dgm:prSet/>
      <dgm:spPr/>
      <dgm:t>
        <a:bodyPr/>
        <a:lstStyle/>
        <a:p>
          <a:endParaRPr lang="en-US"/>
        </a:p>
      </dgm:t>
    </dgm:pt>
    <dgm:pt modelId="{5A9CAB96-0830-E349-AF41-C10166C4C85D}">
      <dgm:prSet/>
      <dgm:spPr/>
      <dgm:t>
        <a:bodyPr/>
        <a:lstStyle/>
        <a:p>
          <a:endParaRPr lang="en-US"/>
        </a:p>
      </dgm:t>
    </dgm:pt>
    <dgm:pt modelId="{B72E4428-328B-AA4E-AAD7-243E7D4E8E39}" type="sibTrans" cxnId="{738B3785-E8C7-844E-B5D5-D411B6399885}">
      <dgm:prSet/>
      <dgm:spPr/>
      <dgm:t>
        <a:bodyPr/>
        <a:lstStyle/>
        <a:p>
          <a:endParaRPr lang="en-US"/>
        </a:p>
      </dgm:t>
    </dgm:pt>
    <dgm:pt modelId="{10E54401-F36E-744C-B07D-540B842381AA}" type="parTrans" cxnId="{738B3785-E8C7-844E-B5D5-D411B6399885}">
      <dgm:prSet/>
      <dgm:spPr/>
      <dgm:t>
        <a:bodyPr/>
        <a:lstStyle/>
        <a:p>
          <a:endParaRPr lang="en-US"/>
        </a:p>
      </dgm:t>
    </dgm:pt>
    <dgm:pt modelId="{B0C8FB03-F948-2B41-8583-47FFCBC3464A}">
      <dgm:prSet/>
      <dgm:spPr/>
      <dgm:t>
        <a:bodyPr/>
        <a:lstStyle/>
        <a:p>
          <a:endParaRPr lang="en-US"/>
        </a:p>
      </dgm:t>
    </dgm:pt>
    <dgm:pt modelId="{4A583D48-49AF-524C-9A32-1B708B064A69}" type="sibTrans" cxnId="{853B8524-9925-E74C-94B4-D1BFF82A491F}">
      <dgm:prSet/>
      <dgm:spPr/>
      <dgm:t>
        <a:bodyPr/>
        <a:lstStyle/>
        <a:p>
          <a:endParaRPr lang="en-US"/>
        </a:p>
      </dgm:t>
    </dgm:pt>
    <dgm:pt modelId="{6CF554B5-50D3-F54D-A868-27DAF188E38F}" type="parTrans" cxnId="{853B8524-9925-E74C-94B4-D1BFF82A491F}">
      <dgm:prSet/>
      <dgm:spPr/>
      <dgm:t>
        <a:bodyPr/>
        <a:lstStyle/>
        <a:p>
          <a:endParaRPr lang="en-US"/>
        </a:p>
      </dgm:t>
    </dgm:pt>
    <dgm:pt modelId="{3EE09BB4-181A-8242-866F-18D822073185}">
      <dgm:prSet/>
      <dgm:spPr/>
      <dgm:t>
        <a:bodyPr/>
        <a:lstStyle/>
        <a:p>
          <a:endParaRPr lang="en-US"/>
        </a:p>
      </dgm:t>
    </dgm:pt>
    <dgm:pt modelId="{C094C8BF-9EF8-704D-BFAA-53F5129E4910}" type="sibTrans" cxnId="{DA54B0AE-C40A-C346-8383-81DB657275E0}">
      <dgm:prSet/>
      <dgm:spPr/>
      <dgm:t>
        <a:bodyPr/>
        <a:lstStyle/>
        <a:p>
          <a:endParaRPr lang="en-US"/>
        </a:p>
      </dgm:t>
    </dgm:pt>
    <dgm:pt modelId="{31FA1889-43A8-D447-A5FF-7A07FB03534F}" type="parTrans" cxnId="{DA54B0AE-C40A-C346-8383-81DB657275E0}">
      <dgm:prSet/>
      <dgm:spPr/>
      <dgm:t>
        <a:bodyPr/>
        <a:lstStyle/>
        <a:p>
          <a:endParaRPr lang="en-US"/>
        </a:p>
      </dgm:t>
    </dgm:pt>
    <dgm:pt modelId="{5B6C22D2-5D9C-AD42-AAC9-1EA7AC50F816}">
      <dgm:prSet/>
      <dgm:spPr/>
      <dgm:t>
        <a:bodyPr/>
        <a:lstStyle/>
        <a:p>
          <a:endParaRPr lang="en-US"/>
        </a:p>
      </dgm:t>
    </dgm:pt>
    <dgm:pt modelId="{06608327-CE09-2849-8804-7543E54BEF8B}" type="sibTrans" cxnId="{72DDBF9C-D30C-FE43-AF2B-AC1A65122400}">
      <dgm:prSet/>
      <dgm:spPr/>
      <dgm:t>
        <a:bodyPr/>
        <a:lstStyle/>
        <a:p>
          <a:endParaRPr lang="en-US"/>
        </a:p>
      </dgm:t>
    </dgm:pt>
    <dgm:pt modelId="{338E117A-3177-094D-B440-8D6A35AC8A8A}" type="parTrans" cxnId="{72DDBF9C-D30C-FE43-AF2B-AC1A65122400}">
      <dgm:prSet/>
      <dgm:spPr/>
      <dgm:t>
        <a:bodyPr/>
        <a:lstStyle/>
        <a:p>
          <a:endParaRPr lang="en-US"/>
        </a:p>
      </dgm:t>
    </dgm:pt>
    <dgm:pt modelId="{57F71313-E543-2F4C-8B3F-1CB67F92D7A4}">
      <dgm:prSet/>
      <dgm:spPr/>
      <dgm:t>
        <a:bodyPr/>
        <a:lstStyle/>
        <a:p>
          <a:endParaRPr lang="en-US"/>
        </a:p>
      </dgm:t>
    </dgm:pt>
    <dgm:pt modelId="{9A81BF95-E4EB-A643-A00A-909F535389B3}" type="sibTrans" cxnId="{0F9DE2DA-D874-7F4F-99A2-915D78A0AB67}">
      <dgm:prSet/>
      <dgm:spPr/>
      <dgm:t>
        <a:bodyPr/>
        <a:lstStyle/>
        <a:p>
          <a:endParaRPr lang="en-US"/>
        </a:p>
      </dgm:t>
    </dgm:pt>
    <dgm:pt modelId="{CB15D089-5057-5F4C-A2B8-13ECD77F6262}" type="parTrans" cxnId="{0F9DE2DA-D874-7F4F-99A2-915D78A0AB67}">
      <dgm:prSet/>
      <dgm:spPr/>
      <dgm:t>
        <a:bodyPr/>
        <a:lstStyle/>
        <a:p>
          <a:endParaRPr lang="en-US"/>
        </a:p>
      </dgm:t>
    </dgm:pt>
    <dgm:pt modelId="{4B4243F8-C2E8-A849-BF8F-E242E05E6D3C}">
      <dgm:prSet/>
      <dgm:spPr/>
      <dgm:t>
        <a:bodyPr/>
        <a:lstStyle/>
        <a:p>
          <a:endParaRPr lang="en-US"/>
        </a:p>
      </dgm:t>
    </dgm:pt>
    <dgm:pt modelId="{E9BABD67-37B2-3542-AD77-855AF24DC0BC}" type="sibTrans" cxnId="{F12DF47A-2BC7-AB44-ACAE-BDF15CBFADD5}">
      <dgm:prSet/>
      <dgm:spPr/>
      <dgm:t>
        <a:bodyPr/>
        <a:lstStyle/>
        <a:p>
          <a:endParaRPr lang="en-US"/>
        </a:p>
      </dgm:t>
    </dgm:pt>
    <dgm:pt modelId="{C1ECBE83-5593-0349-B137-D6602C6EDDCD}" type="parTrans" cxnId="{F12DF47A-2BC7-AB44-ACAE-BDF15CBFADD5}">
      <dgm:prSet/>
      <dgm:spPr/>
      <dgm:t>
        <a:bodyPr/>
        <a:lstStyle/>
        <a:p>
          <a:endParaRPr lang="en-US"/>
        </a:p>
      </dgm:t>
    </dgm:pt>
    <dgm:pt modelId="{5B440120-54EB-EE49-AD93-E7F0BF08D030}">
      <dgm:prSet/>
      <dgm:spPr/>
      <dgm:t>
        <a:bodyPr/>
        <a:lstStyle/>
        <a:p>
          <a:endParaRPr lang="en-US"/>
        </a:p>
      </dgm:t>
    </dgm:pt>
    <dgm:pt modelId="{A3B1F4A7-6EA5-5E4F-AFC5-DE4499FC54AE}" type="sibTrans" cxnId="{ADB5C4DF-EA6C-824B-BC1F-6835F75EB123}">
      <dgm:prSet/>
      <dgm:spPr/>
      <dgm:t>
        <a:bodyPr/>
        <a:lstStyle/>
        <a:p>
          <a:endParaRPr lang="en-US"/>
        </a:p>
      </dgm:t>
    </dgm:pt>
    <dgm:pt modelId="{432C4047-9F5F-8144-8753-2D8BE580FF32}" type="parTrans" cxnId="{ADB5C4DF-EA6C-824B-BC1F-6835F75EB123}">
      <dgm:prSet/>
      <dgm:spPr/>
      <dgm:t>
        <a:bodyPr/>
        <a:lstStyle/>
        <a:p>
          <a:endParaRPr lang="en-US"/>
        </a:p>
      </dgm:t>
    </dgm:pt>
    <dgm:pt modelId="{BAF1F231-F376-AE4A-AB32-660AB8414A65}">
      <dgm:prSet/>
      <dgm:spPr/>
      <dgm:t>
        <a:bodyPr/>
        <a:lstStyle/>
        <a:p>
          <a:endParaRPr lang="en-US"/>
        </a:p>
      </dgm:t>
    </dgm:pt>
    <dgm:pt modelId="{483F2BC7-8D91-4D4D-B233-1C5CD676F491}" type="sibTrans" cxnId="{D38EC909-514C-374C-8AA7-DD1FA7285956}">
      <dgm:prSet/>
      <dgm:spPr/>
      <dgm:t>
        <a:bodyPr/>
        <a:lstStyle/>
        <a:p>
          <a:endParaRPr lang="en-US"/>
        </a:p>
      </dgm:t>
    </dgm:pt>
    <dgm:pt modelId="{761B3904-28A1-C945-A281-01C98F062F4F}" type="parTrans" cxnId="{D38EC909-514C-374C-8AA7-DD1FA7285956}">
      <dgm:prSet/>
      <dgm:spPr/>
      <dgm:t>
        <a:bodyPr/>
        <a:lstStyle/>
        <a:p>
          <a:endParaRPr lang="en-US"/>
        </a:p>
      </dgm:t>
    </dgm:pt>
    <dgm:pt modelId="{92A1C4F8-D77C-D14A-A3E1-FA76519DFBC5}">
      <dgm:prSet/>
      <dgm:spPr/>
      <dgm:t>
        <a:bodyPr/>
        <a:lstStyle/>
        <a:p>
          <a:endParaRPr lang="en-US"/>
        </a:p>
      </dgm:t>
    </dgm:pt>
    <dgm:pt modelId="{96655C29-3697-3D43-A014-E851ABDDCF38}" type="sibTrans" cxnId="{7954E7C2-6CAB-5240-8FEC-A887632E14F6}">
      <dgm:prSet/>
      <dgm:spPr/>
      <dgm:t>
        <a:bodyPr/>
        <a:lstStyle/>
        <a:p>
          <a:endParaRPr lang="en-US"/>
        </a:p>
      </dgm:t>
    </dgm:pt>
    <dgm:pt modelId="{CD9C8EF1-5858-6045-BF25-A266F312967D}" type="parTrans" cxnId="{7954E7C2-6CAB-5240-8FEC-A887632E14F6}">
      <dgm:prSet/>
      <dgm:spPr/>
      <dgm:t>
        <a:bodyPr/>
        <a:lstStyle/>
        <a:p>
          <a:endParaRPr lang="en-US"/>
        </a:p>
      </dgm:t>
    </dgm:pt>
    <dgm:pt modelId="{238A3B6C-5F67-A944-8945-81CE30F99155}">
      <dgm:prSet/>
      <dgm:spPr/>
      <dgm:t>
        <a:bodyPr/>
        <a:lstStyle/>
        <a:p>
          <a:endParaRPr lang="en-US"/>
        </a:p>
      </dgm:t>
    </dgm:pt>
    <dgm:pt modelId="{5AC2BFEF-C902-F743-B7F7-229B26C3F340}" type="sibTrans" cxnId="{FADB9FC0-E2CA-6D45-AE9C-06B01259C235}">
      <dgm:prSet/>
      <dgm:spPr/>
      <dgm:t>
        <a:bodyPr/>
        <a:lstStyle/>
        <a:p>
          <a:endParaRPr lang="en-US"/>
        </a:p>
      </dgm:t>
    </dgm:pt>
    <dgm:pt modelId="{3050C670-2A17-BF4F-BD72-4250B10F5F43}" type="parTrans" cxnId="{FADB9FC0-E2CA-6D45-AE9C-06B01259C235}">
      <dgm:prSet/>
      <dgm:spPr/>
      <dgm:t>
        <a:bodyPr/>
        <a:lstStyle/>
        <a:p>
          <a:endParaRPr lang="en-US"/>
        </a:p>
      </dgm:t>
    </dgm:pt>
    <dgm:pt modelId="{5CC08697-3416-DD4F-BFB4-20597A9746C2}">
      <dgm:prSet/>
      <dgm:spPr/>
      <dgm:t>
        <a:bodyPr/>
        <a:lstStyle/>
        <a:p>
          <a:endParaRPr lang="en-US"/>
        </a:p>
      </dgm:t>
    </dgm:pt>
    <dgm:pt modelId="{3A69439A-B029-A04C-9CBB-CB5E30B2D860}" type="sibTrans" cxnId="{1910B44E-04C8-C947-B681-937A3FB651BD}">
      <dgm:prSet/>
      <dgm:spPr/>
      <dgm:t>
        <a:bodyPr/>
        <a:lstStyle/>
        <a:p>
          <a:endParaRPr lang="en-US"/>
        </a:p>
      </dgm:t>
    </dgm:pt>
    <dgm:pt modelId="{058E8589-89C0-0F4C-9B40-901690B9A5FC}" type="parTrans" cxnId="{1910B44E-04C8-C947-B681-937A3FB651BD}">
      <dgm:prSet/>
      <dgm:spPr/>
      <dgm:t>
        <a:bodyPr/>
        <a:lstStyle/>
        <a:p>
          <a:endParaRPr lang="en-US"/>
        </a:p>
      </dgm:t>
    </dgm:pt>
    <dgm:pt modelId="{B0833E64-1DB0-3F44-A2AB-D1BCE9396221}">
      <dgm:prSet/>
      <dgm:spPr/>
      <dgm:t>
        <a:bodyPr/>
        <a:lstStyle/>
        <a:p>
          <a:endParaRPr lang="en-US"/>
        </a:p>
      </dgm:t>
    </dgm:pt>
    <dgm:pt modelId="{FFD0699E-D914-B041-BB12-56E75A39314D}" type="sibTrans" cxnId="{D1659E81-53F7-3348-B3E6-DCEB0EF09C82}">
      <dgm:prSet/>
      <dgm:spPr/>
      <dgm:t>
        <a:bodyPr/>
        <a:lstStyle/>
        <a:p>
          <a:endParaRPr lang="en-US"/>
        </a:p>
      </dgm:t>
    </dgm:pt>
    <dgm:pt modelId="{7B54EB0E-4D7A-014F-97A6-1431400218E5}" type="parTrans" cxnId="{D1659E81-53F7-3348-B3E6-DCEB0EF09C82}">
      <dgm:prSet/>
      <dgm:spPr/>
      <dgm:t>
        <a:bodyPr/>
        <a:lstStyle/>
        <a:p>
          <a:endParaRPr lang="en-US"/>
        </a:p>
      </dgm:t>
    </dgm:pt>
    <dgm:pt modelId="{DC0C9837-C143-1647-A763-412212EDFE6D}">
      <dgm:prSet/>
      <dgm:spPr/>
      <dgm:t>
        <a:bodyPr/>
        <a:lstStyle/>
        <a:p>
          <a:endParaRPr lang="en-US"/>
        </a:p>
      </dgm:t>
    </dgm:pt>
    <dgm:pt modelId="{1382D8AA-63B9-3F4C-B643-3EB0C99CE575}" type="sibTrans" cxnId="{33C84EE7-924E-DE41-9212-C198E67419EA}">
      <dgm:prSet/>
      <dgm:spPr/>
      <dgm:t>
        <a:bodyPr/>
        <a:lstStyle/>
        <a:p>
          <a:endParaRPr lang="en-US"/>
        </a:p>
      </dgm:t>
    </dgm:pt>
    <dgm:pt modelId="{3570992F-FA8D-4F41-9727-1A56D3C1381A}" type="parTrans" cxnId="{33C84EE7-924E-DE41-9212-C198E67419EA}">
      <dgm:prSet/>
      <dgm:spPr/>
      <dgm:t>
        <a:bodyPr/>
        <a:lstStyle/>
        <a:p>
          <a:endParaRPr lang="en-US"/>
        </a:p>
      </dgm:t>
    </dgm:pt>
    <dgm:pt modelId="{B2C3C0DD-1FE1-6448-947E-9FA607EFE498}">
      <dgm:prSet/>
      <dgm:spPr/>
      <dgm:t>
        <a:bodyPr/>
        <a:lstStyle/>
        <a:p>
          <a:endParaRPr lang="en-US"/>
        </a:p>
      </dgm:t>
    </dgm:pt>
    <dgm:pt modelId="{DF60326C-548A-AC43-A77A-7C7F9F506923}" type="sibTrans" cxnId="{83127E59-2740-C140-AB84-3CD9D1E228CD}">
      <dgm:prSet/>
      <dgm:spPr/>
      <dgm:t>
        <a:bodyPr/>
        <a:lstStyle/>
        <a:p>
          <a:endParaRPr lang="en-US"/>
        </a:p>
      </dgm:t>
    </dgm:pt>
    <dgm:pt modelId="{2105114D-1B51-A442-BD21-0E26ACC5CCB7}" type="parTrans" cxnId="{83127E59-2740-C140-AB84-3CD9D1E228CD}">
      <dgm:prSet/>
      <dgm:spPr/>
      <dgm:t>
        <a:bodyPr/>
        <a:lstStyle/>
        <a:p>
          <a:endParaRPr lang="en-US"/>
        </a:p>
      </dgm:t>
    </dgm:pt>
    <dgm:pt modelId="{3977EC17-4322-EB4B-8C17-1D621F48B048}">
      <dgm:prSet/>
      <dgm:spPr/>
      <dgm:t>
        <a:bodyPr/>
        <a:lstStyle/>
        <a:p>
          <a:endParaRPr lang="en-US"/>
        </a:p>
      </dgm:t>
    </dgm:pt>
    <dgm:pt modelId="{05D2579A-3BC0-0646-8542-9C8AE7CAA1E8}" type="parTrans" cxnId="{A64AA5B9-69E7-7341-89CE-41770281261B}">
      <dgm:prSet/>
      <dgm:spPr/>
      <dgm:t>
        <a:bodyPr/>
        <a:lstStyle/>
        <a:p>
          <a:endParaRPr lang="en-US"/>
        </a:p>
      </dgm:t>
    </dgm:pt>
    <dgm:pt modelId="{E5ADA604-7BBB-7F49-B067-E5D5CAB3577E}" type="sibTrans" cxnId="{A64AA5B9-69E7-7341-89CE-41770281261B}">
      <dgm:prSet/>
      <dgm:spPr/>
      <dgm:t>
        <a:bodyPr/>
        <a:lstStyle/>
        <a:p>
          <a:endParaRPr lang="en-US"/>
        </a:p>
      </dgm:t>
    </dgm:pt>
    <dgm:pt modelId="{4763B088-6695-C04C-9660-2871A57C36B8}" type="pres">
      <dgm:prSet presAssocID="{93595FFA-401C-8A43-B7C3-BCC39B25B6B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B2E62A-317B-544D-9C82-F4DB3AA372B3}" type="pres">
      <dgm:prSet presAssocID="{93595FFA-401C-8A43-B7C3-BCC39B25B6B3}" presName="matrix" presStyleCnt="0"/>
      <dgm:spPr/>
    </dgm:pt>
    <dgm:pt modelId="{FC54253C-E248-B04F-9FC2-49C5D91AE5F4}" type="pres">
      <dgm:prSet presAssocID="{93595FFA-401C-8A43-B7C3-BCC39B25B6B3}" presName="tile1" presStyleLbl="node1" presStyleIdx="0" presStyleCnt="4"/>
      <dgm:spPr/>
    </dgm:pt>
    <dgm:pt modelId="{6AF04E74-D1B1-8544-A370-F09105A04341}" type="pres">
      <dgm:prSet presAssocID="{93595FFA-401C-8A43-B7C3-BCC39B25B6B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3D3933-8CF3-BB4A-ADF9-FE117462E9FD}" type="pres">
      <dgm:prSet presAssocID="{93595FFA-401C-8A43-B7C3-BCC39B25B6B3}" presName="tile2" presStyleLbl="node1" presStyleIdx="1" presStyleCnt="4"/>
      <dgm:spPr>
        <a:solidFill>
          <a:srgbClr val="FFC000"/>
        </a:solidFill>
      </dgm:spPr>
    </dgm:pt>
    <dgm:pt modelId="{A4AE8691-0D9C-5649-8627-36C9AB52564A}" type="pres">
      <dgm:prSet presAssocID="{93595FFA-401C-8A43-B7C3-BCC39B25B6B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CBDFA6-97B7-CA42-A08B-18081A055F49}" type="pres">
      <dgm:prSet presAssocID="{93595FFA-401C-8A43-B7C3-BCC39B25B6B3}" presName="tile3" presStyleLbl="node1" presStyleIdx="2" presStyleCnt="4"/>
      <dgm:spPr/>
    </dgm:pt>
    <dgm:pt modelId="{8045A021-78AC-584D-8893-CABECB133D6B}" type="pres">
      <dgm:prSet presAssocID="{93595FFA-401C-8A43-B7C3-BCC39B25B6B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ECE2FB-6EE4-C94E-8167-469927A42733}" type="pres">
      <dgm:prSet presAssocID="{93595FFA-401C-8A43-B7C3-BCC39B25B6B3}" presName="tile4" presStyleLbl="node1" presStyleIdx="3" presStyleCnt="4"/>
      <dgm:spPr>
        <a:solidFill>
          <a:srgbClr val="0070C0"/>
        </a:solidFill>
      </dgm:spPr>
    </dgm:pt>
    <dgm:pt modelId="{FA53780F-6858-9647-BF8E-E3BE9E7B32EE}" type="pres">
      <dgm:prSet presAssocID="{93595FFA-401C-8A43-B7C3-BCC39B25B6B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FBCA66-2C70-5348-A469-34C814FC7BE3}" type="pres">
      <dgm:prSet presAssocID="{93595FFA-401C-8A43-B7C3-BCC39B25B6B3}" presName="centerTile" presStyleLbl="fgShp" presStyleIdx="0" presStyleCnt="1" custLinFactNeighborX="-966" custLinFactNeighborY="14179">
        <dgm:presLayoutVars>
          <dgm:chMax val="0"/>
          <dgm:chPref val="0"/>
        </dgm:presLayoutVars>
      </dgm:prSet>
      <dgm:spPr/>
    </dgm:pt>
  </dgm:ptLst>
  <dgm:cxnLst>
    <dgm:cxn modelId="{D38EC909-514C-374C-8AA7-DD1FA7285956}" srcId="{93595FFA-401C-8A43-B7C3-BCC39B25B6B3}" destId="{BAF1F231-F376-AE4A-AB32-660AB8414A65}" srcOrd="10" destOrd="0" parTransId="{761B3904-28A1-C945-A281-01C98F062F4F}" sibTransId="{483F2BC7-8D91-4D4D-B233-1C5CD676F491}"/>
    <dgm:cxn modelId="{853B8524-9925-E74C-94B4-D1BFF82A491F}" srcId="{93595FFA-401C-8A43-B7C3-BCC39B25B6B3}" destId="{B0C8FB03-F948-2B41-8583-47FFCBC3464A}" srcOrd="4" destOrd="0" parTransId="{6CF554B5-50D3-F54D-A868-27DAF188E38F}" sibTransId="{4A583D48-49AF-524C-9A32-1B708B064A69}"/>
    <dgm:cxn modelId="{3A9BE235-40FC-A94A-A347-8208A63193BA}" type="presOf" srcId="{93595FFA-401C-8A43-B7C3-BCC39B25B6B3}" destId="{4763B088-6695-C04C-9660-2871A57C36B8}" srcOrd="0" destOrd="0" presId="urn:microsoft.com/office/officeart/2005/8/layout/matrix1"/>
    <dgm:cxn modelId="{1910B44E-04C8-C947-B681-937A3FB651BD}" srcId="{93595FFA-401C-8A43-B7C3-BCC39B25B6B3}" destId="{5CC08697-3416-DD4F-BFB4-20597A9746C2}" srcOrd="13" destOrd="0" parTransId="{058E8589-89C0-0F4C-9B40-901690B9A5FC}" sibTransId="{3A69439A-B029-A04C-9CBB-CB5E30B2D860}"/>
    <dgm:cxn modelId="{83127E59-2740-C140-AB84-3CD9D1E228CD}" srcId="{93595FFA-401C-8A43-B7C3-BCC39B25B6B3}" destId="{B2C3C0DD-1FE1-6448-947E-9FA607EFE498}" srcOrd="16" destOrd="0" parTransId="{2105114D-1B51-A442-BD21-0E26ACC5CCB7}" sibTransId="{DF60326C-548A-AC43-A77A-7C7F9F506923}"/>
    <dgm:cxn modelId="{F12DF47A-2BC7-AB44-ACAE-BDF15CBFADD5}" srcId="{93595FFA-401C-8A43-B7C3-BCC39B25B6B3}" destId="{4B4243F8-C2E8-A849-BF8F-E242E05E6D3C}" srcOrd="8" destOrd="0" parTransId="{C1ECBE83-5593-0349-B137-D6602C6EDDCD}" sibTransId="{E9BABD67-37B2-3542-AD77-855AF24DC0BC}"/>
    <dgm:cxn modelId="{D1659E81-53F7-3348-B3E6-DCEB0EF09C82}" srcId="{93595FFA-401C-8A43-B7C3-BCC39B25B6B3}" destId="{B0833E64-1DB0-3F44-A2AB-D1BCE9396221}" srcOrd="14" destOrd="0" parTransId="{7B54EB0E-4D7A-014F-97A6-1431400218E5}" sibTransId="{FFD0699E-D914-B041-BB12-56E75A39314D}"/>
    <dgm:cxn modelId="{738B3785-E8C7-844E-B5D5-D411B6399885}" srcId="{93595FFA-401C-8A43-B7C3-BCC39B25B6B3}" destId="{5A9CAB96-0830-E349-AF41-C10166C4C85D}" srcOrd="3" destOrd="0" parTransId="{10E54401-F36E-744C-B07D-540B842381AA}" sibTransId="{B72E4428-328B-AA4E-AAD7-243E7D4E8E39}"/>
    <dgm:cxn modelId="{72DDBF9C-D30C-FE43-AF2B-AC1A65122400}" srcId="{93595FFA-401C-8A43-B7C3-BCC39B25B6B3}" destId="{5B6C22D2-5D9C-AD42-AAC9-1EA7AC50F816}" srcOrd="6" destOrd="0" parTransId="{338E117A-3177-094D-B440-8D6A35AC8A8A}" sibTransId="{06608327-CE09-2849-8804-7543E54BEF8B}"/>
    <dgm:cxn modelId="{DA54B0AE-C40A-C346-8383-81DB657275E0}" srcId="{93595FFA-401C-8A43-B7C3-BCC39B25B6B3}" destId="{3EE09BB4-181A-8242-866F-18D822073185}" srcOrd="5" destOrd="0" parTransId="{31FA1889-43A8-D447-A5FF-7A07FB03534F}" sibTransId="{C094C8BF-9EF8-704D-BFAA-53F5129E4910}"/>
    <dgm:cxn modelId="{23E911B2-1DC9-E449-93A1-EFA25EAE5FEC}" type="presOf" srcId="{0663A3B8-83B4-1E43-BC44-24D5324003A2}" destId="{6BFBCA66-2C70-5348-A469-34C814FC7BE3}" srcOrd="0" destOrd="0" presId="urn:microsoft.com/office/officeart/2005/8/layout/matrix1"/>
    <dgm:cxn modelId="{A64AA5B9-69E7-7341-89CE-41770281261B}" srcId="{93595FFA-401C-8A43-B7C3-BCC39B25B6B3}" destId="{3977EC17-4322-EB4B-8C17-1D621F48B048}" srcOrd="1" destOrd="0" parTransId="{05D2579A-3BC0-0646-8542-9C8AE7CAA1E8}" sibTransId="{E5ADA604-7BBB-7F49-B067-E5D5CAB3577E}"/>
    <dgm:cxn modelId="{FADB9FC0-E2CA-6D45-AE9C-06B01259C235}" srcId="{93595FFA-401C-8A43-B7C3-BCC39B25B6B3}" destId="{238A3B6C-5F67-A944-8945-81CE30F99155}" srcOrd="12" destOrd="0" parTransId="{3050C670-2A17-BF4F-BD72-4250B10F5F43}" sibTransId="{5AC2BFEF-C902-F743-B7F7-229B26C3F340}"/>
    <dgm:cxn modelId="{7954E7C2-6CAB-5240-8FEC-A887632E14F6}" srcId="{93595FFA-401C-8A43-B7C3-BCC39B25B6B3}" destId="{92A1C4F8-D77C-D14A-A3E1-FA76519DFBC5}" srcOrd="11" destOrd="0" parTransId="{CD9C8EF1-5858-6045-BF25-A266F312967D}" sibTransId="{96655C29-3697-3D43-A014-E851ABDDCF38}"/>
    <dgm:cxn modelId="{86200DC8-B0B7-9741-8639-F59CDC970609}" srcId="{93595FFA-401C-8A43-B7C3-BCC39B25B6B3}" destId="{324DCF56-F2E4-3946-AF77-438187CAC17B}" srcOrd="2" destOrd="0" parTransId="{95D543EB-3E27-004B-9EA3-ECCC3925A6BA}" sibTransId="{A4B50E77-682C-B84C-8662-48F841ABF682}"/>
    <dgm:cxn modelId="{0F9DE2DA-D874-7F4F-99A2-915D78A0AB67}" srcId="{93595FFA-401C-8A43-B7C3-BCC39B25B6B3}" destId="{57F71313-E543-2F4C-8B3F-1CB67F92D7A4}" srcOrd="7" destOrd="0" parTransId="{CB15D089-5057-5F4C-A2B8-13ECD77F6262}" sibTransId="{9A81BF95-E4EB-A643-A00A-909F535389B3}"/>
    <dgm:cxn modelId="{ADB5C4DF-EA6C-824B-BC1F-6835F75EB123}" srcId="{93595FFA-401C-8A43-B7C3-BCC39B25B6B3}" destId="{5B440120-54EB-EE49-AD93-E7F0BF08D030}" srcOrd="9" destOrd="0" parTransId="{432C4047-9F5F-8144-8753-2D8BE580FF32}" sibTransId="{A3B1F4A7-6EA5-5E4F-AFC5-DE4499FC54AE}"/>
    <dgm:cxn modelId="{33C84EE7-924E-DE41-9212-C198E67419EA}" srcId="{93595FFA-401C-8A43-B7C3-BCC39B25B6B3}" destId="{DC0C9837-C143-1647-A763-412212EDFE6D}" srcOrd="15" destOrd="0" parTransId="{3570992F-FA8D-4F41-9727-1A56D3C1381A}" sibTransId="{1382D8AA-63B9-3F4C-B643-3EB0C99CE575}"/>
    <dgm:cxn modelId="{7EF682F6-A413-9942-A6CA-E1279CF121EB}" srcId="{93595FFA-401C-8A43-B7C3-BCC39B25B6B3}" destId="{0663A3B8-83B4-1E43-BC44-24D5324003A2}" srcOrd="0" destOrd="0" parTransId="{71A52FDD-F9FF-1342-9C73-85FF2E1E6EB3}" sibTransId="{41EF59B9-0778-C541-9729-5E5756F52F6A}"/>
    <dgm:cxn modelId="{8F0C570E-C2FF-7245-BC81-CEAC75C908DA}" type="presParOf" srcId="{4763B088-6695-C04C-9660-2871A57C36B8}" destId="{81B2E62A-317B-544D-9C82-F4DB3AA372B3}" srcOrd="0" destOrd="0" presId="urn:microsoft.com/office/officeart/2005/8/layout/matrix1"/>
    <dgm:cxn modelId="{0C484231-D95C-2040-B923-F6947B7E14A7}" type="presParOf" srcId="{81B2E62A-317B-544D-9C82-F4DB3AA372B3}" destId="{FC54253C-E248-B04F-9FC2-49C5D91AE5F4}" srcOrd="0" destOrd="0" presId="urn:microsoft.com/office/officeart/2005/8/layout/matrix1"/>
    <dgm:cxn modelId="{875F2A05-B810-6344-BB69-1F0BD9B40578}" type="presParOf" srcId="{81B2E62A-317B-544D-9C82-F4DB3AA372B3}" destId="{6AF04E74-D1B1-8544-A370-F09105A04341}" srcOrd="1" destOrd="0" presId="urn:microsoft.com/office/officeart/2005/8/layout/matrix1"/>
    <dgm:cxn modelId="{98F5D736-EBE7-A048-9A74-5FB3557BAFAA}" type="presParOf" srcId="{81B2E62A-317B-544D-9C82-F4DB3AA372B3}" destId="{943D3933-8CF3-BB4A-ADF9-FE117462E9FD}" srcOrd="2" destOrd="0" presId="urn:microsoft.com/office/officeart/2005/8/layout/matrix1"/>
    <dgm:cxn modelId="{FBA14507-8563-0642-95B7-705F186ED56D}" type="presParOf" srcId="{81B2E62A-317B-544D-9C82-F4DB3AA372B3}" destId="{A4AE8691-0D9C-5649-8627-36C9AB52564A}" srcOrd="3" destOrd="0" presId="urn:microsoft.com/office/officeart/2005/8/layout/matrix1"/>
    <dgm:cxn modelId="{B63FF1A0-33A4-6B4C-89DF-25BE3C8BB924}" type="presParOf" srcId="{81B2E62A-317B-544D-9C82-F4DB3AA372B3}" destId="{6BCBDFA6-97B7-CA42-A08B-18081A055F49}" srcOrd="4" destOrd="0" presId="urn:microsoft.com/office/officeart/2005/8/layout/matrix1"/>
    <dgm:cxn modelId="{C381BF84-3D76-6641-A4DA-494485E76374}" type="presParOf" srcId="{81B2E62A-317B-544D-9C82-F4DB3AA372B3}" destId="{8045A021-78AC-584D-8893-CABECB133D6B}" srcOrd="5" destOrd="0" presId="urn:microsoft.com/office/officeart/2005/8/layout/matrix1"/>
    <dgm:cxn modelId="{34DD2275-D665-464D-BA4D-00FC91CF7EF1}" type="presParOf" srcId="{81B2E62A-317B-544D-9C82-F4DB3AA372B3}" destId="{55ECE2FB-6EE4-C94E-8167-469927A42733}" srcOrd="6" destOrd="0" presId="urn:microsoft.com/office/officeart/2005/8/layout/matrix1"/>
    <dgm:cxn modelId="{513BD427-A87B-2544-85BE-4D5EB284D09A}" type="presParOf" srcId="{81B2E62A-317B-544D-9C82-F4DB3AA372B3}" destId="{FA53780F-6858-9647-BF8E-E3BE9E7B32EE}" srcOrd="7" destOrd="0" presId="urn:microsoft.com/office/officeart/2005/8/layout/matrix1"/>
    <dgm:cxn modelId="{1E4F7CEC-D42B-524B-9674-D4EE47E95257}" type="presParOf" srcId="{4763B088-6695-C04C-9660-2871A57C36B8}" destId="{6BFBCA66-2C70-5348-A469-34C814FC7B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595FFA-401C-8A43-B7C3-BCC39B25B6B3}" type="doc">
      <dgm:prSet loTypeId="urn:microsoft.com/office/officeart/2005/8/layout/matrix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3A3B8-83B4-1E43-BC44-24D5324003A2}">
      <dgm:prSet phldr="0"/>
      <dgm:spPr>
        <a:solidFill>
          <a:schemeClr val="tx1"/>
        </a:solidFill>
      </dgm:spPr>
      <dgm:t>
        <a:bodyPr/>
        <a:lstStyle/>
        <a:p>
          <a:r>
            <a:rPr lang="en-CU">
              <a:solidFill>
                <a:schemeClr val="bg1"/>
              </a:solidFill>
              <a:latin typeface="Aptos Display" panose="02110004020202020204"/>
            </a:rPr>
            <a:t>Simulator</a:t>
          </a:r>
          <a:endParaRPr lang="en-CU">
            <a:solidFill>
              <a:schemeClr val="bg1"/>
            </a:solidFill>
          </a:endParaRPr>
        </a:p>
      </dgm:t>
    </dgm:pt>
    <dgm:pt modelId="{41EF59B9-0778-C541-9729-5E5756F52F6A}" type="sibTrans" cxnId="{7EF682F6-A413-9942-A6CA-E1279CF121EB}">
      <dgm:prSet/>
      <dgm:spPr/>
      <dgm:t>
        <a:bodyPr/>
        <a:lstStyle/>
        <a:p>
          <a:endParaRPr lang="en-US"/>
        </a:p>
      </dgm:t>
    </dgm:pt>
    <dgm:pt modelId="{71A52FDD-F9FF-1342-9C73-85FF2E1E6EB3}" type="parTrans" cxnId="{7EF682F6-A413-9942-A6CA-E1279CF121EB}">
      <dgm:prSet/>
      <dgm:spPr/>
      <dgm:t>
        <a:bodyPr/>
        <a:lstStyle/>
        <a:p>
          <a:endParaRPr lang="en-US"/>
        </a:p>
      </dgm:t>
    </dgm:pt>
    <dgm:pt modelId="{324DCF56-F2E4-3946-AF77-438187CAC17B}">
      <dgm:prSet/>
      <dgm:spPr/>
      <dgm:t>
        <a:bodyPr/>
        <a:lstStyle/>
        <a:p>
          <a:endParaRPr lang="en-US"/>
        </a:p>
      </dgm:t>
    </dgm:pt>
    <dgm:pt modelId="{A4B50E77-682C-B84C-8662-48F841ABF682}" type="sibTrans" cxnId="{86200DC8-B0B7-9741-8639-F59CDC970609}">
      <dgm:prSet/>
      <dgm:spPr/>
      <dgm:t>
        <a:bodyPr/>
        <a:lstStyle/>
        <a:p>
          <a:endParaRPr lang="en-US"/>
        </a:p>
      </dgm:t>
    </dgm:pt>
    <dgm:pt modelId="{95D543EB-3E27-004B-9EA3-ECCC3925A6BA}" type="parTrans" cxnId="{86200DC8-B0B7-9741-8639-F59CDC970609}">
      <dgm:prSet/>
      <dgm:spPr/>
      <dgm:t>
        <a:bodyPr/>
        <a:lstStyle/>
        <a:p>
          <a:endParaRPr lang="en-US"/>
        </a:p>
      </dgm:t>
    </dgm:pt>
    <dgm:pt modelId="{5A9CAB96-0830-E349-AF41-C10166C4C85D}">
      <dgm:prSet/>
      <dgm:spPr/>
      <dgm:t>
        <a:bodyPr/>
        <a:lstStyle/>
        <a:p>
          <a:endParaRPr lang="en-US"/>
        </a:p>
      </dgm:t>
    </dgm:pt>
    <dgm:pt modelId="{B72E4428-328B-AA4E-AAD7-243E7D4E8E39}" type="sibTrans" cxnId="{738B3785-E8C7-844E-B5D5-D411B6399885}">
      <dgm:prSet/>
      <dgm:spPr/>
      <dgm:t>
        <a:bodyPr/>
        <a:lstStyle/>
        <a:p>
          <a:endParaRPr lang="en-US"/>
        </a:p>
      </dgm:t>
    </dgm:pt>
    <dgm:pt modelId="{10E54401-F36E-744C-B07D-540B842381AA}" type="parTrans" cxnId="{738B3785-E8C7-844E-B5D5-D411B6399885}">
      <dgm:prSet/>
      <dgm:spPr/>
      <dgm:t>
        <a:bodyPr/>
        <a:lstStyle/>
        <a:p>
          <a:endParaRPr lang="en-US"/>
        </a:p>
      </dgm:t>
    </dgm:pt>
    <dgm:pt modelId="{B0C8FB03-F948-2B41-8583-47FFCBC3464A}">
      <dgm:prSet/>
      <dgm:spPr/>
      <dgm:t>
        <a:bodyPr/>
        <a:lstStyle/>
        <a:p>
          <a:endParaRPr lang="en-US"/>
        </a:p>
      </dgm:t>
    </dgm:pt>
    <dgm:pt modelId="{4A583D48-49AF-524C-9A32-1B708B064A69}" type="sibTrans" cxnId="{853B8524-9925-E74C-94B4-D1BFF82A491F}">
      <dgm:prSet/>
      <dgm:spPr/>
      <dgm:t>
        <a:bodyPr/>
        <a:lstStyle/>
        <a:p>
          <a:endParaRPr lang="en-US"/>
        </a:p>
      </dgm:t>
    </dgm:pt>
    <dgm:pt modelId="{6CF554B5-50D3-F54D-A868-27DAF188E38F}" type="parTrans" cxnId="{853B8524-9925-E74C-94B4-D1BFF82A491F}">
      <dgm:prSet/>
      <dgm:spPr/>
      <dgm:t>
        <a:bodyPr/>
        <a:lstStyle/>
        <a:p>
          <a:endParaRPr lang="en-US"/>
        </a:p>
      </dgm:t>
    </dgm:pt>
    <dgm:pt modelId="{3EE09BB4-181A-8242-866F-18D822073185}">
      <dgm:prSet/>
      <dgm:spPr/>
      <dgm:t>
        <a:bodyPr/>
        <a:lstStyle/>
        <a:p>
          <a:endParaRPr lang="en-US"/>
        </a:p>
      </dgm:t>
    </dgm:pt>
    <dgm:pt modelId="{C094C8BF-9EF8-704D-BFAA-53F5129E4910}" type="sibTrans" cxnId="{DA54B0AE-C40A-C346-8383-81DB657275E0}">
      <dgm:prSet/>
      <dgm:spPr/>
      <dgm:t>
        <a:bodyPr/>
        <a:lstStyle/>
        <a:p>
          <a:endParaRPr lang="en-US"/>
        </a:p>
      </dgm:t>
    </dgm:pt>
    <dgm:pt modelId="{31FA1889-43A8-D447-A5FF-7A07FB03534F}" type="parTrans" cxnId="{DA54B0AE-C40A-C346-8383-81DB657275E0}">
      <dgm:prSet/>
      <dgm:spPr/>
      <dgm:t>
        <a:bodyPr/>
        <a:lstStyle/>
        <a:p>
          <a:endParaRPr lang="en-US"/>
        </a:p>
      </dgm:t>
    </dgm:pt>
    <dgm:pt modelId="{5B6C22D2-5D9C-AD42-AAC9-1EA7AC50F816}">
      <dgm:prSet/>
      <dgm:spPr/>
      <dgm:t>
        <a:bodyPr/>
        <a:lstStyle/>
        <a:p>
          <a:endParaRPr lang="en-US"/>
        </a:p>
      </dgm:t>
    </dgm:pt>
    <dgm:pt modelId="{06608327-CE09-2849-8804-7543E54BEF8B}" type="sibTrans" cxnId="{72DDBF9C-D30C-FE43-AF2B-AC1A65122400}">
      <dgm:prSet/>
      <dgm:spPr/>
      <dgm:t>
        <a:bodyPr/>
        <a:lstStyle/>
        <a:p>
          <a:endParaRPr lang="en-US"/>
        </a:p>
      </dgm:t>
    </dgm:pt>
    <dgm:pt modelId="{338E117A-3177-094D-B440-8D6A35AC8A8A}" type="parTrans" cxnId="{72DDBF9C-D30C-FE43-AF2B-AC1A65122400}">
      <dgm:prSet/>
      <dgm:spPr/>
      <dgm:t>
        <a:bodyPr/>
        <a:lstStyle/>
        <a:p>
          <a:endParaRPr lang="en-US"/>
        </a:p>
      </dgm:t>
    </dgm:pt>
    <dgm:pt modelId="{57F71313-E543-2F4C-8B3F-1CB67F92D7A4}">
      <dgm:prSet/>
      <dgm:spPr/>
      <dgm:t>
        <a:bodyPr/>
        <a:lstStyle/>
        <a:p>
          <a:endParaRPr lang="en-US"/>
        </a:p>
      </dgm:t>
    </dgm:pt>
    <dgm:pt modelId="{9A81BF95-E4EB-A643-A00A-909F535389B3}" type="sibTrans" cxnId="{0F9DE2DA-D874-7F4F-99A2-915D78A0AB67}">
      <dgm:prSet/>
      <dgm:spPr/>
      <dgm:t>
        <a:bodyPr/>
        <a:lstStyle/>
        <a:p>
          <a:endParaRPr lang="en-US"/>
        </a:p>
      </dgm:t>
    </dgm:pt>
    <dgm:pt modelId="{CB15D089-5057-5F4C-A2B8-13ECD77F6262}" type="parTrans" cxnId="{0F9DE2DA-D874-7F4F-99A2-915D78A0AB67}">
      <dgm:prSet/>
      <dgm:spPr/>
      <dgm:t>
        <a:bodyPr/>
        <a:lstStyle/>
        <a:p>
          <a:endParaRPr lang="en-US"/>
        </a:p>
      </dgm:t>
    </dgm:pt>
    <dgm:pt modelId="{4B4243F8-C2E8-A849-BF8F-E242E05E6D3C}">
      <dgm:prSet/>
      <dgm:spPr/>
      <dgm:t>
        <a:bodyPr/>
        <a:lstStyle/>
        <a:p>
          <a:endParaRPr lang="en-US"/>
        </a:p>
      </dgm:t>
    </dgm:pt>
    <dgm:pt modelId="{E9BABD67-37B2-3542-AD77-855AF24DC0BC}" type="sibTrans" cxnId="{F12DF47A-2BC7-AB44-ACAE-BDF15CBFADD5}">
      <dgm:prSet/>
      <dgm:spPr/>
      <dgm:t>
        <a:bodyPr/>
        <a:lstStyle/>
        <a:p>
          <a:endParaRPr lang="en-US"/>
        </a:p>
      </dgm:t>
    </dgm:pt>
    <dgm:pt modelId="{C1ECBE83-5593-0349-B137-D6602C6EDDCD}" type="parTrans" cxnId="{F12DF47A-2BC7-AB44-ACAE-BDF15CBFADD5}">
      <dgm:prSet/>
      <dgm:spPr/>
      <dgm:t>
        <a:bodyPr/>
        <a:lstStyle/>
        <a:p>
          <a:endParaRPr lang="en-US"/>
        </a:p>
      </dgm:t>
    </dgm:pt>
    <dgm:pt modelId="{5B440120-54EB-EE49-AD93-E7F0BF08D030}">
      <dgm:prSet/>
      <dgm:spPr/>
      <dgm:t>
        <a:bodyPr/>
        <a:lstStyle/>
        <a:p>
          <a:endParaRPr lang="en-US"/>
        </a:p>
      </dgm:t>
    </dgm:pt>
    <dgm:pt modelId="{A3B1F4A7-6EA5-5E4F-AFC5-DE4499FC54AE}" type="sibTrans" cxnId="{ADB5C4DF-EA6C-824B-BC1F-6835F75EB123}">
      <dgm:prSet/>
      <dgm:spPr/>
      <dgm:t>
        <a:bodyPr/>
        <a:lstStyle/>
        <a:p>
          <a:endParaRPr lang="en-US"/>
        </a:p>
      </dgm:t>
    </dgm:pt>
    <dgm:pt modelId="{432C4047-9F5F-8144-8753-2D8BE580FF32}" type="parTrans" cxnId="{ADB5C4DF-EA6C-824B-BC1F-6835F75EB123}">
      <dgm:prSet/>
      <dgm:spPr/>
      <dgm:t>
        <a:bodyPr/>
        <a:lstStyle/>
        <a:p>
          <a:endParaRPr lang="en-US"/>
        </a:p>
      </dgm:t>
    </dgm:pt>
    <dgm:pt modelId="{BAF1F231-F376-AE4A-AB32-660AB8414A65}">
      <dgm:prSet/>
      <dgm:spPr/>
      <dgm:t>
        <a:bodyPr/>
        <a:lstStyle/>
        <a:p>
          <a:endParaRPr lang="en-US"/>
        </a:p>
      </dgm:t>
    </dgm:pt>
    <dgm:pt modelId="{483F2BC7-8D91-4D4D-B233-1C5CD676F491}" type="sibTrans" cxnId="{D38EC909-514C-374C-8AA7-DD1FA7285956}">
      <dgm:prSet/>
      <dgm:spPr/>
      <dgm:t>
        <a:bodyPr/>
        <a:lstStyle/>
        <a:p>
          <a:endParaRPr lang="en-US"/>
        </a:p>
      </dgm:t>
    </dgm:pt>
    <dgm:pt modelId="{761B3904-28A1-C945-A281-01C98F062F4F}" type="parTrans" cxnId="{D38EC909-514C-374C-8AA7-DD1FA7285956}">
      <dgm:prSet/>
      <dgm:spPr/>
      <dgm:t>
        <a:bodyPr/>
        <a:lstStyle/>
        <a:p>
          <a:endParaRPr lang="en-US"/>
        </a:p>
      </dgm:t>
    </dgm:pt>
    <dgm:pt modelId="{92A1C4F8-D77C-D14A-A3E1-FA76519DFBC5}">
      <dgm:prSet/>
      <dgm:spPr/>
      <dgm:t>
        <a:bodyPr/>
        <a:lstStyle/>
        <a:p>
          <a:endParaRPr lang="en-US"/>
        </a:p>
      </dgm:t>
    </dgm:pt>
    <dgm:pt modelId="{96655C29-3697-3D43-A014-E851ABDDCF38}" type="sibTrans" cxnId="{7954E7C2-6CAB-5240-8FEC-A887632E14F6}">
      <dgm:prSet/>
      <dgm:spPr/>
      <dgm:t>
        <a:bodyPr/>
        <a:lstStyle/>
        <a:p>
          <a:endParaRPr lang="en-US"/>
        </a:p>
      </dgm:t>
    </dgm:pt>
    <dgm:pt modelId="{CD9C8EF1-5858-6045-BF25-A266F312967D}" type="parTrans" cxnId="{7954E7C2-6CAB-5240-8FEC-A887632E14F6}">
      <dgm:prSet/>
      <dgm:spPr/>
      <dgm:t>
        <a:bodyPr/>
        <a:lstStyle/>
        <a:p>
          <a:endParaRPr lang="en-US"/>
        </a:p>
      </dgm:t>
    </dgm:pt>
    <dgm:pt modelId="{238A3B6C-5F67-A944-8945-81CE30F99155}">
      <dgm:prSet/>
      <dgm:spPr/>
      <dgm:t>
        <a:bodyPr/>
        <a:lstStyle/>
        <a:p>
          <a:endParaRPr lang="en-US"/>
        </a:p>
      </dgm:t>
    </dgm:pt>
    <dgm:pt modelId="{5AC2BFEF-C902-F743-B7F7-229B26C3F340}" type="sibTrans" cxnId="{FADB9FC0-E2CA-6D45-AE9C-06B01259C235}">
      <dgm:prSet/>
      <dgm:spPr/>
      <dgm:t>
        <a:bodyPr/>
        <a:lstStyle/>
        <a:p>
          <a:endParaRPr lang="en-US"/>
        </a:p>
      </dgm:t>
    </dgm:pt>
    <dgm:pt modelId="{3050C670-2A17-BF4F-BD72-4250B10F5F43}" type="parTrans" cxnId="{FADB9FC0-E2CA-6D45-AE9C-06B01259C235}">
      <dgm:prSet/>
      <dgm:spPr/>
      <dgm:t>
        <a:bodyPr/>
        <a:lstStyle/>
        <a:p>
          <a:endParaRPr lang="en-US"/>
        </a:p>
      </dgm:t>
    </dgm:pt>
    <dgm:pt modelId="{5CC08697-3416-DD4F-BFB4-20597A9746C2}">
      <dgm:prSet/>
      <dgm:spPr/>
      <dgm:t>
        <a:bodyPr/>
        <a:lstStyle/>
        <a:p>
          <a:endParaRPr lang="en-US"/>
        </a:p>
      </dgm:t>
    </dgm:pt>
    <dgm:pt modelId="{3A69439A-B029-A04C-9CBB-CB5E30B2D860}" type="sibTrans" cxnId="{1910B44E-04C8-C947-B681-937A3FB651BD}">
      <dgm:prSet/>
      <dgm:spPr/>
      <dgm:t>
        <a:bodyPr/>
        <a:lstStyle/>
        <a:p>
          <a:endParaRPr lang="en-US"/>
        </a:p>
      </dgm:t>
    </dgm:pt>
    <dgm:pt modelId="{058E8589-89C0-0F4C-9B40-901690B9A5FC}" type="parTrans" cxnId="{1910B44E-04C8-C947-B681-937A3FB651BD}">
      <dgm:prSet/>
      <dgm:spPr/>
      <dgm:t>
        <a:bodyPr/>
        <a:lstStyle/>
        <a:p>
          <a:endParaRPr lang="en-US"/>
        </a:p>
      </dgm:t>
    </dgm:pt>
    <dgm:pt modelId="{B0833E64-1DB0-3F44-A2AB-D1BCE9396221}">
      <dgm:prSet/>
      <dgm:spPr/>
      <dgm:t>
        <a:bodyPr/>
        <a:lstStyle/>
        <a:p>
          <a:endParaRPr lang="en-US"/>
        </a:p>
      </dgm:t>
    </dgm:pt>
    <dgm:pt modelId="{FFD0699E-D914-B041-BB12-56E75A39314D}" type="sibTrans" cxnId="{D1659E81-53F7-3348-B3E6-DCEB0EF09C82}">
      <dgm:prSet/>
      <dgm:spPr/>
      <dgm:t>
        <a:bodyPr/>
        <a:lstStyle/>
        <a:p>
          <a:endParaRPr lang="en-US"/>
        </a:p>
      </dgm:t>
    </dgm:pt>
    <dgm:pt modelId="{7B54EB0E-4D7A-014F-97A6-1431400218E5}" type="parTrans" cxnId="{D1659E81-53F7-3348-B3E6-DCEB0EF09C82}">
      <dgm:prSet/>
      <dgm:spPr/>
      <dgm:t>
        <a:bodyPr/>
        <a:lstStyle/>
        <a:p>
          <a:endParaRPr lang="en-US"/>
        </a:p>
      </dgm:t>
    </dgm:pt>
    <dgm:pt modelId="{DC0C9837-C143-1647-A763-412212EDFE6D}">
      <dgm:prSet/>
      <dgm:spPr/>
      <dgm:t>
        <a:bodyPr/>
        <a:lstStyle/>
        <a:p>
          <a:endParaRPr lang="en-US"/>
        </a:p>
      </dgm:t>
    </dgm:pt>
    <dgm:pt modelId="{1382D8AA-63B9-3F4C-B643-3EB0C99CE575}" type="sibTrans" cxnId="{33C84EE7-924E-DE41-9212-C198E67419EA}">
      <dgm:prSet/>
      <dgm:spPr/>
      <dgm:t>
        <a:bodyPr/>
        <a:lstStyle/>
        <a:p>
          <a:endParaRPr lang="en-US"/>
        </a:p>
      </dgm:t>
    </dgm:pt>
    <dgm:pt modelId="{3570992F-FA8D-4F41-9727-1A56D3C1381A}" type="parTrans" cxnId="{33C84EE7-924E-DE41-9212-C198E67419EA}">
      <dgm:prSet/>
      <dgm:spPr/>
      <dgm:t>
        <a:bodyPr/>
        <a:lstStyle/>
        <a:p>
          <a:endParaRPr lang="en-US"/>
        </a:p>
      </dgm:t>
    </dgm:pt>
    <dgm:pt modelId="{B2C3C0DD-1FE1-6448-947E-9FA607EFE498}">
      <dgm:prSet/>
      <dgm:spPr/>
      <dgm:t>
        <a:bodyPr/>
        <a:lstStyle/>
        <a:p>
          <a:endParaRPr lang="en-US"/>
        </a:p>
      </dgm:t>
    </dgm:pt>
    <dgm:pt modelId="{DF60326C-548A-AC43-A77A-7C7F9F506923}" type="sibTrans" cxnId="{83127E59-2740-C140-AB84-3CD9D1E228CD}">
      <dgm:prSet/>
      <dgm:spPr/>
      <dgm:t>
        <a:bodyPr/>
        <a:lstStyle/>
        <a:p>
          <a:endParaRPr lang="en-US"/>
        </a:p>
      </dgm:t>
    </dgm:pt>
    <dgm:pt modelId="{2105114D-1B51-A442-BD21-0E26ACC5CCB7}" type="parTrans" cxnId="{83127E59-2740-C140-AB84-3CD9D1E228CD}">
      <dgm:prSet/>
      <dgm:spPr/>
      <dgm:t>
        <a:bodyPr/>
        <a:lstStyle/>
        <a:p>
          <a:endParaRPr lang="en-US"/>
        </a:p>
      </dgm:t>
    </dgm:pt>
    <dgm:pt modelId="{3977EC17-4322-EB4B-8C17-1D621F48B048}">
      <dgm:prSet/>
      <dgm:spPr/>
      <dgm:t>
        <a:bodyPr/>
        <a:lstStyle/>
        <a:p>
          <a:endParaRPr lang="en-US"/>
        </a:p>
      </dgm:t>
    </dgm:pt>
    <dgm:pt modelId="{05D2579A-3BC0-0646-8542-9C8AE7CAA1E8}" type="parTrans" cxnId="{A64AA5B9-69E7-7341-89CE-41770281261B}">
      <dgm:prSet/>
      <dgm:spPr/>
      <dgm:t>
        <a:bodyPr/>
        <a:lstStyle/>
        <a:p>
          <a:endParaRPr lang="en-US"/>
        </a:p>
      </dgm:t>
    </dgm:pt>
    <dgm:pt modelId="{E5ADA604-7BBB-7F49-B067-E5D5CAB3577E}" type="sibTrans" cxnId="{A64AA5B9-69E7-7341-89CE-41770281261B}">
      <dgm:prSet/>
      <dgm:spPr/>
      <dgm:t>
        <a:bodyPr/>
        <a:lstStyle/>
        <a:p>
          <a:endParaRPr lang="en-US"/>
        </a:p>
      </dgm:t>
    </dgm:pt>
    <dgm:pt modelId="{AB4FA897-9249-4D6D-BDAE-AA2E83A5E71D}">
      <dgm:prSet phldr="0"/>
      <dgm:spPr/>
      <dgm:t>
        <a:bodyPr/>
        <a:lstStyle/>
        <a:p>
          <a:pPr rtl="0"/>
          <a:endParaRPr lang="en-US">
            <a:latin typeface="Aptos Display" panose="02110004020202020204"/>
          </a:endParaRPr>
        </a:p>
      </dgm:t>
    </dgm:pt>
    <dgm:pt modelId="{BFC34F14-7AC2-4A60-8230-97C07479E702}" type="parTrans" cxnId="{AC49ACC6-5E7F-409D-9491-101B5427FA05}">
      <dgm:prSet/>
      <dgm:spPr/>
      <dgm:t>
        <a:bodyPr/>
        <a:lstStyle/>
        <a:p>
          <a:endParaRPr lang="en-US"/>
        </a:p>
      </dgm:t>
    </dgm:pt>
    <dgm:pt modelId="{EB11E304-CC0F-44F6-B110-F91BEEE8F7FE}" type="sibTrans" cxnId="{AC49ACC6-5E7F-409D-9491-101B5427FA05}">
      <dgm:prSet/>
      <dgm:spPr/>
      <dgm:t>
        <a:bodyPr/>
        <a:lstStyle/>
        <a:p>
          <a:endParaRPr lang="en-US"/>
        </a:p>
      </dgm:t>
    </dgm:pt>
    <dgm:pt modelId="{4763B088-6695-C04C-9660-2871A57C36B8}" type="pres">
      <dgm:prSet presAssocID="{93595FFA-401C-8A43-B7C3-BCC39B25B6B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1B2E62A-317B-544D-9C82-F4DB3AA372B3}" type="pres">
      <dgm:prSet presAssocID="{93595FFA-401C-8A43-B7C3-BCC39B25B6B3}" presName="matrix" presStyleCnt="0"/>
      <dgm:spPr/>
    </dgm:pt>
    <dgm:pt modelId="{FC54253C-E248-B04F-9FC2-49C5D91AE5F4}" type="pres">
      <dgm:prSet presAssocID="{93595FFA-401C-8A43-B7C3-BCC39B25B6B3}" presName="tile1" presStyleLbl="node1" presStyleIdx="0" presStyleCnt="4"/>
      <dgm:spPr/>
    </dgm:pt>
    <dgm:pt modelId="{6AF04E74-D1B1-8544-A370-F09105A04341}" type="pres">
      <dgm:prSet presAssocID="{93595FFA-401C-8A43-B7C3-BCC39B25B6B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3D3933-8CF3-BB4A-ADF9-FE117462E9FD}" type="pres">
      <dgm:prSet presAssocID="{93595FFA-401C-8A43-B7C3-BCC39B25B6B3}" presName="tile2" presStyleLbl="node1" presStyleIdx="1" presStyleCnt="4"/>
      <dgm:spPr>
        <a:solidFill>
          <a:srgbClr val="FFC000"/>
        </a:solidFill>
      </dgm:spPr>
    </dgm:pt>
    <dgm:pt modelId="{A4AE8691-0D9C-5649-8627-36C9AB52564A}" type="pres">
      <dgm:prSet presAssocID="{93595FFA-401C-8A43-B7C3-BCC39B25B6B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CBDFA6-97B7-CA42-A08B-18081A055F49}" type="pres">
      <dgm:prSet presAssocID="{93595FFA-401C-8A43-B7C3-BCC39B25B6B3}" presName="tile3" presStyleLbl="node1" presStyleIdx="2" presStyleCnt="4"/>
      <dgm:spPr/>
    </dgm:pt>
    <dgm:pt modelId="{8045A021-78AC-584D-8893-CABECB133D6B}" type="pres">
      <dgm:prSet presAssocID="{93595FFA-401C-8A43-B7C3-BCC39B25B6B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ECE2FB-6EE4-C94E-8167-469927A42733}" type="pres">
      <dgm:prSet presAssocID="{93595FFA-401C-8A43-B7C3-BCC39B25B6B3}" presName="tile4" presStyleLbl="node1" presStyleIdx="3" presStyleCnt="4"/>
      <dgm:spPr>
        <a:solidFill>
          <a:srgbClr val="0070C0"/>
        </a:solidFill>
      </dgm:spPr>
    </dgm:pt>
    <dgm:pt modelId="{FA53780F-6858-9647-BF8E-E3BE9E7B32EE}" type="pres">
      <dgm:prSet presAssocID="{93595FFA-401C-8A43-B7C3-BCC39B25B6B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BFBCA66-2C70-5348-A469-34C814FC7BE3}" type="pres">
      <dgm:prSet presAssocID="{93595FFA-401C-8A43-B7C3-BCC39B25B6B3}" presName="centerTile" presStyleLbl="fgShp" presStyleIdx="0" presStyleCnt="1" custLinFactNeighborX="-966" custLinFactNeighborY="14179">
        <dgm:presLayoutVars>
          <dgm:chMax val="0"/>
          <dgm:chPref val="0"/>
        </dgm:presLayoutVars>
      </dgm:prSet>
      <dgm:spPr/>
    </dgm:pt>
  </dgm:ptLst>
  <dgm:cxnLst>
    <dgm:cxn modelId="{D38EC909-514C-374C-8AA7-DD1FA7285956}" srcId="{93595FFA-401C-8A43-B7C3-BCC39B25B6B3}" destId="{BAF1F231-F376-AE4A-AB32-660AB8414A65}" srcOrd="10" destOrd="0" parTransId="{761B3904-28A1-C945-A281-01C98F062F4F}" sibTransId="{483F2BC7-8D91-4D4D-B233-1C5CD676F491}"/>
    <dgm:cxn modelId="{853B8524-9925-E74C-94B4-D1BFF82A491F}" srcId="{93595FFA-401C-8A43-B7C3-BCC39B25B6B3}" destId="{B0C8FB03-F948-2B41-8583-47FFCBC3464A}" srcOrd="4" destOrd="0" parTransId="{6CF554B5-50D3-F54D-A868-27DAF188E38F}" sibTransId="{4A583D48-49AF-524C-9A32-1B708B064A69}"/>
    <dgm:cxn modelId="{3A9BE235-40FC-A94A-A347-8208A63193BA}" type="presOf" srcId="{93595FFA-401C-8A43-B7C3-BCC39B25B6B3}" destId="{4763B088-6695-C04C-9660-2871A57C36B8}" srcOrd="0" destOrd="0" presId="urn:microsoft.com/office/officeart/2005/8/layout/matrix1"/>
    <dgm:cxn modelId="{A5AE4566-ACE0-47F9-B3B2-A3A06FA5703A}" type="presOf" srcId="{0663A3B8-83B4-1E43-BC44-24D5324003A2}" destId="{6BFBCA66-2C70-5348-A469-34C814FC7BE3}" srcOrd="0" destOrd="0" presId="urn:microsoft.com/office/officeart/2005/8/layout/matrix1"/>
    <dgm:cxn modelId="{1910B44E-04C8-C947-B681-937A3FB651BD}" srcId="{93595FFA-401C-8A43-B7C3-BCC39B25B6B3}" destId="{5CC08697-3416-DD4F-BFB4-20597A9746C2}" srcOrd="13" destOrd="0" parTransId="{058E8589-89C0-0F4C-9B40-901690B9A5FC}" sibTransId="{3A69439A-B029-A04C-9CBB-CB5E30B2D860}"/>
    <dgm:cxn modelId="{83127E59-2740-C140-AB84-3CD9D1E228CD}" srcId="{93595FFA-401C-8A43-B7C3-BCC39B25B6B3}" destId="{B2C3C0DD-1FE1-6448-947E-9FA607EFE498}" srcOrd="16" destOrd="0" parTransId="{2105114D-1B51-A442-BD21-0E26ACC5CCB7}" sibTransId="{DF60326C-548A-AC43-A77A-7C7F9F506923}"/>
    <dgm:cxn modelId="{F12DF47A-2BC7-AB44-ACAE-BDF15CBFADD5}" srcId="{93595FFA-401C-8A43-B7C3-BCC39B25B6B3}" destId="{4B4243F8-C2E8-A849-BF8F-E242E05E6D3C}" srcOrd="8" destOrd="0" parTransId="{C1ECBE83-5593-0349-B137-D6602C6EDDCD}" sibTransId="{E9BABD67-37B2-3542-AD77-855AF24DC0BC}"/>
    <dgm:cxn modelId="{D1659E81-53F7-3348-B3E6-DCEB0EF09C82}" srcId="{93595FFA-401C-8A43-B7C3-BCC39B25B6B3}" destId="{B0833E64-1DB0-3F44-A2AB-D1BCE9396221}" srcOrd="14" destOrd="0" parTransId="{7B54EB0E-4D7A-014F-97A6-1431400218E5}" sibTransId="{FFD0699E-D914-B041-BB12-56E75A39314D}"/>
    <dgm:cxn modelId="{738B3785-E8C7-844E-B5D5-D411B6399885}" srcId="{93595FFA-401C-8A43-B7C3-BCC39B25B6B3}" destId="{5A9CAB96-0830-E349-AF41-C10166C4C85D}" srcOrd="3" destOrd="0" parTransId="{10E54401-F36E-744C-B07D-540B842381AA}" sibTransId="{B72E4428-328B-AA4E-AAD7-243E7D4E8E39}"/>
    <dgm:cxn modelId="{72DDBF9C-D30C-FE43-AF2B-AC1A65122400}" srcId="{93595FFA-401C-8A43-B7C3-BCC39B25B6B3}" destId="{5B6C22D2-5D9C-AD42-AAC9-1EA7AC50F816}" srcOrd="6" destOrd="0" parTransId="{338E117A-3177-094D-B440-8D6A35AC8A8A}" sibTransId="{06608327-CE09-2849-8804-7543E54BEF8B}"/>
    <dgm:cxn modelId="{DA54B0AE-C40A-C346-8383-81DB657275E0}" srcId="{93595FFA-401C-8A43-B7C3-BCC39B25B6B3}" destId="{3EE09BB4-181A-8242-866F-18D822073185}" srcOrd="5" destOrd="0" parTransId="{31FA1889-43A8-D447-A5FF-7A07FB03534F}" sibTransId="{C094C8BF-9EF8-704D-BFAA-53F5129E4910}"/>
    <dgm:cxn modelId="{A64AA5B9-69E7-7341-89CE-41770281261B}" srcId="{93595FFA-401C-8A43-B7C3-BCC39B25B6B3}" destId="{3977EC17-4322-EB4B-8C17-1D621F48B048}" srcOrd="1" destOrd="0" parTransId="{05D2579A-3BC0-0646-8542-9C8AE7CAA1E8}" sibTransId="{E5ADA604-7BBB-7F49-B067-E5D5CAB3577E}"/>
    <dgm:cxn modelId="{FADB9FC0-E2CA-6D45-AE9C-06B01259C235}" srcId="{93595FFA-401C-8A43-B7C3-BCC39B25B6B3}" destId="{238A3B6C-5F67-A944-8945-81CE30F99155}" srcOrd="12" destOrd="0" parTransId="{3050C670-2A17-BF4F-BD72-4250B10F5F43}" sibTransId="{5AC2BFEF-C902-F743-B7F7-229B26C3F340}"/>
    <dgm:cxn modelId="{7954E7C2-6CAB-5240-8FEC-A887632E14F6}" srcId="{93595FFA-401C-8A43-B7C3-BCC39B25B6B3}" destId="{92A1C4F8-D77C-D14A-A3E1-FA76519DFBC5}" srcOrd="11" destOrd="0" parTransId="{CD9C8EF1-5858-6045-BF25-A266F312967D}" sibTransId="{96655C29-3697-3D43-A014-E851ABDDCF38}"/>
    <dgm:cxn modelId="{AC49ACC6-5E7F-409D-9491-101B5427FA05}" srcId="{93595FFA-401C-8A43-B7C3-BCC39B25B6B3}" destId="{AB4FA897-9249-4D6D-BDAE-AA2E83A5E71D}" srcOrd="17" destOrd="0" parTransId="{BFC34F14-7AC2-4A60-8230-97C07479E702}" sibTransId="{EB11E304-CC0F-44F6-B110-F91BEEE8F7FE}"/>
    <dgm:cxn modelId="{86200DC8-B0B7-9741-8639-F59CDC970609}" srcId="{93595FFA-401C-8A43-B7C3-BCC39B25B6B3}" destId="{324DCF56-F2E4-3946-AF77-438187CAC17B}" srcOrd="2" destOrd="0" parTransId="{95D543EB-3E27-004B-9EA3-ECCC3925A6BA}" sibTransId="{A4B50E77-682C-B84C-8662-48F841ABF682}"/>
    <dgm:cxn modelId="{0F9DE2DA-D874-7F4F-99A2-915D78A0AB67}" srcId="{93595FFA-401C-8A43-B7C3-BCC39B25B6B3}" destId="{57F71313-E543-2F4C-8B3F-1CB67F92D7A4}" srcOrd="7" destOrd="0" parTransId="{CB15D089-5057-5F4C-A2B8-13ECD77F6262}" sibTransId="{9A81BF95-E4EB-A643-A00A-909F535389B3}"/>
    <dgm:cxn modelId="{ADB5C4DF-EA6C-824B-BC1F-6835F75EB123}" srcId="{93595FFA-401C-8A43-B7C3-BCC39B25B6B3}" destId="{5B440120-54EB-EE49-AD93-E7F0BF08D030}" srcOrd="9" destOrd="0" parTransId="{432C4047-9F5F-8144-8753-2D8BE580FF32}" sibTransId="{A3B1F4A7-6EA5-5E4F-AFC5-DE4499FC54AE}"/>
    <dgm:cxn modelId="{33C84EE7-924E-DE41-9212-C198E67419EA}" srcId="{93595FFA-401C-8A43-B7C3-BCC39B25B6B3}" destId="{DC0C9837-C143-1647-A763-412212EDFE6D}" srcOrd="15" destOrd="0" parTransId="{3570992F-FA8D-4F41-9727-1A56D3C1381A}" sibTransId="{1382D8AA-63B9-3F4C-B643-3EB0C99CE575}"/>
    <dgm:cxn modelId="{7EF682F6-A413-9942-A6CA-E1279CF121EB}" srcId="{93595FFA-401C-8A43-B7C3-BCC39B25B6B3}" destId="{0663A3B8-83B4-1E43-BC44-24D5324003A2}" srcOrd="0" destOrd="0" parTransId="{71A52FDD-F9FF-1342-9C73-85FF2E1E6EB3}" sibTransId="{41EF59B9-0778-C541-9729-5E5756F52F6A}"/>
    <dgm:cxn modelId="{4E398F00-4695-4A57-90B5-710F2C26A095}" type="presParOf" srcId="{4763B088-6695-C04C-9660-2871A57C36B8}" destId="{81B2E62A-317B-544D-9C82-F4DB3AA372B3}" srcOrd="0" destOrd="0" presId="urn:microsoft.com/office/officeart/2005/8/layout/matrix1"/>
    <dgm:cxn modelId="{FD0C09A7-44F4-415A-8E2E-A7AB1CE4F76D}" type="presParOf" srcId="{81B2E62A-317B-544D-9C82-F4DB3AA372B3}" destId="{FC54253C-E248-B04F-9FC2-49C5D91AE5F4}" srcOrd="0" destOrd="0" presId="urn:microsoft.com/office/officeart/2005/8/layout/matrix1"/>
    <dgm:cxn modelId="{0B5350AC-63C5-4A29-9C47-1D9963DBBBEE}" type="presParOf" srcId="{81B2E62A-317B-544D-9C82-F4DB3AA372B3}" destId="{6AF04E74-D1B1-8544-A370-F09105A04341}" srcOrd="1" destOrd="0" presId="urn:microsoft.com/office/officeart/2005/8/layout/matrix1"/>
    <dgm:cxn modelId="{C934D350-F79A-4210-9DFC-E2F7F1B7002A}" type="presParOf" srcId="{81B2E62A-317B-544D-9C82-F4DB3AA372B3}" destId="{943D3933-8CF3-BB4A-ADF9-FE117462E9FD}" srcOrd="2" destOrd="0" presId="urn:microsoft.com/office/officeart/2005/8/layout/matrix1"/>
    <dgm:cxn modelId="{AFC69D74-C8C1-49E8-8AE5-13D48A653F22}" type="presParOf" srcId="{81B2E62A-317B-544D-9C82-F4DB3AA372B3}" destId="{A4AE8691-0D9C-5649-8627-36C9AB52564A}" srcOrd="3" destOrd="0" presId="urn:microsoft.com/office/officeart/2005/8/layout/matrix1"/>
    <dgm:cxn modelId="{7E495A32-4475-48F6-910F-9FA56DF28A3A}" type="presParOf" srcId="{81B2E62A-317B-544D-9C82-F4DB3AA372B3}" destId="{6BCBDFA6-97B7-CA42-A08B-18081A055F49}" srcOrd="4" destOrd="0" presId="urn:microsoft.com/office/officeart/2005/8/layout/matrix1"/>
    <dgm:cxn modelId="{49B9E30C-E110-4931-BA15-36DD13CBF14B}" type="presParOf" srcId="{81B2E62A-317B-544D-9C82-F4DB3AA372B3}" destId="{8045A021-78AC-584D-8893-CABECB133D6B}" srcOrd="5" destOrd="0" presId="urn:microsoft.com/office/officeart/2005/8/layout/matrix1"/>
    <dgm:cxn modelId="{F27517C0-E191-4E28-B428-A5DCB9BADC82}" type="presParOf" srcId="{81B2E62A-317B-544D-9C82-F4DB3AA372B3}" destId="{55ECE2FB-6EE4-C94E-8167-469927A42733}" srcOrd="6" destOrd="0" presId="urn:microsoft.com/office/officeart/2005/8/layout/matrix1"/>
    <dgm:cxn modelId="{7512BF92-361F-45E2-B4B7-F96B68EC3F4F}" type="presParOf" srcId="{81B2E62A-317B-544D-9C82-F4DB3AA372B3}" destId="{FA53780F-6858-9647-BF8E-E3BE9E7B32EE}" srcOrd="7" destOrd="0" presId="urn:microsoft.com/office/officeart/2005/8/layout/matrix1"/>
    <dgm:cxn modelId="{26AB38A5-3833-440C-B808-255229FD3334}" type="presParOf" srcId="{4763B088-6695-C04C-9660-2871A57C36B8}" destId="{6BFBCA66-2C70-5348-A469-34C814FC7BE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55973-F2D2-6F44-A336-BAB7C2DC66BA}">
      <dsp:nvSpPr>
        <dsp:cNvPr id="0" name=""/>
        <dsp:cNvSpPr/>
      </dsp:nvSpPr>
      <dsp:spPr>
        <a:xfrm>
          <a:off x="5357" y="546799"/>
          <a:ext cx="4685109" cy="468510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7837" tIns="25400" rIns="257837" bIns="25400" numCol="1" spcCol="1270" anchor="ctr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solidFill>
                <a:schemeClr val="bg1"/>
              </a:solidFill>
            </a:rPr>
            <a:t>Skyrocketing hyperparameter-tuning costs</a:t>
          </a:r>
          <a:endParaRPr lang="en-US" sz="36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Large search spaces → dozens to hundreds of trials</a:t>
          </a:r>
          <a:endParaRPr lang="en-US" sz="20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GPUs billed by the hour, idle time wastes budget</a:t>
          </a:r>
          <a:endParaRPr lang="en-US" sz="2000" kern="1200">
            <a:solidFill>
              <a:schemeClr val="bg1"/>
            </a:solidFill>
          </a:endParaRPr>
        </a:p>
      </dsp:txBody>
      <dsp:txXfrm>
        <a:off x="691475" y="1232917"/>
        <a:ext cx="3312873" cy="3312873"/>
      </dsp:txXfrm>
    </dsp:sp>
    <dsp:sp modelId="{C70711CB-6447-694F-BF4F-1E4288550060}">
      <dsp:nvSpPr>
        <dsp:cNvPr id="0" name=""/>
        <dsp:cNvSpPr/>
      </dsp:nvSpPr>
      <dsp:spPr>
        <a:xfrm>
          <a:off x="3753445" y="546799"/>
          <a:ext cx="4685109" cy="4685109"/>
        </a:xfrm>
        <a:prstGeom prst="ellipse">
          <a:avLst/>
        </a:prstGeom>
        <a:solidFill>
          <a:schemeClr val="accent2">
            <a:alpha val="50000"/>
            <a:hueOff val="3221807"/>
            <a:satOff val="-9246"/>
            <a:lumOff val="-1480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7837" tIns="25400" rIns="257837" bIns="25400" numCol="1" spcCol="1270" anchor="ctr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solidFill>
                <a:schemeClr val="bg1"/>
              </a:solidFill>
            </a:rPr>
            <a:t>Rigid static allocations</a:t>
          </a:r>
          <a:endParaRPr lang="en-US" sz="36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Fixed number of GPUs per trial can under- or over-provision</a:t>
          </a:r>
          <a:endParaRPr lang="en-US" sz="20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No adaptivity to changing workload or cloud latency</a:t>
          </a:r>
          <a:endParaRPr lang="en-US" sz="2000" kern="1200">
            <a:solidFill>
              <a:schemeClr val="bg1"/>
            </a:solidFill>
          </a:endParaRPr>
        </a:p>
      </dsp:txBody>
      <dsp:txXfrm>
        <a:off x="4439563" y="1232917"/>
        <a:ext cx="3312873" cy="3312873"/>
      </dsp:txXfrm>
    </dsp:sp>
    <dsp:sp modelId="{4605C5ED-50EC-834A-B47C-56D3B3D3515D}">
      <dsp:nvSpPr>
        <dsp:cNvPr id="0" name=""/>
        <dsp:cNvSpPr/>
      </dsp:nvSpPr>
      <dsp:spPr>
        <a:xfrm>
          <a:off x="7501532" y="546799"/>
          <a:ext cx="4685109" cy="4685109"/>
        </a:xfrm>
        <a:prstGeom prst="ellipse">
          <a:avLst/>
        </a:prstGeom>
        <a:solidFill>
          <a:schemeClr val="accent2">
            <a:alpha val="50000"/>
            <a:hueOff val="6443614"/>
            <a:satOff val="-18493"/>
            <a:lumOff val="-296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7837" tIns="25400" rIns="257837" bIns="25400" numCol="1" spcCol="1270" anchor="ctr" anchorCtr="1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>
              <a:solidFill>
                <a:schemeClr val="bg1"/>
              </a:solidFill>
            </a:rPr>
            <a:t>Sublinear scaling</a:t>
          </a:r>
          <a:endParaRPr lang="en-US" sz="36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Beyond a certain GPU count, adding more devices yields diminishing JCT improvements</a:t>
          </a:r>
          <a:endParaRPr lang="en-US" sz="2000" kern="120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>
              <a:solidFill>
                <a:schemeClr val="bg1"/>
              </a:solidFill>
            </a:rPr>
            <a:t>Causes (from </a:t>
          </a:r>
          <a:r>
            <a:rPr lang="en-US" sz="2000" b="0" i="0" kern="1200" err="1">
              <a:solidFill>
                <a:schemeClr val="bg1"/>
              </a:solidFill>
            </a:rPr>
            <a:t>RubberBand</a:t>
          </a:r>
          <a:r>
            <a:rPr lang="en-US" sz="2000" b="0" i="0" kern="1200">
              <a:solidFill>
                <a:schemeClr val="bg1"/>
              </a:solidFill>
            </a:rPr>
            <a:t>):</a:t>
          </a:r>
          <a:r>
            <a:rPr lang="en-US" sz="2000" b="1" i="0" kern="1200">
              <a:solidFill>
                <a:schemeClr val="bg1"/>
              </a:solidFill>
            </a:rPr>
            <a:t>Communication overhead, Straggler imbalance, Cloud latencies</a:t>
          </a:r>
          <a:endParaRPr lang="en-US" sz="2000" b="1" kern="1200">
            <a:solidFill>
              <a:schemeClr val="bg1"/>
            </a:solidFill>
          </a:endParaRPr>
        </a:p>
      </dsp:txBody>
      <dsp:txXfrm>
        <a:off x="8187650" y="1232917"/>
        <a:ext cx="3312873" cy="33128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53C-E248-B04F-9FC2-49C5D91AE5F4}">
      <dsp:nvSpPr>
        <dsp:cNvPr id="0" name=""/>
        <dsp:cNvSpPr/>
      </dsp:nvSpPr>
      <dsp:spPr>
        <a:xfrm rot="16200000">
          <a:off x="1256001" y="-1256001"/>
          <a:ext cx="3029654" cy="5541657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3933-8CF3-BB4A-ADF9-FE117462E9FD}">
      <dsp:nvSpPr>
        <dsp:cNvPr id="0" name=""/>
        <dsp:cNvSpPr/>
      </dsp:nvSpPr>
      <dsp:spPr>
        <a:xfrm>
          <a:off x="5541657" y="0"/>
          <a:ext cx="5541657" cy="3029654"/>
        </a:xfrm>
        <a:prstGeom prst="round1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DFA6-97B7-CA42-A08B-18081A055F49}">
      <dsp:nvSpPr>
        <dsp:cNvPr id="0" name=""/>
        <dsp:cNvSpPr/>
      </dsp:nvSpPr>
      <dsp:spPr>
        <a:xfrm rot="10800000">
          <a:off x="0" y="3029654"/>
          <a:ext cx="5541657" cy="3029654"/>
        </a:xfrm>
        <a:prstGeom prst="round1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CE2FB-6EE4-C94E-8167-469927A42733}">
      <dsp:nvSpPr>
        <dsp:cNvPr id="0" name=""/>
        <dsp:cNvSpPr/>
      </dsp:nvSpPr>
      <dsp:spPr>
        <a:xfrm rot="5400000">
          <a:off x="6797658" y="1773652"/>
          <a:ext cx="3029654" cy="5541657"/>
        </a:xfrm>
        <a:prstGeom prst="round1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CA66-2C70-5348-A469-34C814FC7BE3}">
      <dsp:nvSpPr>
        <dsp:cNvPr id="0" name=""/>
        <dsp:cNvSpPr/>
      </dsp:nvSpPr>
      <dsp:spPr>
        <a:xfrm>
          <a:off x="3847040" y="2487027"/>
          <a:ext cx="3324994" cy="1514827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chemeClr val="bg1"/>
              </a:solidFill>
              <a:latin typeface="Aptos Display" panose="02110004020202020204"/>
            </a:rPr>
            <a:t>Resource Planner</a:t>
          </a:r>
          <a:endParaRPr lang="en-US" sz="3800" kern="1200">
            <a:solidFill>
              <a:schemeClr val="bg1"/>
            </a:solidFill>
          </a:endParaRPr>
        </a:p>
      </dsp:txBody>
      <dsp:txXfrm>
        <a:off x="3920988" y="2560975"/>
        <a:ext cx="3177098" cy="13669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2C6F4-4208-9C40-9822-55091669CE34}">
      <dsp:nvSpPr>
        <dsp:cNvPr id="0" name=""/>
        <dsp:cNvSpPr/>
      </dsp:nvSpPr>
      <dsp:spPr>
        <a:xfrm rot="16200000">
          <a:off x="-1676196" y="1676242"/>
          <a:ext cx="6286500" cy="2934015"/>
        </a:xfrm>
        <a:prstGeom prst="flowChartManualOperation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0" rIns="25400" bIns="0" numCol="1" spcCol="1270" anchor="t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u="sng" kern="1200">
            <a:solidFill>
              <a:schemeClr val="tx1"/>
            </a:solidFill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i="0" u="sng" kern="1200">
              <a:solidFill>
                <a:schemeClr val="tx1"/>
              </a:solidFill>
            </a:rPr>
            <a:t>Implement the Executor Module</a:t>
          </a:r>
          <a:endParaRPr lang="en-US" sz="2400" u="sng" kern="120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>
              <a:solidFill>
                <a:schemeClr val="tx1"/>
              </a:solidFill>
            </a:rPr>
            <a:t>Build the full executor responsible for running the planned resource schedule.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>
              <a:solidFill>
                <a:schemeClr val="tx1"/>
              </a:solidFill>
            </a:rPr>
            <a:t>This includes: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>
              <a:solidFill>
                <a:schemeClr val="tx1"/>
              </a:solidFill>
            </a:rPr>
            <a:t>A </a:t>
          </a:r>
          <a:r>
            <a:rPr lang="en-US" sz="1800" b="1" i="0" u="none" kern="1200">
              <a:solidFill>
                <a:schemeClr val="tx1"/>
              </a:solidFill>
            </a:rPr>
            <a:t>Cluster Manager</a:t>
          </a:r>
          <a:r>
            <a:rPr lang="en-US" sz="1800" b="0" i="0" u="none" kern="1200">
              <a:solidFill>
                <a:schemeClr val="tx1"/>
              </a:solidFill>
            </a:rPr>
            <a:t> to scale GPU resources during job execution.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>
              <a:solidFill>
                <a:schemeClr val="tx1"/>
              </a:solidFill>
            </a:rPr>
            <a:t>A </a:t>
          </a:r>
          <a:r>
            <a:rPr lang="en-US" sz="1800" b="1" i="0" u="none" kern="1200">
              <a:solidFill>
                <a:schemeClr val="tx1"/>
              </a:solidFill>
            </a:rPr>
            <a:t>Placement Controller</a:t>
          </a:r>
          <a:r>
            <a:rPr lang="en-US" sz="1800" b="0" i="0" u="none" kern="1200">
              <a:solidFill>
                <a:schemeClr val="tx1"/>
              </a:solidFill>
            </a:rPr>
            <a:t> to optimize GPU assignment and co-location.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>
            <a:solidFill>
              <a:schemeClr val="tx1"/>
            </a:solidFill>
          </a:endParaRPr>
        </a:p>
      </dsp:txBody>
      <dsp:txXfrm rot="5400000">
        <a:off x="46" y="1257300"/>
        <a:ext cx="2934015" cy="3771900"/>
      </dsp:txXfrm>
    </dsp:sp>
    <dsp:sp modelId="{93880C2E-ECEA-A043-B4B6-F5F9049D349D}">
      <dsp:nvSpPr>
        <dsp:cNvPr id="0" name=""/>
        <dsp:cNvSpPr/>
      </dsp:nvSpPr>
      <dsp:spPr>
        <a:xfrm rot="16200000">
          <a:off x="1334228" y="1676242"/>
          <a:ext cx="6286500" cy="2934015"/>
        </a:xfrm>
        <a:prstGeom prst="flowChartManualOperation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u="sng" kern="1200"/>
            <a:t>Integrate Execution with Planner Output</a:t>
          </a:r>
          <a:endParaRPr lang="en-US" sz="2400" u="sng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Connect the executor to follow the schedule generated by the planner.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Ensure that trial execution aligns with GPU allocations across stages.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C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5400000">
        <a:off x="3010470" y="1257300"/>
        <a:ext cx="2934015" cy="3771900"/>
      </dsp:txXfrm>
    </dsp:sp>
    <dsp:sp modelId="{039D1C4A-18FB-5646-9D92-0CFDDACD8975}">
      <dsp:nvSpPr>
        <dsp:cNvPr id="0" name=""/>
        <dsp:cNvSpPr/>
      </dsp:nvSpPr>
      <dsp:spPr>
        <a:xfrm rot="16200000">
          <a:off x="4344653" y="1676242"/>
          <a:ext cx="6286500" cy="2934015"/>
        </a:xfrm>
        <a:prstGeom prst="flowChartManualOperati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i="0" u="sng" kern="1200"/>
            <a:t>Reproduce and Evaluate Against Baselines</a:t>
          </a:r>
          <a:endParaRPr lang="en-US" sz="2400" u="sng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/>
            <a:t>Conduct a comparative evaluation using the setup in the RubberBand paper.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/>
            <a:t>Compare with </a:t>
          </a:r>
          <a:r>
            <a:rPr lang="en-US" sz="1800" b="1" i="0" u="none" kern="1200"/>
            <a:t>static</a:t>
          </a:r>
          <a:r>
            <a:rPr lang="en-US" sz="1800" b="0" i="0" u="none" kern="1200"/>
            <a:t> and </a:t>
          </a:r>
          <a:r>
            <a:rPr lang="en-US" sz="1800" b="1" i="0" u="none" kern="1200"/>
            <a:t>naive elastic</a:t>
          </a:r>
          <a:r>
            <a:rPr lang="en-US" sz="1800" b="0" i="0" u="none" kern="1200"/>
            <a:t> baselines on metrics like: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/>
            <a:t>Job Completion Time (JCT)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0" i="0" u="none" kern="1200"/>
            <a:t>Total GPU cost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</dsp:txBody>
      <dsp:txXfrm rot="5400000">
        <a:off x="6020895" y="1257300"/>
        <a:ext cx="2934015" cy="37719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988E9-DD76-4AF2-BF2B-BE037BE21A48}">
      <dsp:nvSpPr>
        <dsp:cNvPr id="0" name=""/>
        <dsp:cNvSpPr/>
      </dsp:nvSpPr>
      <dsp:spPr>
        <a:xfrm>
          <a:off x="0" y="546"/>
          <a:ext cx="11114649" cy="12778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41405-0F1F-4038-8517-F6416EEF591F}">
      <dsp:nvSpPr>
        <dsp:cNvPr id="0" name=""/>
        <dsp:cNvSpPr/>
      </dsp:nvSpPr>
      <dsp:spPr>
        <a:xfrm>
          <a:off x="386545" y="288059"/>
          <a:ext cx="702810" cy="702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D02A1-B4F0-4ED6-B0BA-B9B6A280DE6D}">
      <dsp:nvSpPr>
        <dsp:cNvPr id="0" name=""/>
        <dsp:cNvSpPr/>
      </dsp:nvSpPr>
      <dsp:spPr>
        <a:xfrm>
          <a:off x="1475902" y="546"/>
          <a:ext cx="9638746" cy="127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38" tIns="135238" rIns="135238" bIns="1352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Elasticity yields biggest gains under tight time constraints and compute-dominated costs</a:t>
          </a:r>
          <a:endParaRPr lang="en-US" sz="2500" kern="1200"/>
        </a:p>
      </dsp:txBody>
      <dsp:txXfrm>
        <a:off x="1475902" y="546"/>
        <a:ext cx="9638746" cy="1277837"/>
      </dsp:txXfrm>
    </dsp:sp>
    <dsp:sp modelId="{6CCA356A-4CCC-4F52-B561-DC4149493941}">
      <dsp:nvSpPr>
        <dsp:cNvPr id="0" name=""/>
        <dsp:cNvSpPr/>
      </dsp:nvSpPr>
      <dsp:spPr>
        <a:xfrm>
          <a:off x="0" y="1597843"/>
          <a:ext cx="11114649" cy="12778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8DA3D-5645-432C-8D55-F4B42299AD81}">
      <dsp:nvSpPr>
        <dsp:cNvPr id="0" name=""/>
        <dsp:cNvSpPr/>
      </dsp:nvSpPr>
      <dsp:spPr>
        <a:xfrm>
          <a:off x="386545" y="1885357"/>
          <a:ext cx="702810" cy="702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33F6F-FD63-4CA8-A515-38FE85BE73DF}">
      <dsp:nvSpPr>
        <dsp:cNvPr id="0" name=""/>
        <dsp:cNvSpPr/>
      </dsp:nvSpPr>
      <dsp:spPr>
        <a:xfrm>
          <a:off x="1475902" y="1597843"/>
          <a:ext cx="9638746" cy="127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38" tIns="135238" rIns="135238" bIns="1352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Naive elasticity (fixed per-trial allocation) can backfire</a:t>
          </a:r>
          <a:endParaRPr lang="en-US" sz="2500" kern="1200"/>
        </a:p>
      </dsp:txBody>
      <dsp:txXfrm>
        <a:off x="1475902" y="1597843"/>
        <a:ext cx="9638746" cy="1277837"/>
      </dsp:txXfrm>
    </dsp:sp>
    <dsp:sp modelId="{15BEDA1D-5857-4EF4-BCE5-42159A5C1378}">
      <dsp:nvSpPr>
        <dsp:cNvPr id="0" name=""/>
        <dsp:cNvSpPr/>
      </dsp:nvSpPr>
      <dsp:spPr>
        <a:xfrm>
          <a:off x="0" y="3195140"/>
          <a:ext cx="11114649" cy="127783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0BC88-A735-4EAC-8200-0C711688F07D}">
      <dsp:nvSpPr>
        <dsp:cNvPr id="0" name=""/>
        <dsp:cNvSpPr/>
      </dsp:nvSpPr>
      <dsp:spPr>
        <a:xfrm>
          <a:off x="386545" y="3482654"/>
          <a:ext cx="702810" cy="702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234F1-8B3E-4538-947A-DC537455ABC4}">
      <dsp:nvSpPr>
        <dsp:cNvPr id="0" name=""/>
        <dsp:cNvSpPr/>
      </dsp:nvSpPr>
      <dsp:spPr>
        <a:xfrm>
          <a:off x="1475902" y="3195140"/>
          <a:ext cx="9638746" cy="1277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38" tIns="135238" rIns="135238" bIns="1352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Accurate profiling &amp; placement are crucial</a:t>
          </a:r>
          <a:endParaRPr lang="en-US" sz="2500" kern="1200"/>
        </a:p>
      </dsp:txBody>
      <dsp:txXfrm>
        <a:off x="1475902" y="3195140"/>
        <a:ext cx="9638746" cy="12778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45449-525C-BD49-B4BC-F03D9865EA6E}">
      <dsp:nvSpPr>
        <dsp:cNvPr id="0" name=""/>
        <dsp:cNvSpPr/>
      </dsp:nvSpPr>
      <dsp:spPr>
        <a:xfrm>
          <a:off x="233100" y="268983"/>
          <a:ext cx="2422273" cy="19349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</a:t>
          </a:r>
        </a:p>
      </dsp:txBody>
      <dsp:txXfrm>
        <a:off x="233100" y="268983"/>
        <a:ext cx="2422273" cy="1934940"/>
      </dsp:txXfrm>
    </dsp:sp>
    <dsp:sp modelId="{ADC25B30-269C-0B46-9A12-412DE1A90CB6}">
      <dsp:nvSpPr>
        <dsp:cNvPr id="0" name=""/>
        <dsp:cNvSpPr/>
      </dsp:nvSpPr>
      <dsp:spPr>
        <a:xfrm>
          <a:off x="2534827" y="269304"/>
          <a:ext cx="2522898" cy="1934906"/>
        </a:xfrm>
        <a:prstGeom prst="rect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H</a:t>
          </a:r>
        </a:p>
      </dsp:txBody>
      <dsp:txXfrm>
        <a:off x="2534827" y="269304"/>
        <a:ext cx="2522898" cy="1934906"/>
      </dsp:txXfrm>
    </dsp:sp>
    <dsp:sp modelId="{F4DD5744-BC38-0348-845E-B56AB7BDD7ED}">
      <dsp:nvSpPr>
        <dsp:cNvPr id="0" name=""/>
        <dsp:cNvSpPr/>
      </dsp:nvSpPr>
      <dsp:spPr>
        <a:xfrm>
          <a:off x="4819002" y="282087"/>
          <a:ext cx="2026659" cy="1925459"/>
        </a:xfrm>
        <a:prstGeom prst="rect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</a:t>
          </a:r>
        </a:p>
      </dsp:txBody>
      <dsp:txXfrm>
        <a:off x="4819002" y="282087"/>
        <a:ext cx="2026659" cy="1925459"/>
      </dsp:txXfrm>
    </dsp:sp>
    <dsp:sp modelId="{29425FB1-EF3D-E14C-A462-05B0D2798CF4}">
      <dsp:nvSpPr>
        <dsp:cNvPr id="0" name=""/>
        <dsp:cNvSpPr/>
      </dsp:nvSpPr>
      <dsp:spPr>
        <a:xfrm>
          <a:off x="6696333" y="267323"/>
          <a:ext cx="2186711" cy="1952413"/>
        </a:xfrm>
        <a:prstGeom prst="rect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N</a:t>
          </a:r>
        </a:p>
      </dsp:txBody>
      <dsp:txXfrm>
        <a:off x="6696333" y="267323"/>
        <a:ext cx="2186711" cy="1952413"/>
      </dsp:txXfrm>
    </dsp:sp>
    <dsp:sp modelId="{8AD1205F-2706-F44E-A0FF-41DFDA14F567}">
      <dsp:nvSpPr>
        <dsp:cNvPr id="0" name=""/>
        <dsp:cNvSpPr/>
      </dsp:nvSpPr>
      <dsp:spPr>
        <a:xfrm>
          <a:off x="8819865" y="294503"/>
          <a:ext cx="2419169" cy="1897794"/>
        </a:xfrm>
        <a:prstGeom prst="rect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K</a:t>
          </a:r>
        </a:p>
      </dsp:txBody>
      <dsp:txXfrm>
        <a:off x="8819865" y="294503"/>
        <a:ext cx="2419169" cy="1897794"/>
      </dsp:txXfrm>
    </dsp:sp>
    <dsp:sp modelId="{913D08C9-CA03-2E40-B3AA-2685E32EA7ED}">
      <dsp:nvSpPr>
        <dsp:cNvPr id="0" name=""/>
        <dsp:cNvSpPr/>
      </dsp:nvSpPr>
      <dsp:spPr>
        <a:xfrm>
          <a:off x="1338420" y="2676972"/>
          <a:ext cx="4231317" cy="1805386"/>
        </a:xfrm>
        <a:prstGeom prst="rect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</a:t>
          </a:r>
        </a:p>
      </dsp:txBody>
      <dsp:txXfrm>
        <a:off x="1338420" y="2676972"/>
        <a:ext cx="4231317" cy="1805386"/>
      </dsp:txXfrm>
    </dsp:sp>
    <dsp:sp modelId="{9BC703DF-5148-1145-9D13-4DA8C82BC621}">
      <dsp:nvSpPr>
        <dsp:cNvPr id="0" name=""/>
        <dsp:cNvSpPr/>
      </dsp:nvSpPr>
      <dsp:spPr>
        <a:xfrm>
          <a:off x="4543851" y="2685370"/>
          <a:ext cx="3964715" cy="1796989"/>
        </a:xfrm>
        <a:prstGeom prst="rect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O</a:t>
          </a:r>
        </a:p>
      </dsp:txBody>
      <dsp:txXfrm>
        <a:off x="4543851" y="2685370"/>
        <a:ext cx="3964715" cy="1796989"/>
      </dsp:txXfrm>
    </dsp:sp>
    <dsp:sp modelId="{632EC3CC-798A-2D41-AF66-B6A27923C44B}">
      <dsp:nvSpPr>
        <dsp:cNvPr id="0" name=""/>
        <dsp:cNvSpPr/>
      </dsp:nvSpPr>
      <dsp:spPr>
        <a:xfrm>
          <a:off x="7810711" y="2688897"/>
          <a:ext cx="4381266" cy="1811380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U</a:t>
          </a:r>
        </a:p>
      </dsp:txBody>
      <dsp:txXfrm>
        <a:off x="7810711" y="2688897"/>
        <a:ext cx="4381266" cy="1811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94C22-B79E-7942-BA28-DF6B1223659E}">
      <dsp:nvSpPr>
        <dsp:cNvPr id="0" name=""/>
        <dsp:cNvSpPr/>
      </dsp:nvSpPr>
      <dsp:spPr>
        <a:xfrm>
          <a:off x="632610" y="617450"/>
          <a:ext cx="5227670" cy="5227670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Respect a global time budget (e.g. complete all trials within 2 hours)</a:t>
          </a:r>
        </a:p>
      </dsp:txBody>
      <dsp:txXfrm>
        <a:off x="3474844" y="1582080"/>
        <a:ext cx="1773673" cy="1742556"/>
      </dsp:txXfrm>
    </dsp:sp>
    <dsp:sp modelId="{3846D967-C192-4F4D-A114-DCB0DCB0DE10}">
      <dsp:nvSpPr>
        <dsp:cNvPr id="0" name=""/>
        <dsp:cNvSpPr/>
      </dsp:nvSpPr>
      <dsp:spPr>
        <a:xfrm>
          <a:off x="363136" y="773036"/>
          <a:ext cx="5227670" cy="5227670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Minimize monetary cost under cloud billing models</a:t>
          </a:r>
        </a:p>
      </dsp:txBody>
      <dsp:txXfrm>
        <a:off x="1794522" y="4071447"/>
        <a:ext cx="2364898" cy="1618088"/>
      </dsp:txXfrm>
    </dsp:sp>
    <dsp:sp modelId="{2AE0EAFC-1D37-2A45-9B2E-122A30DFC7ED}">
      <dsp:nvSpPr>
        <dsp:cNvPr id="0" name=""/>
        <dsp:cNvSpPr/>
      </dsp:nvSpPr>
      <dsp:spPr>
        <a:xfrm>
          <a:off x="363136" y="773036"/>
          <a:ext cx="5227670" cy="5227670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Maintain model-accuracy guarantees</a:t>
          </a:r>
          <a:endParaRPr lang="en-US" sz="2400" kern="1200"/>
        </a:p>
      </dsp:txBody>
      <dsp:txXfrm>
        <a:off x="923243" y="1799899"/>
        <a:ext cx="1773673" cy="1742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9B7D3-F11C-844E-BBFB-96A571649186}">
      <dsp:nvSpPr>
        <dsp:cNvPr id="0" name=""/>
        <dsp:cNvSpPr/>
      </dsp:nvSpPr>
      <dsp:spPr>
        <a:xfrm rot="5400000">
          <a:off x="-341650" y="344373"/>
          <a:ext cx="2277670" cy="1594369"/>
        </a:xfrm>
        <a:prstGeom prst="chevron">
          <a:avLst/>
        </a:prstGeom>
        <a:solidFill>
          <a:srgbClr val="FFC00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Profile</a:t>
          </a:r>
          <a:endParaRPr lang="en-CU" sz="3300" kern="1200"/>
        </a:p>
      </dsp:txBody>
      <dsp:txXfrm rot="-5400000">
        <a:off x="1" y="799908"/>
        <a:ext cx="1594369" cy="683301"/>
      </dsp:txXfrm>
    </dsp:sp>
    <dsp:sp modelId="{18DF750C-58C5-CA47-9DA7-A96169901196}">
      <dsp:nvSpPr>
        <dsp:cNvPr id="0" name=""/>
        <dsp:cNvSpPr/>
      </dsp:nvSpPr>
      <dsp:spPr>
        <a:xfrm rot="5400000">
          <a:off x="3787698" y="-2190606"/>
          <a:ext cx="1480485" cy="586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Run small “probe” jobs at different GPU counts</a:t>
          </a:r>
          <a:endParaRPr lang="en-CU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Measure mean/std training times for each configuration</a:t>
          </a:r>
          <a:endParaRPr lang="en-CU" sz="2100" kern="1200"/>
        </a:p>
      </dsp:txBody>
      <dsp:txXfrm rot="-5400000">
        <a:off x="1594370" y="74993"/>
        <a:ext cx="5794872" cy="1335943"/>
      </dsp:txXfrm>
    </dsp:sp>
    <dsp:sp modelId="{88CE5027-7097-954B-9304-FED25D843A42}">
      <dsp:nvSpPr>
        <dsp:cNvPr id="0" name=""/>
        <dsp:cNvSpPr/>
      </dsp:nvSpPr>
      <dsp:spPr>
        <a:xfrm rot="5400000">
          <a:off x="-341650" y="2433195"/>
          <a:ext cx="2277670" cy="1594369"/>
        </a:xfrm>
        <a:prstGeom prst="chevron">
          <a:avLst/>
        </a:prstGeom>
        <a:solidFill>
          <a:srgbClr val="92D05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Plan</a:t>
          </a:r>
          <a:endParaRPr lang="en-CU" sz="3300" kern="1200"/>
        </a:p>
      </dsp:txBody>
      <dsp:txXfrm rot="-5400000">
        <a:off x="1" y="2888730"/>
        <a:ext cx="1594369" cy="683301"/>
      </dsp:txXfrm>
    </dsp:sp>
    <dsp:sp modelId="{B6A18EE5-9D72-AF44-BFC6-576DA9A84D52}">
      <dsp:nvSpPr>
        <dsp:cNvPr id="0" name=""/>
        <dsp:cNvSpPr/>
      </dsp:nvSpPr>
      <dsp:spPr>
        <a:xfrm rot="5400000">
          <a:off x="3787698" y="-101783"/>
          <a:ext cx="1480485" cy="586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Build a DAG-based simulator of scale, init, train, sync steps</a:t>
          </a:r>
          <a:endParaRPr lang="en-CU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Greedy search over stage-wise allocations to meet time &amp; cost caps</a:t>
          </a:r>
          <a:endParaRPr lang="en-CU" sz="2100" kern="1200"/>
        </a:p>
      </dsp:txBody>
      <dsp:txXfrm rot="-5400000">
        <a:off x="1594370" y="2163816"/>
        <a:ext cx="5794872" cy="1335943"/>
      </dsp:txXfrm>
    </dsp:sp>
    <dsp:sp modelId="{635BF83D-B6B9-2841-89BA-CC999ABD7F8A}">
      <dsp:nvSpPr>
        <dsp:cNvPr id="0" name=""/>
        <dsp:cNvSpPr/>
      </dsp:nvSpPr>
      <dsp:spPr>
        <a:xfrm rot="5400000">
          <a:off x="-341650" y="4522018"/>
          <a:ext cx="2277670" cy="1594369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Execute</a:t>
          </a:r>
          <a:endParaRPr lang="en-CU" sz="3300" kern="1200"/>
        </a:p>
      </dsp:txBody>
      <dsp:txXfrm rot="-5400000">
        <a:off x="1" y="4977553"/>
        <a:ext cx="1594369" cy="683301"/>
      </dsp:txXfrm>
    </dsp:sp>
    <dsp:sp modelId="{B0633E07-AAB3-4441-8C31-AD02D9B5633C}">
      <dsp:nvSpPr>
        <dsp:cNvPr id="0" name=""/>
        <dsp:cNvSpPr/>
      </dsp:nvSpPr>
      <dsp:spPr>
        <a:xfrm rot="5400000">
          <a:off x="3787698" y="1987038"/>
          <a:ext cx="1480485" cy="5867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Kick off Ray actors for each trial</a:t>
          </a:r>
          <a:endParaRPr lang="en-CU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Dynamically scale in/out GPUs mid-job</a:t>
          </a:r>
          <a:endParaRPr lang="en-CU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Employ placement logic to co-locate workers and reduce comms</a:t>
          </a:r>
          <a:endParaRPr lang="en-CU" sz="2100" kern="1200"/>
        </a:p>
      </dsp:txBody>
      <dsp:txXfrm rot="-5400000">
        <a:off x="1594370" y="4252638"/>
        <a:ext cx="5794872" cy="1335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B868-C0A4-2243-A28F-1BE8C9B5D707}">
      <dsp:nvSpPr>
        <dsp:cNvPr id="0" name=""/>
        <dsp:cNvSpPr/>
      </dsp:nvSpPr>
      <dsp:spPr>
        <a:xfrm rot="5400000">
          <a:off x="4304869" y="166428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Up to 2× cost reduction vs. best static allocation (EuroSys ’21)</a:t>
          </a:r>
          <a:endParaRPr lang="en-CU" sz="1800" b="1" kern="1200"/>
        </a:p>
      </dsp:txBody>
      <dsp:txXfrm rot="-5400000">
        <a:off x="4814598" y="397266"/>
        <a:ext cx="1521881" cy="1749289"/>
      </dsp:txXfrm>
    </dsp:sp>
    <dsp:sp modelId="{2AD3C87D-88DE-F242-8E6B-5FB0AF70B0F8}">
      <dsp:nvSpPr>
        <dsp:cNvPr id="0" name=""/>
        <dsp:cNvSpPr/>
      </dsp:nvSpPr>
      <dsp:spPr>
        <a:xfrm>
          <a:off x="6748113" y="509509"/>
          <a:ext cx="2836135" cy="152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E5AF1-5B67-494F-99F8-18EEB7AB9CA2}">
      <dsp:nvSpPr>
        <dsp:cNvPr id="0" name=""/>
        <dsp:cNvSpPr/>
      </dsp:nvSpPr>
      <dsp:spPr>
        <a:xfrm rot="5400000">
          <a:off x="1917026" y="166428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6755" y="397266"/>
        <a:ext cx="1521881" cy="1749289"/>
      </dsp:txXfrm>
    </dsp:sp>
    <dsp:sp modelId="{4B078428-EDD7-8146-B288-FE61CAD12AD5}">
      <dsp:nvSpPr>
        <dsp:cNvPr id="0" name=""/>
        <dsp:cNvSpPr/>
      </dsp:nvSpPr>
      <dsp:spPr>
        <a:xfrm rot="5400000">
          <a:off x="3106373" y="2323517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Guaranteed deadline adherence through time-budget constraint</a:t>
          </a:r>
          <a:endParaRPr lang="en-CU" sz="1800" b="1" kern="1200"/>
        </a:p>
      </dsp:txBody>
      <dsp:txXfrm rot="-5400000">
        <a:off x="3616102" y="2554355"/>
        <a:ext cx="1521881" cy="1749289"/>
      </dsp:txXfrm>
    </dsp:sp>
    <dsp:sp modelId="{8DFEB8EC-BE8E-4F44-8A9D-853B6C088D00}">
      <dsp:nvSpPr>
        <dsp:cNvPr id="0" name=""/>
        <dsp:cNvSpPr/>
      </dsp:nvSpPr>
      <dsp:spPr>
        <a:xfrm>
          <a:off x="435425" y="2666598"/>
          <a:ext cx="2744647" cy="152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F2C7D-2D94-FF49-B795-54D76E762333}">
      <dsp:nvSpPr>
        <dsp:cNvPr id="0" name=""/>
        <dsp:cNvSpPr/>
      </dsp:nvSpPr>
      <dsp:spPr>
        <a:xfrm rot="5400000">
          <a:off x="5494216" y="2323517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003945" y="2554355"/>
        <a:ext cx="1521881" cy="1749289"/>
      </dsp:txXfrm>
    </dsp:sp>
    <dsp:sp modelId="{DB5013CC-E042-5F4D-B0A7-C1B72621F638}">
      <dsp:nvSpPr>
        <dsp:cNvPr id="0" name=""/>
        <dsp:cNvSpPr/>
      </dsp:nvSpPr>
      <dsp:spPr>
        <a:xfrm rot="5400000">
          <a:off x="4304869" y="4480606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Minimal accuracy loss, since each trial still finishes its full iterations</a:t>
          </a:r>
          <a:endParaRPr lang="en-CU" sz="1800" b="1" kern="1200"/>
        </a:p>
      </dsp:txBody>
      <dsp:txXfrm rot="-5400000">
        <a:off x="4814598" y="4711444"/>
        <a:ext cx="1521881" cy="1749289"/>
      </dsp:txXfrm>
    </dsp:sp>
    <dsp:sp modelId="{915838E5-9B39-C64A-8485-3200675FD4F0}">
      <dsp:nvSpPr>
        <dsp:cNvPr id="0" name=""/>
        <dsp:cNvSpPr/>
      </dsp:nvSpPr>
      <dsp:spPr>
        <a:xfrm>
          <a:off x="6748113" y="4823687"/>
          <a:ext cx="2836135" cy="152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EE09-8FAF-9947-ABF0-9BCD999684E3}">
      <dsp:nvSpPr>
        <dsp:cNvPr id="0" name=""/>
        <dsp:cNvSpPr/>
      </dsp:nvSpPr>
      <dsp:spPr>
        <a:xfrm rot="5400000">
          <a:off x="1917026" y="4480606"/>
          <a:ext cx="2541339" cy="221096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26755" y="4711444"/>
        <a:ext cx="1521881" cy="1749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D99B3-94E9-4845-A064-9B42C965D6A5}">
      <dsp:nvSpPr>
        <dsp:cNvPr id="0" name=""/>
        <dsp:cNvSpPr/>
      </dsp:nvSpPr>
      <dsp:spPr>
        <a:xfrm>
          <a:off x="0" y="1191724"/>
          <a:ext cx="3161987" cy="2007862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DA3B6-4E4C-BA45-B975-3E11F307A6E2}">
      <dsp:nvSpPr>
        <dsp:cNvPr id="0" name=""/>
        <dsp:cNvSpPr/>
      </dsp:nvSpPr>
      <dsp:spPr>
        <a:xfrm>
          <a:off x="351331" y="1525490"/>
          <a:ext cx="3161987" cy="200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Core idea: profile, plan, simulate, and execute an elastic schedule</a:t>
          </a:r>
        </a:p>
      </dsp:txBody>
      <dsp:txXfrm>
        <a:off x="410139" y="1584298"/>
        <a:ext cx="3044371" cy="1890246"/>
      </dsp:txXfrm>
    </dsp:sp>
    <dsp:sp modelId="{809C6800-32E0-3440-9428-57AF0D051A17}">
      <dsp:nvSpPr>
        <dsp:cNvPr id="0" name=""/>
        <dsp:cNvSpPr/>
      </dsp:nvSpPr>
      <dsp:spPr>
        <a:xfrm>
          <a:off x="3864651" y="1191724"/>
          <a:ext cx="3161987" cy="2007862"/>
        </a:xfrm>
        <a:prstGeom prst="roundRect">
          <a:avLst>
            <a:gd name="adj" fmla="val 10000"/>
          </a:avLst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CB33B-8A35-2446-B711-A56FB8686F2D}">
      <dsp:nvSpPr>
        <dsp:cNvPr id="0" name=""/>
        <dsp:cNvSpPr/>
      </dsp:nvSpPr>
      <dsp:spPr>
        <a:xfrm>
          <a:off x="4215983" y="1525490"/>
          <a:ext cx="3161987" cy="200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2× cost savings vs. static baselines (</a:t>
          </a:r>
          <a:r>
            <a:rPr lang="en-US" sz="2900" kern="1200" err="1"/>
            <a:t>EuroSys</a:t>
          </a:r>
          <a:r>
            <a:rPr lang="en-US" sz="2900" kern="1200"/>
            <a:t> ’21)</a:t>
          </a:r>
        </a:p>
      </dsp:txBody>
      <dsp:txXfrm>
        <a:off x="4274791" y="1584298"/>
        <a:ext cx="3044371" cy="1890246"/>
      </dsp:txXfrm>
    </dsp:sp>
    <dsp:sp modelId="{DC933DA5-EA82-CC4D-82FB-8E58AC2E9A4C}">
      <dsp:nvSpPr>
        <dsp:cNvPr id="0" name=""/>
        <dsp:cNvSpPr/>
      </dsp:nvSpPr>
      <dsp:spPr>
        <a:xfrm>
          <a:off x="7729303" y="1191724"/>
          <a:ext cx="3161987" cy="200786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DDDD2-BE0C-B846-8BE9-36F6E4DBD3F2}">
      <dsp:nvSpPr>
        <dsp:cNvPr id="0" name=""/>
        <dsp:cNvSpPr/>
      </dsp:nvSpPr>
      <dsp:spPr>
        <a:xfrm>
          <a:off x="8080635" y="1525490"/>
          <a:ext cx="3161987" cy="2007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Declarative experiment spec → offline planning &amp; profiling  → online scaling</a:t>
          </a:r>
        </a:p>
      </dsp:txBody>
      <dsp:txXfrm>
        <a:off x="8139443" y="1584298"/>
        <a:ext cx="3044371" cy="1890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53C-E248-B04F-9FC2-49C5D91AE5F4}">
      <dsp:nvSpPr>
        <dsp:cNvPr id="0" name=""/>
        <dsp:cNvSpPr/>
      </dsp:nvSpPr>
      <dsp:spPr>
        <a:xfrm rot="16200000">
          <a:off x="1039226" y="-1039226"/>
          <a:ext cx="3093154" cy="5171606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3933-8CF3-BB4A-ADF9-FE117462E9FD}">
      <dsp:nvSpPr>
        <dsp:cNvPr id="0" name=""/>
        <dsp:cNvSpPr/>
      </dsp:nvSpPr>
      <dsp:spPr>
        <a:xfrm>
          <a:off x="5171606" y="0"/>
          <a:ext cx="5171606" cy="3093154"/>
        </a:xfrm>
        <a:prstGeom prst="round1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DFA6-97B7-CA42-A08B-18081A055F49}">
      <dsp:nvSpPr>
        <dsp:cNvPr id="0" name=""/>
        <dsp:cNvSpPr/>
      </dsp:nvSpPr>
      <dsp:spPr>
        <a:xfrm rot="10800000">
          <a:off x="0" y="3093154"/>
          <a:ext cx="5171606" cy="3093154"/>
        </a:xfrm>
        <a:prstGeom prst="round1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CE2FB-6EE4-C94E-8167-469927A42733}">
      <dsp:nvSpPr>
        <dsp:cNvPr id="0" name=""/>
        <dsp:cNvSpPr/>
      </dsp:nvSpPr>
      <dsp:spPr>
        <a:xfrm rot="5400000">
          <a:off x="6210832" y="2053928"/>
          <a:ext cx="3093154" cy="5171606"/>
        </a:xfrm>
        <a:prstGeom prst="round1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CA66-2C70-5348-A469-34C814FC7BE3}">
      <dsp:nvSpPr>
        <dsp:cNvPr id="0" name=""/>
        <dsp:cNvSpPr/>
      </dsp:nvSpPr>
      <dsp:spPr>
        <a:xfrm>
          <a:off x="3590149" y="2539155"/>
          <a:ext cx="3102963" cy="154657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/>
            <a:t>LIBRARIES USED</a:t>
          </a:r>
          <a:endParaRPr lang="en-CU" sz="3900" kern="1200"/>
        </a:p>
      </dsp:txBody>
      <dsp:txXfrm>
        <a:off x="3665647" y="2614653"/>
        <a:ext cx="2951967" cy="13955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FBB58-D2E1-7A4C-A733-E55467E29F2D}">
      <dsp:nvSpPr>
        <dsp:cNvPr id="0" name=""/>
        <dsp:cNvSpPr/>
      </dsp:nvSpPr>
      <dsp:spPr>
        <a:xfrm>
          <a:off x="0" y="0"/>
          <a:ext cx="6103308" cy="610330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9A3C2-C89A-7846-8B1E-6862CABF2009}">
      <dsp:nvSpPr>
        <dsp:cNvPr id="0" name=""/>
        <dsp:cNvSpPr/>
      </dsp:nvSpPr>
      <dsp:spPr>
        <a:xfrm>
          <a:off x="3051654" y="0"/>
          <a:ext cx="9027922" cy="6103308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sng" kern="1200">
              <a:solidFill>
                <a:srgbClr val="FF623D"/>
              </a:solidFill>
            </a:rPr>
            <a:t>Purpose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1" i="0" kern="1200">
              <a:solidFill>
                <a:schemeClr val="bg1"/>
              </a:solidFill>
            </a:rPr>
          </a:br>
          <a:r>
            <a:rPr lang="en-US" sz="1800" b="1" i="0" kern="1200" err="1">
              <a:solidFill>
                <a:schemeClr val="bg1"/>
              </a:solidFill>
            </a:rPr>
            <a:t>RayWorker</a:t>
          </a:r>
          <a:r>
            <a:rPr lang="en-US" sz="1800" b="1" i="0" kern="1200">
              <a:solidFill>
                <a:schemeClr val="bg1"/>
              </a:solidFill>
            </a:rPr>
            <a:t> is a distributed Ray actor that profiles training latency of deep learning models using </a:t>
          </a:r>
          <a:r>
            <a:rPr lang="en-US" sz="1800" b="1" i="0" kern="1200" err="1">
              <a:solidFill>
                <a:schemeClr val="bg1"/>
              </a:solidFill>
            </a:rPr>
            <a:t>PyTorch</a:t>
          </a:r>
          <a:r>
            <a:rPr lang="en-US" sz="1800" b="1" i="0" kern="1200">
              <a:solidFill>
                <a:schemeClr val="bg1"/>
              </a:solidFill>
            </a:rPr>
            <a:t> DDP to inform cost-aware planning, as inspired by the </a:t>
          </a:r>
          <a:r>
            <a:rPr lang="en-US" sz="1800" b="1" i="0" kern="1200" err="1">
              <a:solidFill>
                <a:schemeClr val="bg1"/>
              </a:solidFill>
            </a:rPr>
            <a:t>RubberBand</a:t>
          </a:r>
          <a:r>
            <a:rPr lang="en-US" sz="1800" b="1" i="0" kern="1200">
              <a:solidFill>
                <a:schemeClr val="bg1"/>
              </a:solidFill>
            </a:rPr>
            <a:t> framework.</a:t>
          </a:r>
          <a:endParaRPr lang="en-CU" sz="1800" b="1" kern="1200">
            <a:solidFill>
              <a:schemeClr val="bg1"/>
            </a:solidFill>
          </a:endParaRPr>
        </a:p>
      </dsp:txBody>
      <dsp:txXfrm>
        <a:off x="3051654" y="0"/>
        <a:ext cx="9027922" cy="1830996"/>
      </dsp:txXfrm>
    </dsp:sp>
    <dsp:sp modelId="{5FCB8B3B-34D3-864C-8237-8013D6AE87AF}">
      <dsp:nvSpPr>
        <dsp:cNvPr id="0" name=""/>
        <dsp:cNvSpPr/>
      </dsp:nvSpPr>
      <dsp:spPr>
        <a:xfrm>
          <a:off x="1068080" y="1830996"/>
          <a:ext cx="3967146" cy="3967146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125BB-88C5-1B46-B09E-3ECC50B157AB}">
      <dsp:nvSpPr>
        <dsp:cNvPr id="0" name=""/>
        <dsp:cNvSpPr/>
      </dsp:nvSpPr>
      <dsp:spPr>
        <a:xfrm>
          <a:off x="3051654" y="1830996"/>
          <a:ext cx="9027922" cy="3967146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>
              <a:solidFill>
                <a:srgbClr val="92D050"/>
              </a:solidFill>
            </a:rPr>
            <a:t>Key Features</a:t>
          </a:r>
          <a:br>
            <a:rPr lang="en-US" sz="1800" b="1" i="0" kern="1200">
              <a:solidFill>
                <a:schemeClr val="bg1"/>
              </a:solidFill>
            </a:rPr>
          </a:br>
          <a:r>
            <a:rPr lang="en-US" sz="1800" b="1" i="0" kern="1200">
              <a:solidFill>
                <a:schemeClr val="bg1"/>
              </a:solidFill>
            </a:rPr>
            <a:t>Distributed Setup: Initializes </a:t>
          </a:r>
          <a:r>
            <a:rPr lang="en-US" sz="1800" b="1" i="0" kern="1200" err="1">
              <a:solidFill>
                <a:schemeClr val="bg1"/>
              </a:solidFill>
            </a:rPr>
            <a:t>PyTorch</a:t>
          </a:r>
          <a:r>
            <a:rPr lang="en-US" sz="1800" b="1" i="0" kern="1200">
              <a:solidFill>
                <a:schemeClr val="bg1"/>
              </a:solidFill>
            </a:rPr>
            <a:t> DDP using rank and </a:t>
          </a:r>
          <a:r>
            <a:rPr lang="en-US" sz="1800" b="1" i="0" kern="1200" err="1">
              <a:solidFill>
                <a:schemeClr val="bg1"/>
              </a:solidFill>
            </a:rPr>
            <a:t>world_size</a:t>
          </a:r>
          <a:r>
            <a:rPr lang="en-US" sz="1800" b="1" i="0" kern="1200">
              <a:solidFill>
                <a:schemeClr val="bg1"/>
              </a:solidFill>
            </a:rPr>
            <a:t> per worker.</a:t>
          </a:r>
          <a:br>
            <a:rPr lang="en-US" sz="1800" b="1" i="0" kern="1200">
              <a:solidFill>
                <a:schemeClr val="bg1"/>
              </a:solidFill>
            </a:rPr>
          </a:br>
          <a:r>
            <a:rPr lang="en-US" sz="1800" b="1" i="0" kern="1200">
              <a:solidFill>
                <a:schemeClr val="bg1"/>
              </a:solidFill>
            </a:rPr>
            <a:t>Model Profiling: Runs limited batches (</a:t>
          </a:r>
          <a:r>
            <a:rPr lang="en-US" sz="1800" b="1" i="0" kern="1200" err="1">
              <a:solidFill>
                <a:schemeClr val="bg1"/>
              </a:solidFill>
            </a:rPr>
            <a:t>max_batches</a:t>
          </a:r>
          <a:r>
            <a:rPr lang="en-US" sz="1800" b="1" i="0" kern="1200">
              <a:solidFill>
                <a:schemeClr val="bg1"/>
              </a:solidFill>
            </a:rPr>
            <a:t>) to quickly estimate training speed.</a:t>
          </a:r>
          <a:br>
            <a:rPr lang="en-US" sz="1800" b="1" i="0" kern="1200">
              <a:solidFill>
                <a:schemeClr val="bg1"/>
              </a:solidFill>
            </a:rPr>
          </a:br>
          <a:r>
            <a:rPr lang="en-US" sz="1800" b="1" i="0" kern="1200">
              <a:solidFill>
                <a:schemeClr val="bg1"/>
              </a:solidFill>
            </a:rPr>
            <a:t>Resource-Aware: Uses </a:t>
          </a:r>
          <a:r>
            <a:rPr lang="en-US" sz="1800" b="1" i="0" kern="1200" err="1">
              <a:solidFill>
                <a:schemeClr val="bg1"/>
              </a:solidFill>
            </a:rPr>
            <a:t>DataLoader</a:t>
          </a:r>
          <a:r>
            <a:rPr lang="en-US" sz="1800" b="1" i="0" kern="1200">
              <a:solidFill>
                <a:schemeClr val="bg1"/>
              </a:solidFill>
            </a:rPr>
            <a:t> with </a:t>
          </a:r>
          <a:r>
            <a:rPr lang="en-US" sz="1800" b="1" i="0" kern="1200" err="1">
              <a:solidFill>
                <a:schemeClr val="bg1"/>
              </a:solidFill>
            </a:rPr>
            <a:t>DistributedSampler</a:t>
          </a:r>
          <a:r>
            <a:rPr lang="en-US" sz="1800" b="1" i="0" kern="1200">
              <a:solidFill>
                <a:schemeClr val="bg1"/>
              </a:solidFill>
            </a:rPr>
            <a:t> to simulate realistic parallel training.</a:t>
          </a:r>
          <a:br>
            <a:rPr lang="en-US" sz="1600" b="1" i="0" kern="1200">
              <a:solidFill>
                <a:schemeClr val="bg1"/>
              </a:solidFill>
            </a:rPr>
          </a:br>
          <a:endParaRPr lang="en-CU" sz="1600" b="1" kern="1200">
            <a:solidFill>
              <a:schemeClr val="bg1"/>
            </a:solidFill>
          </a:endParaRPr>
        </a:p>
      </dsp:txBody>
      <dsp:txXfrm>
        <a:off x="3051654" y="1830996"/>
        <a:ext cx="9027922" cy="1830990"/>
      </dsp:txXfrm>
    </dsp:sp>
    <dsp:sp modelId="{038F06A7-4496-C24D-B61B-A8797B4E11BD}">
      <dsp:nvSpPr>
        <dsp:cNvPr id="0" name=""/>
        <dsp:cNvSpPr/>
      </dsp:nvSpPr>
      <dsp:spPr>
        <a:xfrm>
          <a:off x="2136158" y="3661986"/>
          <a:ext cx="1830990" cy="18309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802D0-4F1E-0142-A6DD-C4937A08CE9B}">
      <dsp:nvSpPr>
        <dsp:cNvPr id="0" name=""/>
        <dsp:cNvSpPr/>
      </dsp:nvSpPr>
      <dsp:spPr>
        <a:xfrm>
          <a:off x="3051654" y="3661986"/>
          <a:ext cx="9027922" cy="1830990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>
              <a:solidFill>
                <a:srgbClr val="00B050"/>
              </a:solidFill>
            </a:rPr>
            <a:t>Connection to </a:t>
          </a:r>
          <a:r>
            <a:rPr lang="en-US" sz="1800" b="1" i="0" u="sng" kern="1200" err="1">
              <a:solidFill>
                <a:srgbClr val="00B050"/>
              </a:solidFill>
            </a:rPr>
            <a:t>RubberBand</a:t>
          </a:r>
          <a:endParaRPr lang="en-US" sz="1800" b="1" i="0" u="sng" kern="1200">
            <a:solidFill>
              <a:srgbClr val="00B050"/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1" i="0" kern="1200">
              <a:solidFill>
                <a:schemeClr val="bg1"/>
              </a:solidFill>
            </a:rPr>
          </a:br>
          <a:r>
            <a:rPr lang="en-US" sz="1800" b="1" i="0" kern="1200">
              <a:solidFill>
                <a:schemeClr val="bg1"/>
              </a:solidFill>
            </a:rPr>
            <a:t>Supports the scaling profile generation phase by profiling how training latency changes with GPU count—critical for generating elastic, low-cost resource plans under time constraints.</a:t>
          </a:r>
          <a:br>
            <a:rPr lang="en-US" sz="1800" b="1" i="0" kern="1200">
              <a:solidFill>
                <a:schemeClr val="bg1"/>
              </a:solidFill>
            </a:rPr>
          </a:br>
          <a:endParaRPr lang="en-CU" sz="1800" b="1" kern="1200">
            <a:solidFill>
              <a:schemeClr val="bg1"/>
            </a:solidFill>
          </a:endParaRPr>
        </a:p>
      </dsp:txBody>
      <dsp:txXfrm>
        <a:off x="3051654" y="3661986"/>
        <a:ext cx="9027922" cy="183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53C-E248-B04F-9FC2-49C5D91AE5F4}">
      <dsp:nvSpPr>
        <dsp:cNvPr id="0" name=""/>
        <dsp:cNvSpPr/>
      </dsp:nvSpPr>
      <dsp:spPr>
        <a:xfrm rot="16200000">
          <a:off x="1281658" y="-1281658"/>
          <a:ext cx="3267855" cy="5831173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3933-8CF3-BB4A-ADF9-FE117462E9FD}">
      <dsp:nvSpPr>
        <dsp:cNvPr id="0" name=""/>
        <dsp:cNvSpPr/>
      </dsp:nvSpPr>
      <dsp:spPr>
        <a:xfrm>
          <a:off x="5831173" y="0"/>
          <a:ext cx="5831173" cy="3267855"/>
        </a:xfrm>
        <a:prstGeom prst="round1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DFA6-97B7-CA42-A08B-18081A055F49}">
      <dsp:nvSpPr>
        <dsp:cNvPr id="0" name=""/>
        <dsp:cNvSpPr/>
      </dsp:nvSpPr>
      <dsp:spPr>
        <a:xfrm rot="10800000">
          <a:off x="0" y="3267855"/>
          <a:ext cx="5831173" cy="3267855"/>
        </a:xfrm>
        <a:prstGeom prst="round1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CE2FB-6EE4-C94E-8167-469927A42733}">
      <dsp:nvSpPr>
        <dsp:cNvPr id="0" name=""/>
        <dsp:cNvSpPr/>
      </dsp:nvSpPr>
      <dsp:spPr>
        <a:xfrm rot="5400000">
          <a:off x="7112831" y="1986196"/>
          <a:ext cx="3267855" cy="5831173"/>
        </a:xfrm>
        <a:prstGeom prst="round1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CA66-2C70-5348-A469-34C814FC7BE3}">
      <dsp:nvSpPr>
        <dsp:cNvPr id="0" name=""/>
        <dsp:cNvSpPr/>
      </dsp:nvSpPr>
      <dsp:spPr>
        <a:xfrm>
          <a:off x="4048023" y="2682566"/>
          <a:ext cx="3498703" cy="1633927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U" sz="5300" kern="1200">
              <a:solidFill>
                <a:schemeClr val="bg1"/>
              </a:solidFill>
            </a:rPr>
            <a:t>PROFILER</a:t>
          </a:r>
        </a:p>
      </dsp:txBody>
      <dsp:txXfrm>
        <a:off x="4127785" y="2762328"/>
        <a:ext cx="3339179" cy="147440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4253C-E248-B04F-9FC2-49C5D91AE5F4}">
      <dsp:nvSpPr>
        <dsp:cNvPr id="0" name=""/>
        <dsp:cNvSpPr/>
      </dsp:nvSpPr>
      <dsp:spPr>
        <a:xfrm rot="16200000">
          <a:off x="1039226" y="-1039226"/>
          <a:ext cx="3093154" cy="5171606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3933-8CF3-BB4A-ADF9-FE117462E9FD}">
      <dsp:nvSpPr>
        <dsp:cNvPr id="0" name=""/>
        <dsp:cNvSpPr/>
      </dsp:nvSpPr>
      <dsp:spPr>
        <a:xfrm>
          <a:off x="5171606" y="0"/>
          <a:ext cx="5171606" cy="3093154"/>
        </a:xfrm>
        <a:prstGeom prst="round1Rect">
          <a:avLst/>
        </a:prstGeom>
        <a:solidFill>
          <a:srgbClr val="FFC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BDFA6-97B7-CA42-A08B-18081A055F49}">
      <dsp:nvSpPr>
        <dsp:cNvPr id="0" name=""/>
        <dsp:cNvSpPr/>
      </dsp:nvSpPr>
      <dsp:spPr>
        <a:xfrm rot="10800000">
          <a:off x="0" y="3093154"/>
          <a:ext cx="5171606" cy="3093154"/>
        </a:xfrm>
        <a:prstGeom prst="round1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CE2FB-6EE4-C94E-8167-469927A42733}">
      <dsp:nvSpPr>
        <dsp:cNvPr id="0" name=""/>
        <dsp:cNvSpPr/>
      </dsp:nvSpPr>
      <dsp:spPr>
        <a:xfrm rot="5400000">
          <a:off x="6210832" y="2053928"/>
          <a:ext cx="3093154" cy="5171606"/>
        </a:xfrm>
        <a:prstGeom prst="round1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CA66-2C70-5348-A469-34C814FC7BE3}">
      <dsp:nvSpPr>
        <dsp:cNvPr id="0" name=""/>
        <dsp:cNvSpPr/>
      </dsp:nvSpPr>
      <dsp:spPr>
        <a:xfrm>
          <a:off x="3590149" y="2539155"/>
          <a:ext cx="3102963" cy="1546577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U" sz="5100" kern="1200">
              <a:solidFill>
                <a:schemeClr val="bg1"/>
              </a:solidFill>
              <a:latin typeface="Aptos Display" panose="02110004020202020204"/>
            </a:rPr>
            <a:t>Simulator</a:t>
          </a:r>
          <a:endParaRPr lang="en-CU" sz="5100" kern="1200">
            <a:solidFill>
              <a:schemeClr val="bg1"/>
            </a:solidFill>
          </a:endParaRPr>
        </a:p>
      </dsp:txBody>
      <dsp:txXfrm>
        <a:off x="3665647" y="2614653"/>
        <a:ext cx="2951967" cy="139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85D77-DC15-A541-9706-F6E5ADC2E996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3BE10-5C28-3546-9CF5-D6263FDF3AC5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49750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3BE10-5C28-3546-9CF5-D6263FDF3AC5}" type="slidenum">
              <a:rPr lang="en-CU" smtClean="0"/>
              <a:t>2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283178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3BE10-5C28-3546-9CF5-D6263FDF3AC5}" type="slidenum">
              <a:rPr lang="en-CU" smtClean="0"/>
              <a:t>25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49733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1412-1409-B18E-A414-EF1A4B515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62B6F-48F2-A0FF-2723-2D4BE258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231C1-CC09-8F66-675B-411D20AD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6138-0BF5-0BD9-E622-DBF38EC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B00E-3630-C665-2DC8-7A24F81E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346482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076B-F787-59BE-B556-F1663775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C1843-6A6C-6CF9-E1B5-34106AD3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75603-3765-1FB9-E574-47710E3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A03D-B053-FEBC-377A-464BA18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556D-F55B-827F-43A7-8DA413BA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7404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84477-B23E-E146-F09A-6773B682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E788-8741-F459-C3B8-892682E68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1C3A1-449D-2E5E-043B-F78ECA2B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02424-3CE6-58C7-2991-59A22AE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5989-986B-0317-6731-B2E0A9DF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317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CCB7-CA06-DFBB-C8FC-55D32DFE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0E9F-D8F5-F61D-4DB8-6E51F551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EB5D-1633-4C60-9F9C-4BD59E49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6702-AC43-C7C1-76DF-D8A32670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6CC9-7A71-EFE2-542F-B9E797C9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24033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A941-3726-E326-A4EC-DA729FFC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E401E-F7BA-DD34-D4E1-03BB961B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3C0B-B53B-60EC-F134-D266491E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4EE-E4E1-4A12-FD1E-C9B2D7F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35D6-37F8-2300-79D2-3ACA3FE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3586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E4FA-45B6-2056-3414-F25AB549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67CF-1546-D1E6-DF96-48D117A1A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0F28-A7B3-2B8F-756B-859392B17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BF078-DDAD-FA04-3329-1A9E256D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9705-DED8-1082-20E1-13CD89D3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36673-FAC4-F1A5-E9BA-96EEECD2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61153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48B3-38F4-73EC-FCC7-9D0C610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E1E2-E81C-B1B8-3B5D-AB12E337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EBA4-9A3C-5559-E390-97D8743F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46702-1DB2-2B5A-243C-CD95E8951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E9271-D6D7-7993-27C1-3BAE41FBA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E3436-EE6B-1C1F-9932-DA01C177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F24E9-E652-FE8D-6A01-C520E9D5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8C55C-B940-8E72-B86E-B2120DE1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50245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574D-4DB3-65FF-2404-9E73676C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879C5-A22A-1423-2757-09C4B771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BE071-6CF8-B225-7CD3-2E95CE00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FCA1D-05A8-25D5-918C-541491A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21140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E6A02-C225-1B3A-0A47-058942D3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9D3AB-8BF9-4ADE-1615-6931363A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026C0-6775-6AF6-6E22-A9FAF4BC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96498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A9CE-5D76-68E1-1730-D9AE634C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5799-486B-ABD4-AF82-0D912F58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49C7D-DB68-B10A-A5CD-FB168B697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8983D-3FC4-0BBE-B08D-5D8CEB10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13979-9E5F-48B0-31F6-F9240425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89DF-CDD7-B0DD-F4CE-4C2D3AB7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31861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B2D3-F925-B556-8172-A94ABA59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8201A-F29A-AC63-EA46-B10AAFD56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06DC-872E-79C5-784C-85002E9F8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4DBE-5A4A-3414-BCA4-2119FC21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210E-22F4-F8F5-133F-C10AE0DF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FB0BE-02C9-8BD6-3EDC-F20A061D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265086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45DFE-72A4-270C-E71E-B941E883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ACBB-D00A-D5C0-1146-1FACFFB0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6C591-D52B-7A9E-3298-B371E3BA0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76271-5838-3D40-BEA5-DBFE66C5F588}" type="datetimeFigureOut">
              <a:rPr lang="en-CU" smtClean="0"/>
              <a:t>05/17/2025</a:t>
            </a:fld>
            <a:endParaRPr lang="en-C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09AF-A28F-6097-A818-6C3D06D1E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5438-5180-58AF-2E9F-C8B8840B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4F918-E548-E34A-B880-8DB1B1AE5797}" type="slidenum">
              <a:rPr lang="en-CU" smtClean="0"/>
              <a:t>‹#›</a:t>
            </a:fld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294866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C61C2A-68E5-1848-5CFF-164B58A37908}"/>
              </a:ext>
            </a:extLst>
          </p:cNvPr>
          <p:cNvSpPr txBox="1"/>
          <p:nvPr/>
        </p:nvSpPr>
        <p:spPr>
          <a:xfrm>
            <a:off x="1" y="267286"/>
            <a:ext cx="12191999" cy="70788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srgbClr val="FFC000"/>
                </a:solidFill>
              </a:rPr>
              <a:t>Capstone Project I </a:t>
            </a:r>
          </a:p>
          <a:p>
            <a:endParaRPr lang="en-US" sz="3600" b="1">
              <a:solidFill>
                <a:srgbClr val="92D050"/>
              </a:solidFill>
            </a:endParaRPr>
          </a:p>
          <a:p>
            <a:r>
              <a:rPr lang="en-US" sz="3600" b="1">
                <a:solidFill>
                  <a:schemeClr val="bg1"/>
                </a:solidFill>
              </a:rPr>
              <a:t>Topic: </a:t>
            </a:r>
            <a:r>
              <a:rPr lang="en-US" sz="3600" b="1" err="1">
                <a:solidFill>
                  <a:srgbClr val="92D050"/>
                </a:solidFill>
              </a:rPr>
              <a:t>Rubberband</a:t>
            </a:r>
            <a:r>
              <a:rPr lang="en-US" sz="3600" b="1">
                <a:solidFill>
                  <a:srgbClr val="92D050"/>
                </a:solidFill>
              </a:rPr>
              <a:t>: Efficient Cost-Aware Hyperparameter Tuning on GPU Clusters</a:t>
            </a:r>
          </a:p>
          <a:p>
            <a:endParaRPr lang="en-US" sz="3600" b="1">
              <a:solidFill>
                <a:srgbClr val="92D050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Guided By: </a:t>
            </a:r>
            <a:r>
              <a:rPr lang="en-US" sz="2800" b="1">
                <a:solidFill>
                  <a:srgbClr val="92D050"/>
                </a:solidFill>
              </a:rPr>
              <a:t>Dr. Abhinandan S. Prasad &amp; </a:t>
            </a:r>
            <a:r>
              <a:rPr lang="en-US" sz="2800" b="1" err="1">
                <a:solidFill>
                  <a:srgbClr val="92D050"/>
                </a:solidFill>
              </a:rPr>
              <a:t>Dr</a:t>
            </a:r>
            <a:r>
              <a:rPr lang="en-US" sz="2800" b="1">
                <a:solidFill>
                  <a:srgbClr val="92D050"/>
                </a:solidFill>
              </a:rPr>
              <a:t>. Sudeepta Mishra</a:t>
            </a:r>
          </a:p>
          <a:p>
            <a:pPr algn="ctr"/>
            <a:endParaRPr lang="en-US" sz="3600" b="1">
              <a:solidFill>
                <a:srgbClr val="0070C0"/>
              </a:solidFill>
            </a:endParaRPr>
          </a:p>
          <a:p>
            <a:endParaRPr lang="en-US" sz="3600" b="1">
              <a:solidFill>
                <a:srgbClr val="0070C0"/>
              </a:solidFill>
            </a:endParaRPr>
          </a:p>
          <a:p>
            <a:r>
              <a:rPr lang="en-US" sz="3600" b="1">
                <a:solidFill>
                  <a:srgbClr val="92D050"/>
                </a:solidFill>
              </a:rPr>
              <a:t>Group 41</a:t>
            </a:r>
          </a:p>
          <a:p>
            <a:r>
              <a:rPr lang="en-US" sz="2400" b="1">
                <a:solidFill>
                  <a:schemeClr val="bg1"/>
                </a:solidFill>
              </a:rPr>
              <a:t>Team Members:</a:t>
            </a:r>
          </a:p>
          <a:p>
            <a:r>
              <a:rPr lang="en-US" sz="2400" b="1">
                <a:solidFill>
                  <a:srgbClr val="92D050"/>
                </a:solidFill>
              </a:rPr>
              <a:t>Suryadeep Mallick(2022CSB1132)</a:t>
            </a:r>
          </a:p>
          <a:p>
            <a:r>
              <a:rPr lang="en-US" sz="2400" b="1">
                <a:solidFill>
                  <a:srgbClr val="92D050"/>
                </a:solidFill>
              </a:rPr>
              <a:t>Ashutosh Singh(2022SCB1071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CU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0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F3B8-0BE7-C25F-6AA0-48901E1A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3905"/>
            <a:ext cx="10515600" cy="1325563"/>
          </a:xfrm>
          <a:ln w="444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CU" sz="5400" b="1" i="1">
                <a:solidFill>
                  <a:schemeClr val="bg2"/>
                </a:solidFill>
              </a:rPr>
              <a:t>LETS MOVE TO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8143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0282E87-DF45-37ED-FC4A-1709F6198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597036"/>
              </p:ext>
            </p:extLst>
          </p:nvPr>
        </p:nvGraphicFramePr>
        <p:xfrm>
          <a:off x="1094281" y="335845"/>
          <a:ext cx="10343213" cy="61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E9B86A-4AE7-94EB-2502-D7C4A84FF582}"/>
              </a:ext>
            </a:extLst>
          </p:cNvPr>
          <p:cNvSpPr txBox="1"/>
          <p:nvPr/>
        </p:nvSpPr>
        <p:spPr>
          <a:xfrm>
            <a:off x="1229192" y="474344"/>
            <a:ext cx="51716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1" i="0" u="none" strike="noStrike">
                <a:effectLst/>
              </a:rPr>
              <a:t>1. 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2"/>
                </a:solidFill>
                <a:effectLst/>
              </a:rPr>
              <a:t>Used to launch remote training workers (Ray actors)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2"/>
                </a:solidFill>
                <a:effectLst/>
              </a:rPr>
              <a:t>Enables parallel execution of multiple trials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2"/>
                </a:solidFill>
                <a:effectLst/>
              </a:rPr>
              <a:t>Supports dynamic scaling (scale-in/out) during the job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2"/>
                </a:solidFill>
                <a:effectLst/>
              </a:rPr>
              <a:t>Powers distributed orchestration for profiling and 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CCA9C0-CE73-4278-0212-EEED6E8F235F}"/>
              </a:ext>
            </a:extLst>
          </p:cNvPr>
          <p:cNvSpPr txBox="1"/>
          <p:nvPr/>
        </p:nvSpPr>
        <p:spPr>
          <a:xfrm>
            <a:off x="6235907" y="474345"/>
            <a:ext cx="54414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1" i="0" u="none" strike="noStrike">
                <a:solidFill>
                  <a:srgbClr val="000000"/>
                </a:solidFill>
                <a:effectLst/>
              </a:rPr>
              <a:t>2. </a:t>
            </a:r>
            <a:r>
              <a:rPr lang="en-US" sz="2400" b="1" i="0" u="none" strike="noStrike" err="1">
                <a:solidFill>
                  <a:srgbClr val="000000"/>
                </a:solidFill>
                <a:effectLst/>
              </a:rPr>
              <a:t>PyTorch</a:t>
            </a:r>
            <a:endParaRPr lang="en-US" sz="2400" b="1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Core deep learning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Defines model architecture (</a:t>
            </a:r>
            <a:r>
              <a:rPr lang="en-US" b="1" i="0" u="none" strike="noStrike" err="1">
                <a:solidFill>
                  <a:schemeClr val="bg1"/>
                </a:solidFill>
                <a:effectLst/>
              </a:rPr>
              <a:t>BaseModel</a:t>
            </a:r>
            <a:r>
              <a:rPr lang="en-US" b="1" i="0" u="none" strike="noStrike">
                <a:solidFill>
                  <a:schemeClr val="bg1"/>
                </a:solidFill>
                <a:effectLst/>
              </a:rPr>
              <a:t>, </a:t>
            </a:r>
            <a:r>
              <a:rPr lang="en-US" b="1" i="0" u="none" strike="noStrike" err="1">
                <a:solidFill>
                  <a:schemeClr val="bg1"/>
                </a:solidFill>
                <a:effectLst/>
              </a:rPr>
              <a:t>SimpleCNNModel</a:t>
            </a:r>
            <a:r>
              <a:rPr lang="en-US" b="1" i="0" u="none" strike="noStrike">
                <a:solidFill>
                  <a:schemeClr val="bg1"/>
                </a:solidFill>
                <a:effectLst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Provides training loop, loss functions, and optimizers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Enables multi-GPU training via </a:t>
            </a:r>
            <a:r>
              <a:rPr lang="en-US" b="1" i="0" u="none" strike="noStrike" err="1">
                <a:solidFill>
                  <a:schemeClr val="bg1"/>
                </a:solidFill>
                <a:effectLst/>
              </a:rPr>
              <a:t>DistributedDataParallel</a:t>
            </a:r>
            <a:r>
              <a:rPr lang="en-US" b="1" i="0" u="none" strike="noStrike">
                <a:solidFill>
                  <a:schemeClr val="bg1"/>
                </a:solidFill>
                <a:effectLst/>
              </a:rPr>
              <a:t> (DDP)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25FF2-B0D6-D288-B971-9D934FAA88C6}"/>
              </a:ext>
            </a:extLst>
          </p:cNvPr>
          <p:cNvSpPr txBox="1"/>
          <p:nvPr/>
        </p:nvSpPr>
        <p:spPr>
          <a:xfrm>
            <a:off x="1094281" y="3454394"/>
            <a:ext cx="5171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1" i="0" u="none" strike="noStrike">
                <a:solidFill>
                  <a:srgbClr val="000000"/>
                </a:solidFill>
                <a:effectLst/>
              </a:rPr>
              <a:t>3. </a:t>
            </a:r>
            <a:r>
              <a:rPr lang="en-US" sz="2400" b="1" i="0" u="none" strike="noStrike" err="1">
                <a:solidFill>
                  <a:srgbClr val="000000"/>
                </a:solidFill>
                <a:effectLst/>
              </a:rPr>
              <a:t>Torchvision</a:t>
            </a:r>
            <a:endParaRPr lang="en-US" sz="2400" b="1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Supplies the CIFAR-10 dataset </a:t>
            </a:r>
          </a:p>
          <a:p>
            <a:pPr algn="l"/>
            <a:r>
              <a:rPr lang="en-US" b="1" i="0" u="none" strike="noStrike">
                <a:solidFill>
                  <a:schemeClr val="bg1"/>
                </a:solidFill>
                <a:effectLst/>
              </a:rPr>
              <a:t>used in experiments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Applies standard image transforms (normalization, tensor conversion)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Seamlessly integrates with </a:t>
            </a:r>
            <a:r>
              <a:rPr lang="en-US" b="1" i="0" u="none" strike="noStrike" err="1">
                <a:solidFill>
                  <a:schemeClr val="bg1"/>
                </a:solidFill>
                <a:effectLst/>
              </a:rPr>
              <a:t>PyTorch</a:t>
            </a:r>
            <a:r>
              <a:rPr lang="en-US" b="1" i="0" u="none" strike="noStrike">
                <a:solidFill>
                  <a:schemeClr val="bg1"/>
                </a:solidFill>
                <a:effectLst/>
              </a:rPr>
              <a:t> </a:t>
            </a:r>
            <a:r>
              <a:rPr lang="en-US" b="1" i="0" u="none" strike="noStrike" err="1">
                <a:solidFill>
                  <a:schemeClr val="bg1"/>
                </a:solidFill>
                <a:effectLst/>
              </a:rPr>
              <a:t>DataLoader</a:t>
            </a:r>
            <a:endParaRPr lang="en-US" b="1" i="0" u="none" strike="noStrike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670CD4-EBD4-BB16-49CE-2758411E7228}"/>
              </a:ext>
            </a:extLst>
          </p:cNvPr>
          <p:cNvSpPr txBox="1"/>
          <p:nvPr/>
        </p:nvSpPr>
        <p:spPr>
          <a:xfrm>
            <a:off x="6318353" y="3454394"/>
            <a:ext cx="5066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1">
                <a:solidFill>
                  <a:srgbClr val="000000"/>
                </a:solidFill>
              </a:rPr>
              <a:t>                       </a:t>
            </a:r>
            <a:r>
              <a:rPr lang="en-US" sz="2400" b="1" i="0" u="none" strike="noStrike">
                <a:solidFill>
                  <a:srgbClr val="000000"/>
                </a:solidFill>
                <a:effectLst/>
              </a:rPr>
              <a:t>4. NumPy</a:t>
            </a:r>
          </a:p>
          <a:p>
            <a:pPr algn="l">
              <a:buNone/>
            </a:pPr>
            <a:endParaRPr lang="en-US" sz="2400" b="1">
              <a:solidFill>
                <a:srgbClr val="000000"/>
              </a:solidFill>
            </a:endParaRPr>
          </a:p>
          <a:p>
            <a:pPr algn="l">
              <a:buNone/>
            </a:pPr>
            <a:endParaRPr lang="en-US" sz="2400" b="1" i="0" u="none" strike="noStrike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Performs statistical analysis (mean/std of epoch times)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Used in the profiler to summarize GPU scaling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chemeClr val="bg1"/>
                </a:solidFill>
                <a:effectLst/>
              </a:rPr>
              <a:t>Supports simulation logic for modeling execution time and cost</a:t>
            </a:r>
          </a:p>
        </p:txBody>
      </p:sp>
    </p:spTree>
    <p:extLst>
      <p:ext uri="{BB962C8B-B14F-4D97-AF65-F5344CB8AC3E}">
        <p14:creationId xmlns:p14="http://schemas.microsoft.com/office/powerpoint/2010/main" val="382151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E19C86-2CB8-3F27-A496-0475DCFE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84" y="172208"/>
            <a:ext cx="5981076" cy="1311817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r>
              <a:rPr kumimoji="0" lang="en-US" altLang="en-CU" sz="2800" b="1" i="0" u="none" strike="noStrike" kern="1200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ExperimentSpec</a:t>
            </a:r>
            <a:r>
              <a:rPr kumimoji="0" lang="en-US" altLang="en-CU" sz="28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 Declarative Job Configuration</a:t>
            </a:r>
          </a:p>
          <a:p>
            <a:pPr marL="0" marR="0" lvl="0" indent="0" algn="ctr" eaLnBrk="1" fontAlgn="base" hangingPunct="1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endParaRPr kumimoji="0" lang="en-US" altLang="en-CU" sz="2000" b="0" i="0" u="none" strike="noStrike" kern="1200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E3D62E-20E5-6140-3B03-4E9205D6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63373"/>
              </p:ext>
            </p:extLst>
          </p:nvPr>
        </p:nvGraphicFramePr>
        <p:xfrm>
          <a:off x="184256" y="1484025"/>
          <a:ext cx="6246525" cy="5082778"/>
        </p:xfrm>
        <a:graphic>
          <a:graphicData uri="http://schemas.openxmlformats.org/drawingml/2006/table">
            <a:tbl>
              <a:tblPr/>
              <a:tblGrid>
                <a:gridCol w="2170713">
                  <a:extLst>
                    <a:ext uri="{9D8B030D-6E8A-4147-A177-3AD203B41FA5}">
                      <a16:colId xmlns:a16="http://schemas.microsoft.com/office/drawing/2014/main" val="1128375316"/>
                    </a:ext>
                  </a:extLst>
                </a:gridCol>
                <a:gridCol w="4075812">
                  <a:extLst>
                    <a:ext uri="{9D8B030D-6E8A-4147-A177-3AD203B41FA5}">
                      <a16:colId xmlns:a16="http://schemas.microsoft.com/office/drawing/2014/main" val="2957481397"/>
                    </a:ext>
                  </a:extLst>
                </a:gridCol>
              </a:tblGrid>
              <a:tr h="5060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Field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920029"/>
                  </a:ext>
                </a:extLst>
              </a:tr>
              <a:tr h="7226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max_trials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Total number of hyperparameter trials (e.g. 32)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731287"/>
                  </a:ext>
                </a:extLst>
              </a:tr>
              <a:tr h="8066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max_duration</a:t>
                      </a:r>
                      <a:endParaRPr lang="en-US" sz="1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Wall-clock deadline in seconds (e.g. 3600 s = 1 </a:t>
                      </a:r>
                      <a:r>
                        <a:rPr lang="en-US" sz="1900" b="0" i="0" u="none" strike="noStrike" err="1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031744"/>
                  </a:ext>
                </a:extLst>
              </a:tr>
              <a:tr h="5060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budget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Dollar budget cap (e.g. 100.0)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936098"/>
                  </a:ext>
                </a:extLst>
              </a:tr>
              <a:tr h="5060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min_gpus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Minimum GPUs per stage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255779"/>
                  </a:ext>
                </a:extLst>
              </a:tr>
              <a:tr h="5060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max_gpus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Maximum GPUs per stage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181419"/>
                  </a:ext>
                </a:extLst>
              </a:tr>
              <a:tr h="8066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stages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List of (</a:t>
                      </a:r>
                      <a:r>
                        <a:rPr lang="en-US" sz="1900" b="0" i="0" u="none" strike="noStrike" err="1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num_trials</a:t>
                      </a: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iterations) tuples defining search phases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795633"/>
                  </a:ext>
                </a:extLst>
              </a:tr>
              <a:tr h="7226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1" i="0" u="none" strike="noStrike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cloud_profile</a:t>
                      </a:r>
                      <a:endParaRPr lang="en-US" sz="19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Latency functions for scale, </a:t>
                      </a:r>
                      <a:r>
                        <a:rPr lang="en-US" sz="1900" b="0" i="0" u="none" strike="noStrike" err="1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init</a:t>
                      </a:r>
                      <a:r>
                        <a:rPr lang="en-US" sz="1900" b="0" i="0" u="none" strike="noStrike">
                          <a:solidFill>
                            <a:srgbClr val="92D050"/>
                          </a:solidFill>
                          <a:effectLst/>
                          <a:latin typeface="Arial" panose="020B0604020202020204" pitchFamily="34" charset="0"/>
                        </a:rPr>
                        <a:t>, and sync steps</a:t>
                      </a:r>
                    </a:p>
                  </a:txBody>
                  <a:tcPr marL="97765" marR="97765" marT="48883" marB="488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85217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85331B-CBD8-DA83-E839-657AA448E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781" y="2083506"/>
            <a:ext cx="5612562" cy="416374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C735B-8F42-43B8-A505-C51FA79E3823}"/>
              </a:ext>
            </a:extLst>
          </p:cNvPr>
          <p:cNvSpPr txBox="1"/>
          <p:nvPr/>
        </p:nvSpPr>
        <p:spPr>
          <a:xfrm>
            <a:off x="8037226" y="1222415"/>
            <a:ext cx="2668249" cy="523220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U" sz="2800" b="1">
                <a:solidFill>
                  <a:schemeClr val="bg2"/>
                </a:solidFill>
              </a:rPr>
              <a:t>Code Snippet:</a:t>
            </a:r>
          </a:p>
        </p:txBody>
      </p:sp>
    </p:spTree>
    <p:extLst>
      <p:ext uri="{BB962C8B-B14F-4D97-AF65-F5344CB8AC3E}">
        <p14:creationId xmlns:p14="http://schemas.microsoft.com/office/powerpoint/2010/main" val="427289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15B6-BC29-7E49-00D8-11582F01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33" y="200233"/>
            <a:ext cx="6911715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solidFill>
                  <a:schemeClr val="bg2"/>
                </a:solidFill>
                <a:effectLst/>
                <a:latin typeface="-webkit-standard"/>
              </a:rPr>
              <a:t>Dataset Interface (CIFAR-10 Example)</a:t>
            </a:r>
            <a:endParaRPr lang="en-CU" sz="4000" b="1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A4BD3-12BE-06A4-479B-20DB938E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8" y="1525796"/>
            <a:ext cx="10127105" cy="4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6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7D879-9B76-1943-4FC2-99D9D2FBE2B9}"/>
              </a:ext>
            </a:extLst>
          </p:cNvPr>
          <p:cNvSpPr txBox="1"/>
          <p:nvPr/>
        </p:nvSpPr>
        <p:spPr>
          <a:xfrm>
            <a:off x="254832" y="253499"/>
            <a:ext cx="3889949" cy="584775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none" strike="noStrike" err="1">
                <a:solidFill>
                  <a:schemeClr val="bg2"/>
                </a:solidFill>
                <a:effectLst/>
                <a:latin typeface="-webkit-standard"/>
              </a:rPr>
              <a:t>BaseModel</a:t>
            </a:r>
            <a:r>
              <a:rPr lang="en-US" sz="3200" b="1" i="0" u="none" strike="noStrike">
                <a:solidFill>
                  <a:schemeClr val="bg2"/>
                </a:solidFill>
                <a:effectLst/>
                <a:latin typeface="-webkit-standard"/>
              </a:rPr>
              <a:t> Interface</a:t>
            </a:r>
            <a:endParaRPr lang="en-CU" sz="3200" b="1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75E48-57E2-D5EA-52F1-6FD5133B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006"/>
            <a:ext cx="8559384" cy="3413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C3EC3-C65F-78EA-7E77-B44BDC016BBB}"/>
              </a:ext>
            </a:extLst>
          </p:cNvPr>
          <p:cNvSpPr txBox="1"/>
          <p:nvPr/>
        </p:nvSpPr>
        <p:spPr>
          <a:xfrm>
            <a:off x="119921" y="1041816"/>
            <a:ext cx="102083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>
                <a:solidFill>
                  <a:schemeClr val="bg2"/>
                </a:solidFill>
              </a:rPr>
              <a:t>Users extend this for their own neural network models</a:t>
            </a:r>
          </a:p>
          <a:p>
            <a:r>
              <a:rPr lang="en-US" sz="2800">
                <a:solidFill>
                  <a:schemeClr val="bg2"/>
                </a:solidFill>
              </a:rPr>
              <a:t>Must implement one training epoch</a:t>
            </a:r>
          </a:p>
        </p:txBody>
      </p:sp>
    </p:spTree>
    <p:extLst>
      <p:ext uri="{BB962C8B-B14F-4D97-AF65-F5344CB8AC3E}">
        <p14:creationId xmlns:p14="http://schemas.microsoft.com/office/powerpoint/2010/main" val="412915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5A11F-C842-4085-F886-F793558186BA}"/>
              </a:ext>
            </a:extLst>
          </p:cNvPr>
          <p:cNvSpPr txBox="1"/>
          <p:nvPr/>
        </p:nvSpPr>
        <p:spPr>
          <a:xfrm>
            <a:off x="112424" y="231471"/>
            <a:ext cx="11744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strike="noStrike" err="1">
                <a:solidFill>
                  <a:schemeClr val="bg1"/>
                </a:solidFill>
                <a:effectLst/>
              </a:rPr>
              <a:t>RayWorker</a:t>
            </a:r>
            <a:r>
              <a:rPr lang="en-US" sz="2800" b="1" i="0" strike="noStrike">
                <a:solidFill>
                  <a:schemeClr val="bg1"/>
                </a:solidFill>
                <a:effectLst/>
              </a:rPr>
              <a:t> – Profiling Actor for Elastic Hyperparameter Tuning</a:t>
            </a:r>
            <a:endParaRPr lang="en-CU" sz="28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FD65012-734D-9925-E021-88C34DE11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859864"/>
              </p:ext>
            </p:extLst>
          </p:nvPr>
        </p:nvGraphicFramePr>
        <p:xfrm>
          <a:off x="112425" y="754692"/>
          <a:ext cx="12079576" cy="610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80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8F03-1AD7-EEF2-7D45-006CBB09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48" y="0"/>
            <a:ext cx="10515600" cy="959369"/>
          </a:xfrm>
        </p:spPr>
        <p:txBody>
          <a:bodyPr/>
          <a:lstStyle/>
          <a:p>
            <a:r>
              <a:rPr lang="en-CU">
                <a:solidFill>
                  <a:schemeClr val="bg1"/>
                </a:solidFill>
              </a:rPr>
              <a:t>Code Snippet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849E5-5C3F-65AB-960A-6FF8A5EA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8" y="659567"/>
            <a:ext cx="10771683" cy="60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6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CE578-D1AC-BADE-108B-6A5E0B148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70D6FB0-4008-56C1-DEC9-32C734953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525233"/>
              </p:ext>
            </p:extLst>
          </p:nvPr>
        </p:nvGraphicFramePr>
        <p:xfrm>
          <a:off x="239844" y="179882"/>
          <a:ext cx="11662346" cy="6535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8F7D93-18B9-CF36-D6B8-9ADEB1405C3B}"/>
              </a:ext>
            </a:extLst>
          </p:cNvPr>
          <p:cNvSpPr txBox="1"/>
          <p:nvPr/>
        </p:nvSpPr>
        <p:spPr>
          <a:xfrm>
            <a:off x="1229192" y="474344"/>
            <a:ext cx="517160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Purpose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To measure 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how training speed improves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with more GPUs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Builds a </a:t>
            </a:r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scaling profile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for use by the simulator and planner</a:t>
            </a:r>
            <a:endParaRPr lang="en-US">
              <a:solidFill>
                <a:schemeClr val="bg1"/>
              </a:solidFill>
            </a:endParaRPr>
          </a:p>
          <a:p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7FE66-0991-8F10-D43D-4C4812BC4992}"/>
              </a:ext>
            </a:extLst>
          </p:cNvPr>
          <p:cNvSpPr txBox="1"/>
          <p:nvPr/>
        </p:nvSpPr>
        <p:spPr>
          <a:xfrm>
            <a:off x="6096000" y="204060"/>
            <a:ext cx="5426963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How It Works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onsolas"/>
              </a:rPr>
              <a:t>Profiler</a:t>
            </a:r>
            <a:r>
              <a:rPr lang="en-US" sz="1600">
                <a:ea typeface="+mn-lt"/>
                <a:cs typeface="+mn-lt"/>
              </a:rPr>
              <a:t> takes a </a:t>
            </a:r>
            <a:r>
              <a:rPr lang="en-US" sz="1600" b="1">
                <a:ea typeface="+mn-lt"/>
                <a:cs typeface="+mn-lt"/>
              </a:rPr>
              <a:t>model class</a:t>
            </a:r>
            <a:r>
              <a:rPr lang="en-US" sz="1600">
                <a:ea typeface="+mn-lt"/>
                <a:cs typeface="+mn-lt"/>
              </a:rPr>
              <a:t> (</a:t>
            </a:r>
            <a:r>
              <a:rPr lang="en-US" sz="1600" err="1">
                <a:latin typeface="Consolas"/>
              </a:rPr>
              <a:t>SimpleCNNModel</a:t>
            </a:r>
            <a:r>
              <a:rPr lang="en-US" sz="1600">
                <a:ea typeface="+mn-lt"/>
                <a:cs typeface="+mn-lt"/>
              </a:rPr>
              <a:t>) and a </a:t>
            </a:r>
            <a:r>
              <a:rPr lang="en-US" sz="1600" b="1">
                <a:ea typeface="+mn-lt"/>
                <a:cs typeface="+mn-lt"/>
              </a:rPr>
              <a:t>dataset class</a:t>
            </a:r>
            <a:r>
              <a:rPr lang="en-US" sz="1600">
                <a:ea typeface="+mn-lt"/>
                <a:cs typeface="+mn-lt"/>
              </a:rPr>
              <a:t> (</a:t>
            </a:r>
            <a:r>
              <a:rPr lang="en-US" sz="1600">
                <a:latin typeface="Consolas"/>
              </a:rPr>
              <a:t>CIFAR10Dataset</a:t>
            </a:r>
            <a:r>
              <a:rPr lang="en-US" sz="1600">
                <a:ea typeface="+mn-lt"/>
                <a:cs typeface="+mn-lt"/>
              </a:rPr>
              <a:t>)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For GPU counts </a:t>
            </a:r>
            <a:r>
              <a:rPr lang="en-US" sz="1600">
                <a:latin typeface="Consolas"/>
              </a:rPr>
              <a:t>[1, 2, 4, ..., </a:t>
            </a:r>
            <a:r>
              <a:rPr lang="en-US" sz="1600" err="1">
                <a:latin typeface="Consolas"/>
              </a:rPr>
              <a:t>max_gpus</a:t>
            </a:r>
            <a:r>
              <a:rPr lang="en-US" sz="1600">
                <a:latin typeface="Consolas"/>
              </a:rPr>
              <a:t>]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Launches that many </a:t>
            </a:r>
            <a:r>
              <a:rPr lang="en-US" sz="1600" err="1">
                <a:latin typeface="Consolas"/>
              </a:rPr>
              <a:t>RayWorker</a:t>
            </a:r>
            <a:r>
              <a:rPr lang="en-US" sz="1600">
                <a:ea typeface="+mn-lt"/>
                <a:cs typeface="+mn-lt"/>
              </a:rPr>
              <a:t> actors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Each worker runs </a:t>
            </a:r>
            <a:r>
              <a:rPr lang="en-US" sz="1600" err="1">
                <a:latin typeface="Consolas"/>
              </a:rPr>
              <a:t>profile_step</a:t>
            </a:r>
            <a:r>
              <a:rPr lang="en-US" sz="1600">
                <a:latin typeface="Consolas"/>
              </a:rPr>
              <a:t>()</a:t>
            </a:r>
            <a:r>
              <a:rPr lang="en-US" sz="1600">
                <a:ea typeface="+mn-lt"/>
                <a:cs typeface="+mn-lt"/>
              </a:rPr>
              <a:t> to train a few batches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Collects per-epoch times: uses </a:t>
            </a:r>
            <a:r>
              <a:rPr lang="en-US" sz="1600" err="1">
                <a:latin typeface="Consolas"/>
              </a:rPr>
              <a:t>np.mean</a:t>
            </a:r>
            <a:r>
              <a:rPr lang="en-US" sz="1600">
                <a:latin typeface="Consolas"/>
              </a:rPr>
              <a:t>(...)</a:t>
            </a:r>
            <a:r>
              <a:rPr lang="en-US" sz="1600">
                <a:ea typeface="+mn-lt"/>
                <a:cs typeface="+mn-lt"/>
              </a:rPr>
              <a:t> and </a:t>
            </a:r>
            <a:r>
              <a:rPr lang="en-US" sz="1600" err="1">
                <a:latin typeface="Consolas"/>
              </a:rPr>
              <a:t>np.std</a:t>
            </a:r>
            <a:r>
              <a:rPr lang="en-US" sz="1600">
                <a:latin typeface="Consolas"/>
              </a:rPr>
              <a:t>(...)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Stores results in </a:t>
            </a:r>
            <a:r>
              <a:rPr lang="en-US" sz="1600" err="1">
                <a:latin typeface="Consolas"/>
              </a:rPr>
              <a:t>self.scaling_profile</a:t>
            </a:r>
            <a:r>
              <a:rPr lang="en-US" sz="1600">
                <a:latin typeface="Consolas"/>
              </a:rPr>
              <a:t>[</a:t>
            </a:r>
            <a:r>
              <a:rPr lang="en-US" sz="1600" err="1">
                <a:latin typeface="Consolas"/>
              </a:rPr>
              <a:t>gpus</a:t>
            </a:r>
            <a:r>
              <a:rPr lang="en-US" sz="1600">
                <a:latin typeface="Consolas"/>
              </a:rPr>
              <a:t>]</a:t>
            </a:r>
            <a:endParaRPr lang="en-US" sz="1600"/>
          </a:p>
          <a:p>
            <a:endParaRPr lang="en-US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57356-E38E-E957-AB10-49F4909F3259}"/>
              </a:ext>
            </a:extLst>
          </p:cNvPr>
          <p:cNvSpPr txBox="1"/>
          <p:nvPr/>
        </p:nvSpPr>
        <p:spPr>
          <a:xfrm>
            <a:off x="1094281" y="3454394"/>
            <a:ext cx="5171607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What It Produces</a:t>
            </a:r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{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 '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mean_time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': &lt;avg epoch time&gt;,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 '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std_time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': &lt;std deviation&gt;,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 'efficiency': &lt;speedup-per-GPU&gt;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32D735-EE74-A4A7-5709-982CDC5F8475}"/>
              </a:ext>
            </a:extLst>
          </p:cNvPr>
          <p:cNvSpPr txBox="1"/>
          <p:nvPr/>
        </p:nvSpPr>
        <p:spPr>
          <a:xfrm>
            <a:off x="6289417" y="3439926"/>
            <a:ext cx="4979866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>
              <a:buNone/>
            </a:pPr>
            <a:endParaRPr lang="en-US" sz="2400" b="1" i="0" u="none" strike="noStrike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                        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Why It’s Important</a:t>
            </a:r>
            <a:endParaRPr lang="en-US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Helps decide if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adding GPUs is worth the cost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Reveals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sublinear scaling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due to sync/comm overheads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Input to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TimeSimulator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ResourcePlanner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 sz="2400" b="1" i="0" u="none" strike="noStrike">
              <a:solidFill>
                <a:schemeClr val="bg1"/>
              </a:solidFill>
              <a:effectLst/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9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0AD35-E926-B1C1-20E5-FED03B3FC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75C49-1945-0CAE-FFE1-F2BCBD26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482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-webkit-standard"/>
              </a:rPr>
              <a:t>PROFILER CODE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8A0B5EB-CCF2-D165-042D-C57309A8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596" b="2"/>
          <a:stretch>
            <a:fillRect/>
          </a:stretch>
        </p:blipFill>
        <p:spPr>
          <a:xfrm>
            <a:off x="0" y="239843"/>
            <a:ext cx="10071482" cy="64008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146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F5CC5-AEF0-9B66-F544-A3CDBB8AE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A90BF6F-D22E-621C-A787-7238F04E1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674385"/>
              </p:ext>
            </p:extLst>
          </p:nvPr>
        </p:nvGraphicFramePr>
        <p:xfrm>
          <a:off x="364932" y="53851"/>
          <a:ext cx="10343213" cy="61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195AD9-2FAC-AF2E-B530-AD89DF4B9208}"/>
              </a:ext>
            </a:extLst>
          </p:cNvPr>
          <p:cNvSpPr txBox="1"/>
          <p:nvPr/>
        </p:nvSpPr>
        <p:spPr>
          <a:xfrm>
            <a:off x="620468" y="167793"/>
            <a:ext cx="4895711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Purpose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Simulate distributed training workflows described by an </a:t>
            </a:r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ExperimentSpec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and GPU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plan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(list of GPU counts per stage).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Model execution as a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Directed Acyclic Graph (DAG)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capturing task dependencies and resource allocation.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Estimate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Job Completion Time (JCT)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resource cost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under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      realistic latency variability.</a:t>
            </a:r>
            <a:endParaRPr lang="en-US">
              <a:solidFill>
                <a:schemeClr val="bg1"/>
              </a:solidFill>
            </a:endParaRPr>
          </a:p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3B54A-E1FB-82A9-138F-AE289E66D205}"/>
              </a:ext>
            </a:extLst>
          </p:cNvPr>
          <p:cNvSpPr txBox="1"/>
          <p:nvPr/>
        </p:nvSpPr>
        <p:spPr>
          <a:xfrm>
            <a:off x="5501513" y="10139"/>
            <a:ext cx="5207998" cy="31239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 b="1">
                <a:ea typeface="+mn-lt"/>
                <a:cs typeface="+mn-lt"/>
              </a:rPr>
              <a:t>How It Works</a:t>
            </a: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Constructs DAG nodes: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scale_{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stage_idx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scaling GPUs at each stage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Consolas"/>
              </a:rPr>
              <a:t>init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stage_idx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gpu_idx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initializing GPUs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train_{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stage_idx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trial_idx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training trials with given GPUs and iterations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sync_{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stage_idx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}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: synchronization points between stages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DAG edges represent dependencies, e.g.:</a:t>
            </a:r>
            <a:endParaRPr lang="en-US" sz="120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scale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→ 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init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→ 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train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→ 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sync</a:t>
            </a:r>
            <a:endParaRPr lang="en-US" sz="1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Latencies sampled from profiles (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cloud_profile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scaling_profile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):</a:t>
            </a:r>
            <a:endParaRPr lang="en-US" sz="1200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Consolas"/>
              </a:rPr>
              <a:t>scale_latency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(delta GPUs)</a:t>
            </a:r>
            <a:endParaRPr lang="en-US" sz="1200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  <a:latin typeface="Consolas"/>
              </a:rPr>
              <a:t>init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_latency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()</a:t>
            </a:r>
            <a:endParaRPr lang="en-US" sz="1200">
              <a:solidFill>
                <a:schemeClr val="bg1"/>
              </a:solidFill>
            </a:endParaRPr>
          </a:p>
          <a:p>
            <a:pPr marL="1657350" lvl="3" indent="-2857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Consolas"/>
              </a:rPr>
              <a:t>train_latency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(mean, std, iterations)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Consolas"/>
              </a:rPr>
              <a:t>sync_latency</a:t>
            </a:r>
            <a:r>
              <a:rPr lang="en-US" sz="1200">
                <a:solidFill>
                  <a:schemeClr val="bg1"/>
                </a:solidFill>
                <a:latin typeface="Consolas"/>
              </a:rPr>
              <a:t>()</a:t>
            </a:r>
            <a:endParaRPr lang="en-US" sz="1200">
              <a:solidFill>
                <a:schemeClr val="bg1"/>
              </a:solidFill>
            </a:endParaRPr>
          </a:p>
          <a:p>
            <a:endParaRPr lang="en-US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4A353-822A-ED47-2223-57E5407EEC9E}"/>
              </a:ext>
            </a:extLst>
          </p:cNvPr>
          <p:cNvSpPr txBox="1"/>
          <p:nvPr/>
        </p:nvSpPr>
        <p:spPr>
          <a:xfrm>
            <a:off x="336662" y="3099671"/>
            <a:ext cx="5162847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What It Produces</a:t>
            </a:r>
            <a:endParaRPr lang="en-US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Distribution of possible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job completion times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(JCT) for the given experiment and plan.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Expected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cost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based on total GPU usage and latency samples.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Insights into bottlenecks and resource efficiency.</a:t>
            </a:r>
            <a:endParaRPr lang="en-US"/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8518C-A554-1972-3BAA-03DDC12340AB}"/>
              </a:ext>
            </a:extLst>
          </p:cNvPr>
          <p:cNvSpPr txBox="1"/>
          <p:nvPr/>
        </p:nvSpPr>
        <p:spPr>
          <a:xfrm>
            <a:off x="5496762" y="3431168"/>
            <a:ext cx="5211970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                        Why It’s Important</a:t>
            </a:r>
            <a:endParaRPr lang="en-US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Provides realistic performance estimates incorporating latency variability.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Helps select GPU allocations (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plan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) that optimize training time and cost.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Captures complex stage dependencies via DAG, reflecting actual system constraints.</a:t>
            </a:r>
            <a:endParaRPr lang="en-US" sz="14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Enables informed decision-making for resource scheduling and scaling in distributed ML.</a:t>
            </a:r>
            <a:endParaRPr lang="en-US" sz="1400">
              <a:solidFill>
                <a:schemeClr val="bg1"/>
              </a:solidFill>
            </a:endParaRPr>
          </a:p>
          <a:p>
            <a:endParaRPr lang="en-US" sz="1400" b="1" i="0" u="none" strike="noStrike">
              <a:solidFill>
                <a:schemeClr val="bg1"/>
              </a:solidFill>
              <a:effectLst/>
            </a:endParaRPr>
          </a:p>
          <a:p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7E3580-AA36-5163-88B6-6854EF4C8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2237" y="164892"/>
            <a:ext cx="4102307" cy="734518"/>
          </a:xfrm>
          <a:solidFill>
            <a:schemeClr val="tx1"/>
          </a:solidFill>
          <a:ln w="44450"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CU" sz="4000" b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MOTIVATION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DB025E5-619E-B9D2-CFB5-17C1D7B7C2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700207"/>
              </p:ext>
            </p:extLst>
          </p:nvPr>
        </p:nvGraphicFramePr>
        <p:xfrm>
          <a:off x="0" y="899410"/>
          <a:ext cx="12192000" cy="577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85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84D7D-473A-F99E-0DAA-B488AC66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03" y="1954924"/>
            <a:ext cx="2790497" cy="255959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CU" sz="3600">
                <a:solidFill>
                  <a:srgbClr val="FFFFFF"/>
                </a:solidFill>
              </a:rPr>
              <a:t>DAG FOR ANY GIVEN EXPERIMENT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79E2B-F1E0-62BB-382E-A94DB03B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06" y="107592"/>
            <a:ext cx="7520993" cy="67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3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242FC-31DB-D2D0-99A8-19E91D8E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4A1521-95A0-1F1C-C142-A64898DD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COST SIMULATOR</a:t>
            </a: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E78BA7E-0291-6CF3-DB1A-62A2F815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38989"/>
            <a:ext cx="10843065" cy="2222828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62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9015F-3E27-BCD1-32F6-6F4CA509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AFE9B2D-7B72-C541-6CCF-EE3B575C4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192489"/>
              </p:ext>
            </p:extLst>
          </p:nvPr>
        </p:nvGraphicFramePr>
        <p:xfrm>
          <a:off x="338658" y="180852"/>
          <a:ext cx="11083314" cy="6059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F31982-9C25-6250-2227-EA893B8E374E}"/>
              </a:ext>
            </a:extLst>
          </p:cNvPr>
          <p:cNvSpPr txBox="1"/>
          <p:nvPr/>
        </p:nvSpPr>
        <p:spPr>
          <a:xfrm>
            <a:off x="620468" y="167793"/>
            <a:ext cx="489571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Purpose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To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optimize GPU allocation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across training stages, balancing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job completion time (JCT)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and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cost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Finds a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cost-efficient plan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under user-defined constraints (max cost, max time, etc.).</a:t>
            </a:r>
            <a:endParaRPr lang="en-US"/>
          </a:p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494963-96A6-EED5-58C8-7CDA45937B53}"/>
              </a:ext>
            </a:extLst>
          </p:cNvPr>
          <p:cNvSpPr txBox="1"/>
          <p:nvPr/>
        </p:nvSpPr>
        <p:spPr>
          <a:xfrm>
            <a:off x="5878133" y="1381"/>
            <a:ext cx="554082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b="1">
              <a:ea typeface="+mn-lt"/>
              <a:cs typeface="+mn-lt"/>
            </a:endParaRPr>
          </a:p>
          <a:p>
            <a:r>
              <a:rPr lang="en-US" sz="1600" b="1"/>
              <a:t>PseudoCode(Visualisation)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for i in range(len(plan)):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 for f in [2, 3]: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new_plan = plan.copy()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new_plan[i] = max(1, plan[i] // f)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 if meets_constraints(new_plan):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 if delta_cost / delta_time is best: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              plan = new_plan</a:t>
            </a:r>
            <a:endParaRPr lang="en-US">
              <a:solidFill>
                <a:schemeClr val="bg1"/>
              </a:solidFill>
            </a:endParaRPr>
          </a:p>
          <a:p>
            <a:endParaRPr lang="en-US" sz="1600" b="1">
              <a:solidFill>
                <a:schemeClr val="bg1"/>
              </a:solidFill>
            </a:endParaRPr>
          </a:p>
          <a:p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1379B-9BED-7246-DA44-87181C0AA4D7}"/>
              </a:ext>
            </a:extLst>
          </p:cNvPr>
          <p:cNvSpPr txBox="1"/>
          <p:nvPr/>
        </p:nvSpPr>
        <p:spPr>
          <a:xfrm>
            <a:off x="336662" y="3099671"/>
            <a:ext cx="5162847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What It Produces</a:t>
            </a:r>
            <a:endParaRPr lang="en-US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resource plan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(list of GPU counts per stage) that offers 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efficient trade-offs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between cost and time.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63536-1533-BA56-4475-59AC76DCA047}"/>
              </a:ext>
            </a:extLst>
          </p:cNvPr>
          <p:cNvSpPr txBox="1"/>
          <p:nvPr/>
        </p:nvSpPr>
        <p:spPr>
          <a:xfrm>
            <a:off x="5873382" y="3286651"/>
            <a:ext cx="5540418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                                 Why It’s Important</a:t>
            </a:r>
            <a:endParaRPr lang="en-US"/>
          </a:p>
          <a:p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Avoids brute-force search; uses intelligent heuristics.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Generates </a:t>
            </a:r>
            <a:r>
              <a:rPr lang="en-US" sz="1400" b="1">
                <a:solidFill>
                  <a:schemeClr val="bg1"/>
                </a:solidFill>
                <a:ea typeface="+mn-lt"/>
                <a:cs typeface="+mn-lt"/>
              </a:rPr>
              <a:t>non-uniform GPU allocations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 that better fit cloud pricing models.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Adapts to different user constraints (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max_cost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1400">
                <a:solidFill>
                  <a:schemeClr val="bg1"/>
                </a:solidFill>
                <a:latin typeface="Consolas"/>
              </a:rPr>
              <a:t>max_time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, etc.)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Improves over static planning, saving real dollars and hours.</a:t>
            </a:r>
            <a:endParaRPr lang="en-US"/>
          </a:p>
          <a:p>
            <a:endParaRPr lang="en-US" sz="1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2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8B8CD-D7CD-5C51-159D-6128800C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2A062-416E-44B1-A9B5-47A8D918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           Working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F5A599-70BF-070B-135B-0AE4F373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29" y="467208"/>
            <a:ext cx="6731346" cy="592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1A2AA-43DF-0813-FC52-93FB655658D3}"/>
              </a:ext>
            </a:extLst>
          </p:cNvPr>
          <p:cNvSpPr txBox="1"/>
          <p:nvPr/>
        </p:nvSpPr>
        <p:spPr>
          <a:xfrm>
            <a:off x="10425898" y="478712"/>
            <a:ext cx="1055077" cy="4356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330545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AD675-9828-3AB1-D22F-810197FA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D4B77-C5ED-EB73-E984-79DD53DC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RESOURCE PLANNER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E78586E-A8DA-08F9-491D-330F2FA1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556"/>
          <a:stretch>
            <a:fillRect/>
          </a:stretch>
        </p:blipFill>
        <p:spPr>
          <a:xfrm>
            <a:off x="4252733" y="-69593"/>
            <a:ext cx="7939267" cy="69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81F15-B24C-42EB-B231-3BCEF48A0D32}"/>
              </a:ext>
            </a:extLst>
          </p:cNvPr>
          <p:cNvSpPr txBox="1"/>
          <p:nvPr/>
        </p:nvSpPr>
        <p:spPr>
          <a:xfrm>
            <a:off x="2241030" y="5049453"/>
            <a:ext cx="981106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41FECE0-405B-B21F-460C-50BFAE903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98764"/>
              </p:ext>
            </p:extLst>
          </p:nvPr>
        </p:nvGraphicFramePr>
        <p:xfrm>
          <a:off x="2794000" y="330200"/>
          <a:ext cx="8954957" cy="628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FBA0E5-7B78-C57D-454A-D479D9F11453}"/>
              </a:ext>
            </a:extLst>
          </p:cNvPr>
          <p:cNvSpPr txBox="1"/>
          <p:nvPr/>
        </p:nvSpPr>
        <p:spPr>
          <a:xfrm>
            <a:off x="220948" y="2873285"/>
            <a:ext cx="2143307" cy="1200329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U" sz="3600" b="1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06593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63B0-5C82-3306-66A8-00F235D4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75" y="365126"/>
            <a:ext cx="10515600" cy="90096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bg1"/>
                </a:solidFill>
              </a:rPr>
              <a:t>Lessons Learned</a:t>
            </a:r>
            <a:br>
              <a:rPr lang="en-US">
                <a:solidFill>
                  <a:schemeClr val="bg1"/>
                </a:solidFill>
              </a:rPr>
            </a:br>
            <a:endParaRPr lang="en-CU"/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689ADCB6-2A17-955A-E3C9-72AAA4DC5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692121"/>
              </p:ext>
            </p:extLst>
          </p:nvPr>
        </p:nvGraphicFramePr>
        <p:xfrm>
          <a:off x="239151" y="1266093"/>
          <a:ext cx="11114649" cy="4473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77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6A19-A51F-AADA-D590-A4451873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204" y="-844061"/>
            <a:ext cx="12192000" cy="7498080"/>
          </a:xfrm>
        </p:spPr>
        <p:txBody>
          <a:bodyPr>
            <a:normAutofit/>
          </a:bodyPr>
          <a:lstStyle/>
          <a:p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4000" b="1" u="sng" dirty="0">
                <a:solidFill>
                  <a:schemeClr val="bg1"/>
                </a:solidFill>
              </a:rPr>
              <a:t>References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Key citations: </a:t>
            </a:r>
            <a:r>
              <a:rPr lang="en-US" sz="2800" dirty="0" err="1">
                <a:solidFill>
                  <a:schemeClr val="bg1"/>
                </a:solidFill>
              </a:rPr>
              <a:t>RubberBand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EuroSys</a:t>
            </a:r>
            <a:r>
              <a:rPr lang="en-US" sz="2800" dirty="0">
                <a:solidFill>
                  <a:schemeClr val="bg1"/>
                </a:solidFill>
              </a:rPr>
              <a:t> ’21, Successive Halving, Hyperband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3600" b="1" u="sng" dirty="0">
                <a:solidFill>
                  <a:schemeClr val="bg1"/>
                </a:solidFill>
              </a:rPr>
              <a:t>Acknowledgements:</a:t>
            </a:r>
            <a:br>
              <a:rPr lang="en-US" sz="3600" u="sng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We would like to thank the following individuals and organizations for their support during this project: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Dr. Abhinandan S. Prasad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For providing technical insights and feedback that helped refine our approach.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Ashu Kaushik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For assisting with the deployment environment and container setup.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endParaRPr lang="en-C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91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44780-E190-9C2E-B604-15BCD7C48D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4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1AA33B6-56A2-DCD5-A678-F015BC85D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81162"/>
              </p:ext>
            </p:extLst>
          </p:nvPr>
        </p:nvGraphicFramePr>
        <p:xfrm>
          <a:off x="5786202" y="239843"/>
          <a:ext cx="6223417" cy="6618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874C4F-58F3-ED9D-B4DB-B18DB7B77CE6}"/>
              </a:ext>
            </a:extLst>
          </p:cNvPr>
          <p:cNvSpPr txBox="1"/>
          <p:nvPr/>
        </p:nvSpPr>
        <p:spPr>
          <a:xfrm>
            <a:off x="182381" y="1723869"/>
            <a:ext cx="5913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br>
              <a:rPr lang="en-US" sz="3200" b="1" i="0" u="none" strike="noStrike">
                <a:solidFill>
                  <a:schemeClr val="bg1"/>
                </a:solidFill>
                <a:effectLst/>
              </a:rPr>
            </a:br>
            <a:endParaRPr lang="en-US" sz="3200" b="1" i="0" u="none" strike="noStrike">
              <a:solidFill>
                <a:schemeClr val="bg1"/>
              </a:solidFill>
              <a:effectLst/>
            </a:endParaRPr>
          </a:p>
          <a:p>
            <a:pPr algn="l">
              <a:buNone/>
            </a:pPr>
            <a:endParaRPr lang="en-US" sz="3200" b="1" i="0" u="none" strike="noStrike">
              <a:solidFill>
                <a:schemeClr val="bg1"/>
              </a:solidFill>
              <a:effectLst/>
            </a:endParaRPr>
          </a:p>
          <a:p>
            <a:r>
              <a:rPr lang="en-US" sz="3200" b="1">
                <a:solidFill>
                  <a:schemeClr val="bg1"/>
                </a:solidFill>
              </a:rPr>
              <a:t>How can we automatically resize compute allocation over time to: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8F426-6AF8-D8A3-11AA-5424A9BE4758}"/>
              </a:ext>
            </a:extLst>
          </p:cNvPr>
          <p:cNvSpPr txBox="1"/>
          <p:nvPr/>
        </p:nvSpPr>
        <p:spPr>
          <a:xfrm>
            <a:off x="182381" y="194873"/>
            <a:ext cx="5453921" cy="1754326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i="0" u="none" strike="noStrike">
                <a:solidFill>
                  <a:schemeClr val="bg1"/>
                </a:solidFill>
                <a:effectLst/>
              </a:rPr>
              <a:t>PROBLEM STATEMENT</a:t>
            </a:r>
            <a:endParaRPr lang="en-CU" sz="5400"/>
          </a:p>
        </p:txBody>
      </p:sp>
    </p:spTree>
    <p:extLst>
      <p:ext uri="{BB962C8B-B14F-4D97-AF65-F5344CB8AC3E}">
        <p14:creationId xmlns:p14="http://schemas.microsoft.com/office/powerpoint/2010/main" val="406179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FBDC1-5792-8E2D-586C-C849D71B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6" y="242967"/>
            <a:ext cx="11592394" cy="6217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D3B436-B410-7185-370B-FB4FBB5D6BCB}"/>
              </a:ext>
            </a:extLst>
          </p:cNvPr>
          <p:cNvSpPr txBox="1"/>
          <p:nvPr/>
        </p:nvSpPr>
        <p:spPr>
          <a:xfrm>
            <a:off x="279816" y="6262939"/>
            <a:ext cx="36276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U" sz="2400" b="1" i="1"/>
              <a:t>STATIC ALLOCATION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B045A-DB84-9E6E-DF06-7B8331499E9E}"/>
              </a:ext>
            </a:extLst>
          </p:cNvPr>
          <p:cNvSpPr txBox="1"/>
          <p:nvPr/>
        </p:nvSpPr>
        <p:spPr>
          <a:xfrm>
            <a:off x="7045378" y="6262939"/>
            <a:ext cx="38524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U" sz="2400" b="1" i="1"/>
              <a:t>ELASTIC ALLOCATION </a:t>
            </a:r>
          </a:p>
        </p:txBody>
      </p:sp>
    </p:spTree>
    <p:extLst>
      <p:ext uri="{BB962C8B-B14F-4D97-AF65-F5344CB8AC3E}">
        <p14:creationId xmlns:p14="http://schemas.microsoft.com/office/powerpoint/2010/main" val="80584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A1827-C867-0473-91EF-FDCFF923C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IS RUBBERBAND 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2E64-A338-8B76-E059-8BA26B7B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23082"/>
            <a:ext cx="3927423" cy="31479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i="0" u="none" strike="noStrike" err="1">
                <a:solidFill>
                  <a:schemeClr val="bg1"/>
                </a:solidFill>
                <a:effectLst/>
              </a:rPr>
              <a:t>RubberBand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 is an </a:t>
            </a:r>
            <a:r>
              <a:rPr lang="en-US" sz="2000" b="1" i="0" u="none" strike="noStrike">
                <a:solidFill>
                  <a:schemeClr val="bg1"/>
                </a:solidFill>
                <a:effectLst/>
              </a:rPr>
              <a:t>elastic hyperparameter‐search framework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 (</a:t>
            </a:r>
            <a:r>
              <a:rPr lang="en-US" sz="2000" b="0" i="0" u="none" strike="noStrike" err="1">
                <a:solidFill>
                  <a:schemeClr val="bg1"/>
                </a:solidFill>
                <a:effectLst/>
              </a:rPr>
              <a:t>EuroSys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 ’21) that automatically </a:t>
            </a:r>
            <a:r>
              <a:rPr lang="en-US" sz="2000" b="1" i="0" u="none" strike="noStrike">
                <a:solidFill>
                  <a:schemeClr val="bg1"/>
                </a:solidFill>
                <a:effectLst/>
              </a:rPr>
              <a:t>scales your compute cluster up and down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 over the course of a tuning job to meet a </a:t>
            </a:r>
            <a:r>
              <a:rPr lang="en-US" sz="2000" b="1" i="0" u="none" strike="noStrike">
                <a:solidFill>
                  <a:schemeClr val="bg1"/>
                </a:solidFill>
                <a:effectLst/>
              </a:rPr>
              <a:t>global deadline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 at </a:t>
            </a:r>
            <a:r>
              <a:rPr lang="en-US" sz="2000" b="1" i="0" u="none" strike="noStrike">
                <a:solidFill>
                  <a:schemeClr val="bg1"/>
                </a:solidFill>
                <a:effectLst/>
              </a:rPr>
              <a:t>minimal cost</a:t>
            </a:r>
            <a:r>
              <a:rPr lang="en-US" sz="2000" b="0" i="0" u="none" strike="noStrike">
                <a:solidFill>
                  <a:schemeClr val="bg1"/>
                </a:solidFill>
                <a:effectLst/>
              </a:rPr>
              <a:t>.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201B5EF-73EE-BD28-8B1B-65A368339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7033"/>
              </p:ext>
            </p:extLst>
          </p:nvPr>
        </p:nvGraphicFramePr>
        <p:xfrm>
          <a:off x="4575589" y="104931"/>
          <a:ext cx="7461513" cy="6460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E50843B-2E53-6BFD-421D-4E109EF67D25}"/>
              </a:ext>
            </a:extLst>
          </p:cNvPr>
          <p:cNvSpPr txBox="1"/>
          <p:nvPr/>
        </p:nvSpPr>
        <p:spPr>
          <a:xfrm>
            <a:off x="7620205" y="1586870"/>
            <a:ext cx="1275061" cy="5973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8344E-915C-CFFE-D4D1-A18F23AE469A}"/>
              </a:ext>
            </a:extLst>
          </p:cNvPr>
          <p:cNvSpPr txBox="1"/>
          <p:nvPr/>
        </p:nvSpPr>
        <p:spPr>
          <a:xfrm>
            <a:off x="7595427" y="3666192"/>
            <a:ext cx="1275061" cy="59738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U"/>
          </a:p>
        </p:txBody>
      </p:sp>
    </p:spTree>
    <p:extLst>
      <p:ext uri="{BB962C8B-B14F-4D97-AF65-F5344CB8AC3E}">
        <p14:creationId xmlns:p14="http://schemas.microsoft.com/office/powerpoint/2010/main" val="11932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1F9E3-B0EC-316B-D9E6-19AAFBA15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4CDE197-5553-FD51-CE54-74BF37CAD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968702"/>
              </p:ext>
            </p:extLst>
          </p:nvPr>
        </p:nvGraphicFramePr>
        <p:xfrm>
          <a:off x="3942413" y="0"/>
          <a:ext cx="10019674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2BF6B62-36D4-0B55-204B-DEF12040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112" y="2703589"/>
            <a:ext cx="5307767" cy="2078273"/>
          </a:xfrm>
        </p:spPr>
        <p:txBody>
          <a:bodyPr>
            <a:normAutofit/>
          </a:bodyPr>
          <a:lstStyle/>
          <a:p>
            <a:r>
              <a:rPr lang="en-US" sz="6600" b="1" i="0" u="none" strike="noStrike">
                <a:solidFill>
                  <a:schemeClr val="bg1"/>
                </a:solidFill>
                <a:effectLst/>
              </a:rPr>
              <a:t>Key Benefits</a:t>
            </a:r>
            <a:br>
              <a:rPr lang="en-US" sz="6600" b="1" i="0" u="none" strike="noStrike">
                <a:solidFill>
                  <a:schemeClr val="bg1"/>
                </a:solidFill>
                <a:effectLst/>
              </a:rPr>
            </a:br>
            <a:endParaRPr lang="en-CU" sz="6600"/>
          </a:p>
        </p:txBody>
      </p:sp>
    </p:spTree>
    <p:extLst>
      <p:ext uri="{BB962C8B-B14F-4D97-AF65-F5344CB8AC3E}">
        <p14:creationId xmlns:p14="http://schemas.microsoft.com/office/powerpoint/2010/main" val="102840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40571-EB4A-0286-5254-FEE27E690B66}"/>
              </a:ext>
            </a:extLst>
          </p:cNvPr>
          <p:cNvSpPr txBox="1"/>
          <p:nvPr/>
        </p:nvSpPr>
        <p:spPr>
          <a:xfrm>
            <a:off x="844753" y="5282344"/>
            <a:ext cx="930889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“END-TO-END COST &amp; COMPLETION TIME COMPARISON (RESNET101 ON P3.8XLARGE)”</a:t>
            </a:r>
            <a:endParaRPr lang="en-US" sz="2500" b="0" i="0" u="none" strike="noStrike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table with numbers and a few different times&#10;&#10;AI-generated content may be incorrect.">
            <a:extLst>
              <a:ext uri="{FF2B5EF4-FFF2-40B4-BE49-F238E27FC236}">
                <a16:creationId xmlns:a16="http://schemas.microsoft.com/office/drawing/2014/main" id="{2AA6D98E-D27E-7C7E-6865-4FC65DE7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3" cy="526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7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99426-B964-FED4-057E-61A14FD0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F0D4-2547-3AF7-F4DB-900799B3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15" y="1010821"/>
            <a:ext cx="7741170" cy="1325563"/>
          </a:xfrm>
          <a:ln w="4445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i="0" u="none" strike="noStrike">
                <a:solidFill>
                  <a:schemeClr val="bg1"/>
                </a:solidFill>
                <a:effectLst/>
                <a:latin typeface="-webkit-standard"/>
              </a:rPr>
              <a:t>“RUBBERBAND” IN A NUTSHELL</a:t>
            </a:r>
            <a:endParaRPr lang="en-CU" b="1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FF8D87-655B-B6D3-5AB5-4C91D28C5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100847"/>
              </p:ext>
            </p:extLst>
          </p:nvPr>
        </p:nvGraphicFramePr>
        <p:xfrm>
          <a:off x="464695" y="1825624"/>
          <a:ext cx="11242623" cy="472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62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A1C98-9E25-E260-C906-1ECE9F9A95D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SYSTEM ARCHITECTURE (HIGH-LEVEL)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79775-1D60-5E97-EFFC-C1FD6416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590" y="0"/>
            <a:ext cx="8519410" cy="67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1572</Words>
  <Application>Microsoft Office PowerPoint</Application>
  <PresentationFormat>Widescreen</PresentationFormat>
  <Paragraphs>222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WHAT IS RUBBERBAND </vt:lpstr>
      <vt:lpstr>Key Benefits </vt:lpstr>
      <vt:lpstr>PowerPoint Presentation</vt:lpstr>
      <vt:lpstr>“RUBBERBAND” IN A NUTSHELL</vt:lpstr>
      <vt:lpstr>PowerPoint Presentation</vt:lpstr>
      <vt:lpstr>LETS MOVE TO IMPLEMENTATION </vt:lpstr>
      <vt:lpstr>PowerPoint Presentation</vt:lpstr>
      <vt:lpstr>PowerPoint Presentation</vt:lpstr>
      <vt:lpstr>Dataset Interface (CIFAR-10 Example)</vt:lpstr>
      <vt:lpstr>PowerPoint Presentation</vt:lpstr>
      <vt:lpstr>PowerPoint Presentation</vt:lpstr>
      <vt:lpstr>Code Snippet</vt:lpstr>
      <vt:lpstr>PowerPoint Presentation</vt:lpstr>
      <vt:lpstr>PROFILER CODE</vt:lpstr>
      <vt:lpstr>PowerPoint Presentation</vt:lpstr>
      <vt:lpstr>DAG FOR ANY GIVEN EXPERIMENT</vt:lpstr>
      <vt:lpstr>COST SIMULATOR</vt:lpstr>
      <vt:lpstr>PowerPoint Presentation</vt:lpstr>
      <vt:lpstr>                                      Working</vt:lpstr>
      <vt:lpstr>RESOURCE PLANNER</vt:lpstr>
      <vt:lpstr>PowerPoint Presentation</vt:lpstr>
      <vt:lpstr>Lessons Learned </vt:lpstr>
      <vt:lpstr>   References  Key citations: RubberBand EuroSys ’21, Successive Halving, Hyperband  Acknowledgements:  We would like to thank the following individuals and organizations for their support during this project: Dr. Abhinandan S. Prasad For providing technical insights and feedback that helped refine our approach. Ashu Kaushik For assisting with the deployment environment and container setup.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Suryadeep Mallick</dc:creator>
  <cp:lastModifiedBy>Suryadeep Mallick</cp:lastModifiedBy>
  <cp:revision>3</cp:revision>
  <dcterms:created xsi:type="dcterms:W3CDTF">2025-05-17T03:27:05Z</dcterms:created>
  <dcterms:modified xsi:type="dcterms:W3CDTF">2025-05-17T09:33:42Z</dcterms:modified>
</cp:coreProperties>
</file>