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51510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4904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82560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7325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87123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399533-0EE2-4072-B299-0D65DA51F38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80278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399533-0EE2-4072-B299-0D65DA51F38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40364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506765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15014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1027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33167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31089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05498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81746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99533-0EE2-4072-B299-0D65DA51F38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1064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93869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35670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399533-0EE2-4072-B299-0D65DA51F380}" type="datetimeFigureOut">
              <a:rPr lang="en-IN" smtClean="0"/>
              <a:t>01-04-2024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C94220-595F-4FE4-844C-F0CD2CFF7723}" type="slidenum">
              <a:rPr lang="en-IN" smtClean="0"/>
              <a:t>‹#›</a:t>
            </a:fld>
            <a:endParaRPr lang="en-IN"/>
          </a:p>
        </p:txBody>
      </p:sp>
    </p:spTree>
    <p:extLst>
      <p:ext uri="{BB962C8B-B14F-4D97-AF65-F5344CB8AC3E}">
        <p14:creationId xmlns:p14="http://schemas.microsoft.com/office/powerpoint/2010/main" val="414463356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3795" y="1138334"/>
            <a:ext cx="10353761" cy="2127379"/>
          </a:xfrm>
        </p:spPr>
        <p:txBody>
          <a:bodyPr/>
          <a:lstStyle/>
          <a:p>
            <a:r>
              <a:rPr lang="en-IN" dirty="0"/>
              <a:t> project</a:t>
            </a:r>
            <a:br>
              <a:rPr lang="en-IN" dirty="0"/>
            </a:br>
            <a:br>
              <a:rPr lang="en-IN" dirty="0"/>
            </a:br>
            <a:r>
              <a:rPr lang="en-IN" dirty="0"/>
              <a:t>-keylogger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503436" y="3592287"/>
            <a:ext cx="4774769" cy="2040291"/>
          </a:xfrm>
        </p:spPr>
        <p:txBody>
          <a:bodyPr/>
          <a:lstStyle/>
          <a:p>
            <a:r>
              <a:rPr lang="en-IN" dirty="0"/>
              <a:t>PRESENTED BY-</a:t>
            </a:r>
          </a:p>
          <a:p>
            <a:pPr marL="0" indent="0">
              <a:buNone/>
            </a:pPr>
            <a:r>
              <a:rPr lang="en-IN" dirty="0"/>
              <a:t>                 Surya G – IT – GTEC</a:t>
            </a:r>
          </a:p>
          <a:p>
            <a:pPr marL="0" indent="0">
              <a:buNone/>
            </a:pPr>
            <a:r>
              <a:rPr lang="en-IN" dirty="0"/>
              <a:t>                     (510821205026)</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913795" y="541176"/>
            <a:ext cx="10353761" cy="1063689"/>
          </a:xfrm>
        </p:spPr>
        <p:txBody>
          <a:bodyPr/>
          <a:lstStyle/>
          <a:p>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913795" y="1698171"/>
            <a:ext cx="10353762" cy="4413380"/>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913795" y="1660849"/>
            <a:ext cx="10353762" cy="4130351"/>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r>
              <a:rPr lang="en-IN" dirty="0"/>
              <a:t>Log file:</a:t>
            </a:r>
          </a:p>
        </p:txBody>
      </p:sp>
      <p:pic>
        <p:nvPicPr>
          <p:cNvPr id="5" name="Content Placeholder 4">
            <a:extLst>
              <a:ext uri="{FF2B5EF4-FFF2-40B4-BE49-F238E27FC236}">
                <a16:creationId xmlns:a16="http://schemas.microsoft.com/office/drawing/2014/main" id="{1D414E28-911C-33C2-82ED-9BAB7E2B9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576" y="2160815"/>
            <a:ext cx="7092197" cy="3695700"/>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913795" y="1791478"/>
            <a:ext cx="10353762" cy="3999722"/>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913795" y="1894113"/>
            <a:ext cx="10353762" cy="4040155"/>
          </a:xfrm>
        </p:spPr>
        <p:txBody>
          <a:bodyPr>
            <a:normAutofit fontScale="925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913795" y="1642189"/>
            <a:ext cx="10353762" cy="4525346"/>
          </a:xfrm>
        </p:spPr>
        <p:txBody>
          <a:bodyPr>
            <a:normAutofit fontScale="475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913795" y="609599"/>
            <a:ext cx="10353761" cy="5380653"/>
          </a:xfrm>
        </p:spPr>
        <p:txBody>
          <a:bodyPr>
            <a:normAutofit/>
          </a:bodyPr>
          <a:lstStyle/>
          <a:p>
            <a:r>
              <a:rPr lang="en-IN" sz="4000" dirty="0"/>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609600"/>
            <a:ext cx="10353761" cy="1200539"/>
          </a:xfrm>
        </p:spPr>
        <p:txBody>
          <a:bodyPr/>
          <a:lstStyle/>
          <a:p>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913795" y="1935921"/>
            <a:ext cx="10353762" cy="4128977"/>
          </a:xfrm>
        </p:spPr>
        <p:txBody>
          <a:bodyPr>
            <a:normAutofit/>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913795" y="522514"/>
            <a:ext cx="10353761" cy="1413407"/>
          </a:xfrm>
        </p:spPr>
        <p:txBody>
          <a:bodyPr/>
          <a:lstStyle/>
          <a:p>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913795" y="1935921"/>
            <a:ext cx="10353762" cy="3855279"/>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913795" y="550506"/>
            <a:ext cx="10353761" cy="1240973"/>
          </a:xfrm>
        </p:spPr>
        <p:txBody>
          <a:bodyPr/>
          <a:lstStyle/>
          <a:p>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913795" y="1791479"/>
            <a:ext cx="10353762" cy="4301411"/>
          </a:xfrm>
        </p:spPr>
        <p:txBody>
          <a:bodyPr>
            <a:normAutofit/>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913795" y="933061"/>
            <a:ext cx="10353762" cy="4858139"/>
          </a:xfrm>
        </p:spPr>
        <p:txBody>
          <a:bodyPr>
            <a:normAutofit/>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913795" y="895739"/>
            <a:ext cx="10353762" cy="4895461"/>
          </a:xfrm>
        </p:spPr>
        <p:txBody>
          <a:bodyPr>
            <a:normAutofit/>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913795" y="485192"/>
            <a:ext cx="10353761" cy="1203649"/>
          </a:xfrm>
        </p:spPr>
        <p:txBody>
          <a:bodyPr/>
          <a:lstStyle/>
          <a:p>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913795" y="1828800"/>
            <a:ext cx="10353762" cy="4180114"/>
          </a:xfrm>
        </p:spPr>
        <p:txBody>
          <a:bodyPr>
            <a:normAutofit fontScale="925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913794" y="541175"/>
            <a:ext cx="10353761" cy="1051249"/>
          </a:xfrm>
        </p:spPr>
        <p:txBody>
          <a:bodyPr/>
          <a:lstStyle/>
          <a:p>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913795" y="1782147"/>
            <a:ext cx="10353762" cy="4009053"/>
          </a:xfrm>
        </p:spPr>
        <p:txBody>
          <a:bodyPr>
            <a:normAutofit lnSpcReduction="10000"/>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913795" y="1296955"/>
            <a:ext cx="10353762" cy="4494245"/>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20</TotalTime>
  <Words>1421</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Söhne</vt:lpstr>
      <vt:lpstr>Damask</vt:lpstr>
      <vt:lpstr> project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 </dc:title>
  <dc:creator>SURYA G</dc:creator>
  <cp:lastModifiedBy>MONIKA SRI</cp:lastModifiedBy>
  <cp:revision>2</cp:revision>
  <dcterms:created xsi:type="dcterms:W3CDTF">2024-03-31T09:40:59Z</dcterms:created>
  <dcterms:modified xsi:type="dcterms:W3CDTF">2024-04-01T08:28:38Z</dcterms:modified>
</cp:coreProperties>
</file>