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d06a8bca9_0_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d06a8bca9_0_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d06a8bca9_0_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d06a8bca9_0_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d06a8bca9_0_9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5d06a8bca9_0_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d06a8bca9_0_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d06a8bca9_0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5d06a8bca9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5d06a8bca9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5d06a8bca9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5d06a8bca9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5d06a8bca9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5d06a8bca9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5d06a8bca9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5d06a8bca9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5d06a8bca9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5d06a8bca9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d06a8bca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d06a8bca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d06a8bca9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d06a8bca9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d06a8bca9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d06a8bca9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d06a8bca9_0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d06a8bca9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d06a8bca9_0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d06a8bca9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d06a8bca9_0_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d06a8bca9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d06a8bca9_0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d06a8bca9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d06a8bca9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5d06a8bca9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60400" y="792250"/>
            <a:ext cx="5290500" cy="24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PRODUCT SALES ANALYSIS</a:t>
            </a:r>
            <a:endParaRPr b="1" sz="4500">
              <a:solidFill>
                <a:srgbClr val="00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400450" y="2475475"/>
            <a:ext cx="5290500" cy="52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9999"/>
                </a:solidFill>
                <a:highlight>
                  <a:schemeClr val="dk1"/>
                </a:highlight>
              </a:rPr>
              <a:t>PHASE 4</a:t>
            </a:r>
            <a:endParaRPr sz="1700">
              <a:solidFill>
                <a:srgbClr val="999999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1297500" y="474625"/>
            <a:ext cx="7038900" cy="45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Now in the dashboard we have three analysis top selling products , sales trend, customer preferences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This visualization are done by using bar chart and filtering is applied in the all analysis.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In filtering we using date column for filtering all the sales and quantities by Date.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In the Dashboard we Conclude,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Top selling product : S-P3 has highest selling product by Date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Sales Trend- S-P3 has the maximum sales in all year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Customer preference:Q-P3 has high Quantity and S-P3 has highest sales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1297500" y="317800"/>
            <a:ext cx="7038900" cy="9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60"/>
              <a:t>IDENTIFYING PRODUCTS WITH THE HIGHEST SALES:</a:t>
            </a:r>
            <a:endParaRPr b="1" sz="2660"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The top-selling product can vary significantly depending on various factors such as time, location, and industry.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It's important to note that the top-selling product in one category or market may not be the same in another.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In this dataset has 4 products S-P1, S-P2, S-P3, S-P4 then we find the highest sales through the 4 products.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4572000" y="489075"/>
            <a:ext cx="3764400" cy="39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In this graphical represent the year wise sales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we have a 4 column charts (Product 1,product 2,product 3, product 4)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In this case we apply the date on x-axis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Products are apply in y-axis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Dates are filtered as 2011 - 2023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4"/>
          <p:cNvPicPr preferRelativeResize="0"/>
          <p:nvPr/>
        </p:nvPicPr>
        <p:blipFill rotWithShape="1">
          <a:blip r:embed="rId3">
            <a:alphaModFix/>
          </a:blip>
          <a:srcRect b="11753" l="26193" r="50830" t="19790"/>
          <a:stretch/>
        </p:blipFill>
        <p:spPr>
          <a:xfrm>
            <a:off x="1032750" y="243138"/>
            <a:ext cx="2778902" cy="4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1297500" y="589625"/>
            <a:ext cx="70389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PEAK SALES PERIODS:</a:t>
            </a:r>
            <a:endParaRPr b="1" sz="2600"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1297500" y="1509600"/>
            <a:ext cx="7038900" cy="29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In the context of business and data analysis, refers to the long-term movement or direction in which a company's sales figures are changing.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It involves analyzing historical sales data to identify patterns or tendencies in sales performance over a specific period of time.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Understanding sales trends is crucial for businesses because it can help them make informed decisions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6"/>
          <p:cNvPicPr preferRelativeResize="0"/>
          <p:nvPr/>
        </p:nvPicPr>
        <p:blipFill rotWithShape="1">
          <a:blip r:embed="rId3">
            <a:alphaModFix/>
          </a:blip>
          <a:srcRect b="20447" l="3260" r="52674" t="38060"/>
          <a:stretch/>
        </p:blipFill>
        <p:spPr>
          <a:xfrm>
            <a:off x="1020200" y="393750"/>
            <a:ext cx="7593499" cy="42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1297500" y="547800"/>
            <a:ext cx="70389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CUSTOMER PREFERENCES:</a:t>
            </a:r>
            <a:endParaRPr b="1" sz="2600"/>
          </a:p>
        </p:txBody>
      </p:sp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Customer preferences refer to the specific choices, tastes, and desires of individual customers or groups of customers when it comes to products, services, or experiences offered by a business.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Understanding customer preferences is crucial for businesses because it enables them to tailor their offerings and marketing strategies to better meet customer needs and increase customer satisfaction.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8"/>
          <p:cNvPicPr preferRelativeResize="0"/>
          <p:nvPr/>
        </p:nvPicPr>
        <p:blipFill rotWithShape="1">
          <a:blip r:embed="rId3">
            <a:alphaModFix/>
          </a:blip>
          <a:srcRect b="37257" l="4268" r="54888" t="30479"/>
          <a:stretch/>
        </p:blipFill>
        <p:spPr>
          <a:xfrm>
            <a:off x="1034000" y="393750"/>
            <a:ext cx="7666051" cy="40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1297500" y="547800"/>
            <a:ext cx="70389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CONCLUSION:</a:t>
            </a:r>
            <a:endParaRPr b="1" sz="2600"/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product sales analysis empowers businesses to make informed decisions, optimize their operations, and achieve greater </a:t>
            </a:r>
            <a:r>
              <a:rPr lang="en" sz="1600"/>
              <a:t>profitability.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By leveraging data, visualizations, and insights, companies can adapt to market dynamics and stay competitive in a constantly evolving business environment.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1297500" y="1755200"/>
            <a:ext cx="7038900" cy="26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/>
              <a:t>THANK YOU..</a:t>
            </a:r>
            <a:endParaRPr b="1" sz="4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568700"/>
            <a:ext cx="7038900" cy="7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INTRODUCTION:</a:t>
            </a:r>
            <a:endParaRPr b="1" sz="26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446875"/>
            <a:ext cx="7038900" cy="30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Product sales analysis is a critical aspect of business operations, as it helps organizations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understand their product performance, customer preferences, and market trends.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Analyzing product sales data provides valuable insights for decision-making.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It can lead to improved sales strategies, inventory management, and profitability.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610525"/>
            <a:ext cx="7038900" cy="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Data Source:</a:t>
            </a:r>
            <a:endParaRPr b="1" sz="26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446875"/>
            <a:ext cx="7038900" cy="30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The dataset for the above mentioned project was obtained from kaggle website.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Kaggle is an popular dataset providing source where obtained datasets are with high quality and less errors.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275975"/>
            <a:ext cx="7038900" cy="1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Imported Dataset:</a:t>
            </a:r>
            <a:endParaRPr b="1" sz="26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 rotWithShape="1">
          <a:blip r:embed="rId3">
            <a:alphaModFix/>
          </a:blip>
          <a:srcRect b="5092" l="12619" r="5279" t="15206"/>
          <a:stretch/>
        </p:blipFill>
        <p:spPr>
          <a:xfrm>
            <a:off x="1044100" y="976425"/>
            <a:ext cx="7629350" cy="396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453725"/>
            <a:ext cx="70389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83"/>
              <a:t>IBM COGNOS:</a:t>
            </a:r>
            <a:endParaRPr b="1" sz="298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206425"/>
            <a:ext cx="7038900" cy="32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Cognos is a business intelligence performance management tools for IBM.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It allows technical and non-technical employees in any company to analyse, extract and create interactive dashboards that enable the company to take relevant decisions.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The Cognos tool combines a multitude of products which enables communication with different third parties.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In this Phase,  to visualization and reporting the Dataset, We use IBM Cognos.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76600" y="434000"/>
            <a:ext cx="7038900" cy="4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We have dataset to analysis but the contains errors and outliers so, we using some techniques to clean the dataset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The techniques are: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1.Data cleaning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Filling missing value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Removing Duplicate Records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Handling Outliers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2.Data Transformation and Feature Engineering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3.Predictive Modeling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4.Visualization and Reporting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549725"/>
            <a:ext cx="7038900" cy="39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To </a:t>
            </a:r>
            <a:r>
              <a:rPr lang="en" sz="1600"/>
              <a:t>perform the three analyze and report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1. top-selling products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2. customer preferences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3. sales trends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And we design interactive dashboards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Dashboards are a type of data visualization, and often use common visualization tools such as graphs, charts, and tables.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537350"/>
            <a:ext cx="7038900" cy="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DASHBOARD:</a:t>
            </a:r>
            <a:endParaRPr b="1" sz="2600"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22860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Top Selling Product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2286000" rtl="0" algn="l">
              <a:spcBef>
                <a:spcPts val="12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Sales Trend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2286000" rtl="0" algn="l">
              <a:spcBef>
                <a:spcPts val="12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Customer Preference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 rotWithShape="1">
          <a:blip r:embed="rId3">
            <a:alphaModFix/>
          </a:blip>
          <a:srcRect b="12638" l="22566" r="8253" t="21293"/>
          <a:stretch/>
        </p:blipFill>
        <p:spPr>
          <a:xfrm>
            <a:off x="1026600" y="358425"/>
            <a:ext cx="7544400" cy="426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