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  <p1510:client id="{8BDFB37B-F980-410A-BDFD-93D0990CAE95}" v="1" dt="2025-09-01T12:25:39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gnik Roy" userId="b77717b65e67a0f0" providerId="LiveId" clId="{D6A7BFCF-3691-48A4-BDEB-EA4D4AFED0E3}"/>
    <pc:docChg chg="custSel modSld">
      <pc:chgData name="Suryagnik Roy" userId="b77717b65e67a0f0" providerId="LiveId" clId="{D6A7BFCF-3691-48A4-BDEB-EA4D4AFED0E3}" dt="2025-09-01T12:25:44.550" v="3" actId="1076"/>
      <pc:docMkLst>
        <pc:docMk/>
      </pc:docMkLst>
      <pc:sldChg chg="addSp delSp modSp mod">
        <pc:chgData name="Suryagnik Roy" userId="b77717b65e67a0f0" providerId="LiveId" clId="{D6A7BFCF-3691-48A4-BDEB-EA4D4AFED0E3}" dt="2025-09-01T12:25:44.550" v="3" actId="1076"/>
        <pc:sldMkLst>
          <pc:docMk/>
          <pc:sldMk cId="555176725" sldId="260"/>
        </pc:sldMkLst>
        <pc:picChg chg="del">
          <ac:chgData name="Suryagnik Roy" userId="b77717b65e67a0f0" providerId="LiveId" clId="{D6A7BFCF-3691-48A4-BDEB-EA4D4AFED0E3}" dt="2025-09-01T12:25:38.375" v="1" actId="478"/>
          <ac:picMkLst>
            <pc:docMk/>
            <pc:sldMk cId="555176725" sldId="260"/>
            <ac:picMk id="3" creationId="{59DE4351-4A1B-63C4-E33D-D16B2CE267C0}"/>
          </ac:picMkLst>
        </pc:picChg>
        <pc:picChg chg="add mod">
          <ac:chgData name="Suryagnik Roy" userId="b77717b65e67a0f0" providerId="LiveId" clId="{D6A7BFCF-3691-48A4-BDEB-EA4D4AFED0E3}" dt="2025-09-01T12:25:44.550" v="3" actId="1076"/>
          <ac:picMkLst>
            <pc:docMk/>
            <pc:sldMk cId="555176725" sldId="260"/>
            <ac:picMk id="6" creationId="{2B144822-6D0C-B04E-C74A-0C65CEC2FFE9}"/>
          </ac:picMkLst>
        </pc:picChg>
      </pc:sldChg>
      <pc:sldChg chg="modSp mod">
        <pc:chgData name="Suryagnik Roy" userId="b77717b65e67a0f0" providerId="LiveId" clId="{D6A7BFCF-3691-48A4-BDEB-EA4D4AFED0E3}" dt="2025-09-01T12:09:36.123" v="0" actId="20577"/>
        <pc:sldMkLst>
          <pc:docMk/>
          <pc:sldMk cId="1206727633" sldId="265"/>
        </pc:sldMkLst>
        <pc:spChg chg="mod">
          <ac:chgData name="Suryagnik Roy" userId="b77717b65e67a0f0" providerId="LiveId" clId="{D6A7BFCF-3691-48A4-BDEB-EA4D4AFED0E3}" dt="2025-09-01T12:09:36.123" v="0" actId="20577"/>
          <ac:spMkLst>
            <pc:docMk/>
            <pc:sldMk cId="1206727633" sldId="265"/>
            <ac:spMk id="4" creationId="{2E823B35-3FDC-8CC6-CE56-C225F796D1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Ev </a:t>
            </a:r>
            <a:r>
              <a:rPr lang="en-IN" sz="3200" dirty="0" err="1">
                <a:solidFill>
                  <a:schemeClr val="bg1"/>
                </a:solidFill>
              </a:rPr>
              <a:t>ision</a:t>
            </a:r>
            <a:r>
              <a:rPr lang="en-IN" sz="3200" dirty="0">
                <a:solidFill>
                  <a:schemeClr val="bg1"/>
                </a:solidFill>
              </a:rPr>
              <a:t> 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8" y="1300754"/>
            <a:ext cx="9920460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https://github.com/Suryagnik414/evision-ev-diagnostic-tool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YouTube video 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demo : https://wokwi.com/projects/440881725141144577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144822-6D0C-B04E-C74A-0C65CEC2F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9" y="1040533"/>
            <a:ext cx="8248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37709" y="546268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BE77F3-57ED-3F9F-EF38-5CD48F609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830" y="865238"/>
            <a:ext cx="3284339" cy="56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881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20</cp:revision>
  <dcterms:created xsi:type="dcterms:W3CDTF">2025-08-29T23:47:19Z</dcterms:created>
  <dcterms:modified xsi:type="dcterms:W3CDTF">2025-09-01T12:25:46Z</dcterms:modified>
</cp:coreProperties>
</file>