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6" r:id="rId12"/>
    <p:sldId id="2146847055" r:id="rId13"/>
    <p:sldId id="269" r:id="rId14"/>
    <p:sldId id="26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0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6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479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848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0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43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60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89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09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5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7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05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48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53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D39EBBA-A544-642D-9440-33022E66B97E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kills.yourlearning.ibm.com/activity/PLAN-3E9AB40DB05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058" y="1484671"/>
            <a:ext cx="7986050" cy="9537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709857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1019" y="2644877"/>
            <a:ext cx="763208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– G.SURYA JAGADEESWARARAO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–  KRISHNA UNIVERSITY COLLEGE OF     			                       ENGINEERING AND TECHNOLOGY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– 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17" y="-747252"/>
            <a:ext cx="3352800" cy="296194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19" y="1406013"/>
            <a:ext cx="10263788" cy="473989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Portal –IBM SKILLBUILT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Edunet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–TN-Machine Learning to Generative AI – Link -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https://skills.yourlearning.ibm.com/activity/PLAN-3E9AB40DB051</a:t>
            </a:r>
            <a:endParaRPr lang="en-IN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Papers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Liu . B. (2012). Sentiment Analysis and Opinion Mining 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Pang, B ., &amp; Lee, L. (2008). Machine Learning Algorithms for Sentiment Analysis : A Survey.</a:t>
            </a:r>
            <a:endParaRPr lang="en-IN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 – learn :  scikit-learn Documentation.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NLTK(Natural Language Tool Kit) :NLTK Documentation .</a:t>
            </a:r>
            <a:endParaRPr lang="en-IN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Articles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Begineer’s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Guide to Text Classification in Python. Machine learning Mastery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Guide to Implement Sentiment analysis in Python . Towards Data Science.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3" y="624110"/>
            <a:ext cx="3195483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1563329"/>
            <a:ext cx="10305077" cy="4347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uses Machine Learning (ML) to understand the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 is a method that is used to detect the state of some information or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overall Accuracy and Precision of the operation are maximized to help businesses process the information on different criteria without getting complicated.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 we relies on customer review data to understand how consumers socially engage.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uses NLP to break down reviews and classify them as Positive , Negative , or Neutral.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477" y="658761"/>
            <a:ext cx="9173497" cy="129785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8" y="1327355"/>
            <a:ext cx="10687181" cy="55306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1" y="580103"/>
            <a:ext cx="9705066" cy="163459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952" y="1553496"/>
            <a:ext cx="9705066" cy="435745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IN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Sentiment Analysis Model to classify Restaurant Reviews as Positive or Negative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rapid growth of online platform for sharing opinions and Reviews , Restaurants often rely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Customer Feedback to improve their services and attract a new Customers.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Analysing the Sentiment of these Reviews can provide valuable insights into Customer Satisfaction.			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80851" y="-609600"/>
            <a:ext cx="14159078" cy="282429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348" y="884903"/>
            <a:ext cx="10593393" cy="63909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system aims to address the challenge of predicting the required on Restaurant  Reviews and Likes.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involves leveraging data analytics and machine learning techniques to forecast demand patterns accurately.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will consist of the following components: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 Reviews Data on Restaurant .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real-time data sources, such as  Likes, Positive Reviews, Negative Reviews to enhance prediction accuracy.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and preprocess the collected data to handle missing values, outliers, and inconsistencies.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Algorithm: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 machine learning algorithm, such as a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 ALGORITHM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 – IDF ALGORITHM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to predict the Probability of every object, its features ,&amp; which groups they belong to 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user-friendly interface or application that provides real-time predictions for  Restaurant Reviews.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Evaluation: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 the model's performance using appropriate metrics such as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CLASSIFICATION_REPORT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 Accuracy :-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4" y="662572"/>
            <a:ext cx="4788310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329" y="1445342"/>
            <a:ext cx="10151174" cy="501201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REQUIREMENTS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10 OPERATING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ANACONDA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 NOTEBOOK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3 Version</a:t>
            </a:r>
            <a:endParaRPr lang="en-IN" sz="18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 REQUIRED TO BUILD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 : Used for Working with Data Sets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 : Used for Working with Arrays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 : To implement Machine Learning Models and Statistical Modeling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nltk </a:t>
            </a: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(Natural Language Tool Kit) –To preprocess text data for further analysis like with ML Models .</a:t>
            </a:r>
            <a:endParaRPr lang="en-IN" sz="15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 : A comprehensive library for Creating Static , Animated , &amp; Interactive Visualizations in Python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WordCloud : Used to Create Word Cloud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 : This makes it easy to scrape information from Web pages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 :  For making Statistical Graphics in Python .</a:t>
            </a:r>
            <a:endParaRPr lang="en-IN" sz="1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599768"/>
            <a:ext cx="6735096" cy="85955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1317523"/>
            <a:ext cx="10539092" cy="5309520"/>
          </a:xfrm>
        </p:spPr>
        <p:txBody>
          <a:bodyPr>
            <a:normAutofit lnSpcReduction="10000"/>
          </a:bodyPr>
          <a:lstStyle/>
          <a:p>
            <a:pPr lvl="1">
              <a:buFont typeface="Wingdings 2" panose="05020102010507070707" pitchFamily="18" charset="2"/>
              <a:buChar char=""/>
            </a:pP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 2" panose="05020102010507070707" pitchFamily="18" charset="2"/>
              <a:buChar char=""/>
            </a:pP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Algorithm section, describe the machine learning algorithm chosen for predicting Restaurant Reviews .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Here's an example structure for this section: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Selection: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Chosen Algorithm :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 ALGORITHM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–Used for Classification Problems .It is highly used in Text Classification . In text classification tasks , data contains high dimension . It is used in Spam Filtering , Sentiment Detection , Rating Classification etc.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: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 Algorithm gives a Fast and Highly Scalable Model for Building and Scoring .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Input: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Features used by the algorithm , Such as Positive Reviews , Negative Reviews , Likes.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The purpose of Data Input is to provide the algorithm with examples of text and their associated sentiment labels (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Positive, Negative , Neutral).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Process: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 enables machine learning models to accurately classify the sentiment of text inputs.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: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 Patterns, Extraction , etc.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Process: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Train_Test_Split  technique is used to estimate the performance of machine learning algorithm which are used to make predictions on data . It controls the random number generator used to shuffle the data before splitting it.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619" y="425158"/>
            <a:ext cx="2182762" cy="11919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F1E76-0F45-6ECD-C636-A3F93BD060D2}"/>
              </a:ext>
            </a:extLst>
          </p:cNvPr>
          <p:cNvSpPr txBox="1"/>
          <p:nvPr/>
        </p:nvSpPr>
        <p:spPr>
          <a:xfrm>
            <a:off x="1197459" y="1976284"/>
            <a:ext cx="1944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values_count_plt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It is used to show the total count of the particular value in bar graph.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Reviews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Sky Blue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Reviews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Blue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(shown in fig 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66BC69-5BFF-3A2C-6C8E-0C526C87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09" y="1801398"/>
            <a:ext cx="2051569" cy="1627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70A6BF-9807-C940-6484-A43FD557A4D5}"/>
              </a:ext>
            </a:extLst>
          </p:cNvPr>
          <p:cNvSpPr txBox="1"/>
          <p:nvPr/>
        </p:nvSpPr>
        <p:spPr>
          <a:xfrm>
            <a:off x="3855563" y="3429000"/>
            <a:ext cx="178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1: Value Count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CF6FA-520F-D141-9CE0-8911B7596987}"/>
              </a:ext>
            </a:extLst>
          </p:cNvPr>
          <p:cNvSpPr txBox="1"/>
          <p:nvPr/>
        </p:nvSpPr>
        <p:spPr>
          <a:xfrm>
            <a:off x="5991770" y="1730477"/>
            <a:ext cx="2705901" cy="181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WordCloud Plot: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It is a data visualization technique used to representing text data in which the size of each word indicates its frequency or importance.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(shown in fig 2)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63F4F3-C426-F431-4478-7AEF7270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865" y="1553914"/>
            <a:ext cx="3072778" cy="16524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3B91B8-76FC-2B83-A367-0231EAEAD6AF}"/>
              </a:ext>
            </a:extLst>
          </p:cNvPr>
          <p:cNvSpPr txBox="1"/>
          <p:nvPr/>
        </p:nvSpPr>
        <p:spPr>
          <a:xfrm>
            <a:off x="9307144" y="3350136"/>
            <a:ext cx="168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2: WordCloud Plot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2136AE-941D-0312-D19D-A81682117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101" y="4124518"/>
            <a:ext cx="2852088" cy="22625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EDCC87-9CD5-01FA-2DFC-8FFE836B4AC2}"/>
              </a:ext>
            </a:extLst>
          </p:cNvPr>
          <p:cNvSpPr txBox="1"/>
          <p:nvPr/>
        </p:nvSpPr>
        <p:spPr>
          <a:xfrm>
            <a:off x="6187707" y="6294343"/>
            <a:ext cx="199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3: Target Word Count Plot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1831F3-A920-A33B-3928-CFCA3C2BA7BD}"/>
              </a:ext>
            </a:extLst>
          </p:cNvPr>
          <p:cNvSpPr txBox="1"/>
          <p:nvPr/>
        </p:nvSpPr>
        <p:spPr>
          <a:xfrm>
            <a:off x="2680291" y="4124518"/>
            <a:ext cx="2350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Target_Word_Count_plt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count the length of the  given particular words in the list (e.g. Food, Place , Restaurant)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Pink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: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Yellow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Restaurant 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shown in fig 3)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3E53C1-0D3F-E587-5A40-D5C092AF9690}"/>
              </a:ext>
            </a:extLst>
          </p:cNvPr>
          <p:cNvSpPr txBox="1"/>
          <p:nvPr/>
        </p:nvSpPr>
        <p:spPr>
          <a:xfrm>
            <a:off x="1612490" y="403124"/>
            <a:ext cx="4973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: 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is a metric that measures how often a machine learning model correctly predicts the outcomes.</a:t>
            </a:r>
          </a:p>
          <a:p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REPORT : 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classification report , we can see things like accuracy , which tells us overall how often our model is correct. We also see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F1 score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,which give us insights into how well our model is doing at correctly identifying different classes.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my data   Accuracy: 0.8  (shown in fig 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EBC40-511D-0EF4-697D-22C194145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0" t="54294" r="48634" b="9968"/>
          <a:stretch/>
        </p:blipFill>
        <p:spPr>
          <a:xfrm>
            <a:off x="6975834" y="403124"/>
            <a:ext cx="3905842" cy="3150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A2113-4A25-C593-4DCF-2DAE2A259A0B}"/>
              </a:ext>
            </a:extLst>
          </p:cNvPr>
          <p:cNvSpPr txBox="1"/>
          <p:nvPr/>
        </p:nvSpPr>
        <p:spPr>
          <a:xfrm>
            <a:off x="7522590" y="3553787"/>
            <a:ext cx="2969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4 : Accuracy &amp; 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9A6D7-2FB5-A18D-A11F-A75251811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9" t="31340" r="34124" b="8591"/>
          <a:stretch/>
        </p:blipFill>
        <p:spPr>
          <a:xfrm>
            <a:off x="1533832" y="3303640"/>
            <a:ext cx="3521671" cy="26969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4FBA3-938C-57E2-1D71-55AAB032CEFE}"/>
              </a:ext>
            </a:extLst>
          </p:cNvPr>
          <p:cNvSpPr txBox="1"/>
          <p:nvPr/>
        </p:nvSpPr>
        <p:spPr>
          <a:xfrm>
            <a:off x="2015612" y="6000613"/>
            <a:ext cx="2241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5 : New Review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4EBD8-E92D-3EDC-B565-E39A75BE7184}"/>
              </a:ext>
            </a:extLst>
          </p:cNvPr>
          <p:cNvSpPr txBox="1"/>
          <p:nvPr/>
        </p:nvSpPr>
        <p:spPr>
          <a:xfrm>
            <a:off x="6862915" y="3830786"/>
            <a:ext cx="28875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: 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refers to the output of an algorithm after it has been trained on a historical dataset and applied to new data when forecasting the   likelihood of a particular outcome.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When u enter a review  it checks that review and gives the result as positive or negative. (shown in fig 5)</a:t>
            </a:r>
          </a:p>
        </p:txBody>
      </p:sp>
    </p:spTree>
    <p:extLst>
      <p:ext uri="{BB962C8B-B14F-4D97-AF65-F5344CB8AC3E}">
        <p14:creationId xmlns:p14="http://schemas.microsoft.com/office/powerpoint/2010/main" val="65499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006" y="294969"/>
            <a:ext cx="9813221" cy="5496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can be applied to tasks such as Text Classification and Summarization.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scope of sentiment analysis refers to the ability to assess the Authoritativeness and Convincing ability of a user’s sentiment on a topic in a social network.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sentiment analysis will delve deeper in the future , beyond the concept of Positive , Negative , or Neutral , to reach and comprehend the significance of understanding conversations and what they reveal about consumers.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1661652" y="373626"/>
            <a:ext cx="9903634" cy="1001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9162bd5b-4ed9-4da3-b376-05204580ba3f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0fa2617-96bd-425d-8578-e93563fe37c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568</TotalTime>
  <Words>1215</Words>
  <Application>Microsoft Office PowerPoint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Courier New</vt:lpstr>
      <vt:lpstr>Wingdings</vt:lpstr>
      <vt:lpstr>Wingdings 2</vt:lpstr>
      <vt:lpstr>Parallax</vt:lpstr>
      <vt:lpstr>SENTIMENT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References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Budda Chaitanya</cp:lastModifiedBy>
  <cp:revision>57</cp:revision>
  <cp:lastPrinted>2024-06-24T13:01:48Z</cp:lastPrinted>
  <dcterms:created xsi:type="dcterms:W3CDTF">2021-05-26T16:50:10Z</dcterms:created>
  <dcterms:modified xsi:type="dcterms:W3CDTF">2024-06-25T06:14:47Z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