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9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3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1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2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35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5400000">
            <a:off x="4126243" y="-1145093"/>
            <a:ext cx="3932004" cy="11967562"/>
          </a:xfrm>
          <a:prstGeom prst="rect"/>
        </p:spPr>
      </p:pic>
      <p:sp>
        <p:nvSpPr>
          <p:cNvPr id="1048682" name=""/>
          <p:cNvSpPr txBox="1"/>
          <p:nvPr/>
        </p:nvSpPr>
        <p:spPr>
          <a:xfrm>
            <a:off x="429938" y="3219450"/>
            <a:ext cx="11678779" cy="2123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rya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College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eering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nology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onic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ineering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4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86364" lnSpcReduction="20000"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5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7" name="TextBox 2"/>
          <p:cNvSpPr txBox="1"/>
          <p:nvPr/>
        </p:nvSpPr>
        <p:spPr>
          <a:xfrm>
            <a:off x="960120" y="1700784"/>
            <a:ext cx="7180580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2" name="TextBox 3"/>
          <p:cNvSpPr txBox="1"/>
          <p:nvPr/>
        </p:nvSpPr>
        <p:spPr>
          <a:xfrm>
            <a:off x="1005840" y="1664208"/>
            <a:ext cx="182880" cy="3454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3" name="TextBox 5"/>
          <p:cNvSpPr txBox="1"/>
          <p:nvPr/>
        </p:nvSpPr>
        <p:spPr>
          <a:xfrm>
            <a:off x="1569720" y="1953981"/>
            <a:ext cx="9052560" cy="289179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5" name="TextBox 2"/>
          <p:cNvSpPr txBox="1"/>
          <p:nvPr/>
        </p:nvSpPr>
        <p:spPr>
          <a:xfrm>
            <a:off x="975360" y="1727200"/>
            <a:ext cx="3294381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7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6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7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8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9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60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1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2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3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2021-05-25T18:50:10Z</dcterms:created>
  <dcterms:modified xsi:type="dcterms:W3CDTF">2024-04-05T09:21:23Z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9276da885f22416bbbe6ffec8e7aca25</vt:lpwstr>
  </property>
</Properties>
</file>