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38200" y="19665"/>
            <a:ext cx="9991800" cy="9399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GB" sz="2800">
                <a:solidFill>
                  <a:srgbClr val="0F0F0F"/>
                </a:solidFill>
                <a:latin typeface="Times New Roman"/>
                <a:ea typeface="Times New Roman"/>
                <a:cs typeface="Times New Roman"/>
                <a:sym typeface="Times New Roman"/>
              </a:rPr>
              <a:t>Employee Turnover Analysis using Excel</a:t>
            </a:r>
            <a:r>
              <a:rPr b="1" i="0" lang="en-GB" sz="2800">
                <a:solidFill>
                  <a:srgbClr val="0F0F0F"/>
                </a:solidFill>
                <a:latin typeface="Times New Roman"/>
                <a:ea typeface="Times New Roman"/>
                <a:cs typeface="Times New Roman"/>
                <a:sym typeface="Times New Roman"/>
              </a:rPr>
              <a:t> </a:t>
            </a:r>
            <a:br>
              <a:rPr b="1" i="0" lang="en-GB">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STUDENT NAME: K.SURYA PRAKASH</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REGISTER NO: 312210664</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DEPARTMENT: B.COM GENERAL</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COLLEGE: SRM ARTS AND SCIENCE COLLEGE</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