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064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1603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200419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23153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744672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65026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392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055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45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459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835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17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542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8/31/2024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282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404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963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1758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BE37A-2CDD-7E89-0555-7D723CADF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4288" y="-130970"/>
            <a:ext cx="9623424" cy="2667000"/>
          </a:xfrm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</a:rPr>
              <a:t>EMPLOYE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b="1" dirty="0">
                <a:solidFill>
                  <a:schemeClr val="tx1"/>
                </a:solidFill>
              </a:rPr>
              <a:t>PERFORMANCE ANALYSIS USING </a:t>
            </a:r>
            <a:r>
              <a:rPr lang="en-US" sz="3600" b="1" dirty="0"/>
              <a:t>EXCEL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C33D78-3EDF-04BE-4416-B3610D8D2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0800000" flipV="1">
            <a:off x="1726406" y="2964656"/>
            <a:ext cx="6627390" cy="2286000"/>
          </a:xfrm>
        </p:spPr>
        <p:txBody>
          <a:bodyPr>
            <a:normAutofit fontScale="77500" lnSpcReduction="20000"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Name : A.SURYAKALA</a:t>
            </a:r>
          </a:p>
          <a:p>
            <a:r>
              <a:rPr lang="en-US" sz="3200" b="1" dirty="0">
                <a:solidFill>
                  <a:schemeClr val="tx1"/>
                </a:solidFill>
              </a:rPr>
              <a:t>Register no :312201299</a:t>
            </a:r>
          </a:p>
          <a:p>
            <a:r>
              <a:rPr lang="en-US" sz="3200" b="1" dirty="0">
                <a:solidFill>
                  <a:schemeClr val="tx1"/>
                </a:solidFill>
              </a:rPr>
              <a:t>Nan </a:t>
            </a:r>
            <a:r>
              <a:rPr lang="en-US" sz="3200" b="1" dirty="0" err="1">
                <a:solidFill>
                  <a:schemeClr val="tx1"/>
                </a:solidFill>
              </a:rPr>
              <a:t>mudhalvan</a:t>
            </a:r>
            <a:r>
              <a:rPr lang="en-US" sz="3200" b="1" dirty="0">
                <a:solidFill>
                  <a:schemeClr val="tx1"/>
                </a:solidFill>
              </a:rPr>
              <a:t> No :asunm110312201299</a:t>
            </a:r>
          </a:p>
          <a:p>
            <a:r>
              <a:rPr lang="en-US" sz="3200" b="1" dirty="0">
                <a:solidFill>
                  <a:schemeClr val="tx1"/>
                </a:solidFill>
              </a:rPr>
              <a:t>Department : </a:t>
            </a:r>
            <a:r>
              <a:rPr lang="en-US" sz="3200" b="1" dirty="0" err="1">
                <a:solidFill>
                  <a:schemeClr val="tx1"/>
                </a:solidFill>
              </a:rPr>
              <a:t>b.com</a:t>
            </a:r>
            <a:r>
              <a:rPr lang="en-US" sz="3200" b="1" dirty="0">
                <a:solidFill>
                  <a:schemeClr val="tx1"/>
                </a:solidFill>
              </a:rPr>
              <a:t> (general )</a:t>
            </a:r>
          </a:p>
          <a:p>
            <a:r>
              <a:rPr lang="en-US" sz="3200" b="1" dirty="0">
                <a:solidFill>
                  <a:schemeClr val="tx1"/>
                </a:solidFill>
              </a:rPr>
              <a:t>College : </a:t>
            </a:r>
            <a:r>
              <a:rPr lang="en-US" sz="3200" b="1" dirty="0" err="1">
                <a:solidFill>
                  <a:schemeClr val="tx1"/>
                </a:solidFill>
              </a:rPr>
              <a:t>d.r.b.c.c.c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r>
              <a:rPr lang="en-US" sz="3200" b="1" dirty="0" err="1">
                <a:solidFill>
                  <a:schemeClr val="tx1"/>
                </a:solidFill>
              </a:rPr>
              <a:t>hindu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r>
              <a:rPr lang="en-US" sz="3200" b="1" dirty="0" err="1">
                <a:solidFill>
                  <a:schemeClr val="tx1"/>
                </a:solidFill>
              </a:rPr>
              <a:t>colLege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749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FDE74-7C94-8DE9-9BA5-1148D12BA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5986" y="512250"/>
            <a:ext cx="9404723" cy="1400530"/>
          </a:xfrm>
        </p:spPr>
        <p:txBody>
          <a:bodyPr/>
          <a:lstStyle/>
          <a:p>
            <a:r>
              <a:rPr lang="en-US" b="1" dirty="0"/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6B510-D7FD-67BD-CA9F-A4D995192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7906" y="2131218"/>
            <a:ext cx="7009351" cy="3395151"/>
          </a:xfrm>
        </p:spPr>
        <p:txBody>
          <a:bodyPr>
            <a:normAutofit/>
          </a:bodyPr>
          <a:lstStyle/>
          <a:p>
            <a:r>
              <a:rPr lang="en-US" b="1" dirty="0"/>
              <a:t>Define Metrics: Determine what performance metrics you want to track, such as sales numbers, project completion rates, attendance, customer feedback, or specific KPIs relevant to your organization.</a:t>
            </a:r>
          </a:p>
          <a:p>
            <a:r>
              <a:rPr lang="en-US" b="1" dirty="0"/>
              <a:t>Create a Data Table: 1 Columns: Include columns for Employee Name, ID, Department, and each performance metric you’ve identified.2 Rows: Each row will represent a different employee.</a:t>
            </a:r>
          </a:p>
          <a:p>
            <a:r>
              <a:rPr lang="en-US" b="1" dirty="0"/>
              <a:t>Input Data: Enter the performance data into the table. You might want to include historical data for trend analysis.</a:t>
            </a:r>
          </a:p>
        </p:txBody>
      </p:sp>
    </p:spTree>
    <p:extLst>
      <p:ext uri="{BB962C8B-B14F-4D97-AF65-F5344CB8AC3E}">
        <p14:creationId xmlns:p14="http://schemas.microsoft.com/office/powerpoint/2010/main" val="3748766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4ED72-AEAD-1101-1886-4977FC80A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3813" y="511968"/>
            <a:ext cx="8217271" cy="900748"/>
          </a:xfrm>
        </p:spPr>
        <p:txBody>
          <a:bodyPr/>
          <a:lstStyle/>
          <a:p>
            <a:r>
              <a:rPr lang="en-US" b="1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63C77-D449-FFC6-1996-7AE8D91D1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Organize Data: Enter the data into Excel. Typically, columns might include employee names, performance metrics, dates, and any other relevant criteria.</a:t>
            </a:r>
          </a:p>
          <a:p>
            <a:r>
              <a:rPr lang="en-US" b="1" dirty="0"/>
              <a:t>Use Formulas:1 Averages: Use =AVERAGE(range) to find average performance.2 Totals: Use =SUM(range) to aggregate totals.3 Percentages: Use =(part/total)</a:t>
            </a:r>
          </a:p>
          <a:p>
            <a:r>
              <a:rPr lang="en-US" b="1" dirty="0"/>
              <a:t>100 for percentage calculations.</a:t>
            </a:r>
          </a:p>
        </p:txBody>
      </p:sp>
    </p:spTree>
    <p:extLst>
      <p:ext uri="{BB962C8B-B14F-4D97-AF65-F5344CB8AC3E}">
        <p14:creationId xmlns:p14="http://schemas.microsoft.com/office/powerpoint/2010/main" val="1444630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72600-56F3-84A9-72DB-04289E7E4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6548" y="673894"/>
            <a:ext cx="9404723" cy="1400530"/>
          </a:xfrm>
        </p:spPr>
        <p:txBody>
          <a:bodyPr/>
          <a:lstStyle/>
          <a:p>
            <a:r>
              <a:rPr lang="en-US" b="1" dirty="0"/>
              <a:t>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79C520-3942-5E80-6E4F-EE65CFB963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0805" y="2160588"/>
            <a:ext cx="4890428" cy="3881437"/>
          </a:xfrm>
        </p:spPr>
      </p:pic>
    </p:spTree>
    <p:extLst>
      <p:ext uri="{BB962C8B-B14F-4D97-AF65-F5344CB8AC3E}">
        <p14:creationId xmlns:p14="http://schemas.microsoft.com/office/powerpoint/2010/main" val="3910588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39368-C1BF-0D36-1489-A6EEC4D13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7267" y="609601"/>
            <a:ext cx="9404723" cy="686435"/>
          </a:xfrm>
        </p:spPr>
        <p:txBody>
          <a:bodyPr/>
          <a:lstStyle/>
          <a:p>
            <a:r>
              <a:rPr lang="en-US" b="1" dirty="0"/>
              <a:t>CONCLUTION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27E40-2DED-4E78-9AFC-B327FF2DE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Summary of Findings: Recap the main insights derived from the data. This could include overall performance trends, top performers, areas needing improvement, and any patterns or anomalies observed.</a:t>
            </a:r>
          </a:p>
          <a:p>
            <a:r>
              <a:rPr lang="en-US" b="1" dirty="0"/>
              <a:t>Performance Metrics: Highlight specific metrics used in the analysis, such as productivity rates, quality of work, attendance, or goal achievement, and how these metrics relate to the performance outcomes.</a:t>
            </a:r>
          </a:p>
        </p:txBody>
      </p:sp>
    </p:spTree>
    <p:extLst>
      <p:ext uri="{BB962C8B-B14F-4D97-AF65-F5344CB8AC3E}">
        <p14:creationId xmlns:p14="http://schemas.microsoft.com/office/powerpoint/2010/main" val="3995752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DFC20-6811-BB64-E584-12990619D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69292-E0FE-1DDA-B882-497A5B360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188" y="2517261"/>
            <a:ext cx="8946541" cy="4195481"/>
          </a:xfrm>
        </p:spPr>
        <p:txBody>
          <a:bodyPr>
            <a:normAutofit/>
          </a:bodyPr>
          <a:lstStyle/>
          <a:p>
            <a:r>
              <a:rPr lang="en-US" sz="3600" b="1" dirty="0"/>
              <a:t>EMPLOYE PERFORMANCE ANALYSIS USING EXCEL</a:t>
            </a:r>
          </a:p>
        </p:txBody>
      </p:sp>
    </p:spTree>
    <p:extLst>
      <p:ext uri="{BB962C8B-B14F-4D97-AF65-F5344CB8AC3E}">
        <p14:creationId xmlns:p14="http://schemas.microsoft.com/office/powerpoint/2010/main" val="3155995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CB2-69C4-1A0B-3384-1A2B6EED6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2450" y="934642"/>
            <a:ext cx="8802688" cy="1149587"/>
          </a:xfrm>
        </p:spPr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529419-EC17-6471-9174-4ADD8FEA0AC7}"/>
              </a:ext>
            </a:extLst>
          </p:cNvPr>
          <p:cNvSpPr txBox="1"/>
          <p:nvPr/>
        </p:nvSpPr>
        <p:spPr>
          <a:xfrm>
            <a:off x="2278670" y="2383928"/>
            <a:ext cx="671512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Project </a:t>
            </a:r>
            <a:r>
              <a:rPr lang="en-US" sz="2800" b="1" dirty="0" err="1"/>
              <a:t>Statment</a:t>
            </a:r>
            <a:r>
              <a:rPr lang="en-US" sz="2800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Project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End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Our solution and proposition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Data Set 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The wow in our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Modelling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979671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A70BD-2C9C-37C8-BDF0-5A126FB90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486" y="713739"/>
            <a:ext cx="9271796" cy="928688"/>
          </a:xfrm>
        </p:spPr>
        <p:txBody>
          <a:bodyPr/>
          <a:lstStyle/>
          <a:p>
            <a:r>
              <a:rPr lang="en-US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4A205-31DD-8F7C-B63E-BAE735696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0687" y="2052918"/>
            <a:ext cx="7640640" cy="3626999"/>
          </a:xfrm>
        </p:spPr>
        <p:txBody>
          <a:bodyPr/>
          <a:lstStyle/>
          <a:p>
            <a:r>
              <a:rPr lang="en-US" b="1" dirty="0"/>
              <a:t>Data </a:t>
            </a:r>
            <a:r>
              <a:rPr lang="en-US" b="1" dirty="0" err="1"/>
              <a:t>Collection:Gather</a:t>
            </a:r>
            <a:r>
              <a:rPr lang="en-US" b="1" dirty="0"/>
              <a:t> data on employee performance metrics, including sales figures, project completion rates, attendance records, and customer feedback </a:t>
            </a:r>
            <a:r>
              <a:rPr lang="en-US" b="1" dirty="0" err="1"/>
              <a:t>scores.Ensure</a:t>
            </a:r>
            <a:r>
              <a:rPr lang="en-US" b="1" dirty="0"/>
              <a:t> the data is collected for each employee over a consistent time period. </a:t>
            </a:r>
          </a:p>
          <a:p>
            <a:r>
              <a:rPr lang="en-US" b="1" dirty="0"/>
              <a:t>Data </a:t>
            </a:r>
            <a:r>
              <a:rPr lang="en-US" b="1" dirty="0" err="1"/>
              <a:t>Organization:Import</a:t>
            </a:r>
            <a:r>
              <a:rPr lang="en-US" b="1" dirty="0"/>
              <a:t> and organize the data into Excel, ensuring each metric is clearly labeled and each employee's data is accurately </a:t>
            </a:r>
            <a:r>
              <a:rPr lang="en-US" b="1" dirty="0" err="1"/>
              <a:t>recorded.Use</a:t>
            </a:r>
            <a:r>
              <a:rPr lang="en-US" b="1" dirty="0"/>
              <a:t> Excel features such as tables and named ranges for better data management.</a:t>
            </a:r>
          </a:p>
        </p:txBody>
      </p:sp>
    </p:spTree>
    <p:extLst>
      <p:ext uri="{BB962C8B-B14F-4D97-AF65-F5344CB8AC3E}">
        <p14:creationId xmlns:p14="http://schemas.microsoft.com/office/powerpoint/2010/main" val="3170314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89B03-7724-2F4B-63F4-74A0E35B1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7104" y="847726"/>
            <a:ext cx="9404723" cy="1400530"/>
          </a:xfrm>
        </p:spPr>
        <p:txBody>
          <a:bodyPr/>
          <a:lstStyle/>
          <a:p>
            <a:r>
              <a:rPr lang="en-US" b="1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26971-75BD-7B15-1430-1E43D90F6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4412" y="2093044"/>
            <a:ext cx="8354401" cy="4764956"/>
          </a:xfrm>
        </p:spPr>
        <p:txBody>
          <a:bodyPr/>
          <a:lstStyle/>
          <a:p>
            <a:r>
              <a:rPr lang="en-US" b="1" dirty="0"/>
              <a:t>Data Points: Identify the key performance indicators (KPIs) relevant to your analysis (e.g., sales numbers, project completion rates, attendance).</a:t>
            </a:r>
          </a:p>
          <a:p>
            <a:r>
              <a:rPr lang="en-US" b="1" dirty="0"/>
              <a:t>Sources: Gather data from relevant sources (e.g., HR systems, sales reports, project management tools).</a:t>
            </a:r>
          </a:p>
          <a:p>
            <a:r>
              <a:rPr lang="en-US" b="1" dirty="0"/>
              <a:t>Determine what aspects of performance you want to analyze (e.g., productivity, attendance, goal achievement).</a:t>
            </a:r>
          </a:p>
          <a:p>
            <a:r>
              <a:rPr lang="en-US" b="1" dirty="0"/>
              <a:t>Set clear goals for what you aim to achieve with the analysis (e.g., improving performance, identifying top performers).</a:t>
            </a:r>
          </a:p>
        </p:txBody>
      </p:sp>
    </p:spTree>
    <p:extLst>
      <p:ext uri="{BB962C8B-B14F-4D97-AF65-F5344CB8AC3E}">
        <p14:creationId xmlns:p14="http://schemas.microsoft.com/office/powerpoint/2010/main" val="4293946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C0914-E8FB-4504-D8F1-D80B0678E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1505" y="671374"/>
            <a:ext cx="8529990" cy="1678781"/>
          </a:xfrm>
        </p:spPr>
        <p:txBody>
          <a:bodyPr/>
          <a:lstStyle/>
          <a:p>
            <a:r>
              <a:rPr lang="en-US" b="1" dirty="0"/>
              <a:t>WHO ARE THE END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B060B-B06A-E29B-8A70-42032D3E3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3937" y="2350155"/>
            <a:ext cx="8946541" cy="4195481"/>
          </a:xfrm>
        </p:spPr>
        <p:txBody>
          <a:bodyPr/>
          <a:lstStyle/>
          <a:p>
            <a:r>
              <a:rPr lang="en-US" b="1" dirty="0"/>
              <a:t>Manager and supervisor </a:t>
            </a:r>
          </a:p>
          <a:p>
            <a:r>
              <a:rPr lang="en-US" b="1" dirty="0"/>
              <a:t>Human resources </a:t>
            </a:r>
          </a:p>
          <a:p>
            <a:r>
              <a:rPr lang="en-US" b="1" dirty="0"/>
              <a:t>Team leader </a:t>
            </a:r>
          </a:p>
          <a:p>
            <a:r>
              <a:rPr lang="en-US" b="1" dirty="0"/>
              <a:t>Senior executive</a:t>
            </a:r>
          </a:p>
        </p:txBody>
      </p:sp>
    </p:spTree>
    <p:extLst>
      <p:ext uri="{BB962C8B-B14F-4D97-AF65-F5344CB8AC3E}">
        <p14:creationId xmlns:p14="http://schemas.microsoft.com/office/powerpoint/2010/main" val="3297385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F14DF-759D-2E60-847E-03730028E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032" y="404813"/>
            <a:ext cx="9404723" cy="59118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OUR SOLUTION AND IT’S VALUE PROPOSITION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6AC44-9463-1FD2-9487-02029C657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1156" y="2138644"/>
            <a:ext cx="8573478" cy="4195481"/>
          </a:xfrm>
        </p:spPr>
        <p:txBody>
          <a:bodyPr/>
          <a:lstStyle/>
          <a:p>
            <a:r>
              <a:rPr lang="en-US" b="1" dirty="0"/>
              <a:t>Data Collection: Excel allows for easy aggregation of performance data, including metrics like productivity, punctuality, quality of work, and goals achieved.</a:t>
            </a:r>
          </a:p>
          <a:p>
            <a:r>
              <a:rPr lang="en-US" b="1" dirty="0"/>
              <a:t>Customizable Metrics: Create tailored performance metrics relevant to your organization’s needs.</a:t>
            </a:r>
          </a:p>
          <a:p>
            <a:r>
              <a:rPr lang="en-US" b="1" dirty="0"/>
              <a:t>Data Analysis Tools: Utilize formulas, pivot tables, and charts to analyze performance trends, compare individuals, and identify areas for improvement.</a:t>
            </a:r>
          </a:p>
          <a:p>
            <a:r>
              <a:rPr lang="en-US" b="1" dirty="0"/>
              <a:t>Visualization: Use Excel’s charting and graphing tools to visualize performance data for better insights.</a:t>
            </a:r>
          </a:p>
        </p:txBody>
      </p:sp>
    </p:spTree>
    <p:extLst>
      <p:ext uri="{BB962C8B-B14F-4D97-AF65-F5344CB8AC3E}">
        <p14:creationId xmlns:p14="http://schemas.microsoft.com/office/powerpoint/2010/main" val="1092480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E4699-60A6-6A03-63AD-7CA1CABF5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3486" y="797999"/>
            <a:ext cx="9404723" cy="1400530"/>
          </a:xfrm>
        </p:spPr>
        <p:txBody>
          <a:bodyPr/>
          <a:lstStyle/>
          <a:p>
            <a:r>
              <a:rPr lang="en-US" b="1" dirty="0"/>
              <a:t>DATA SET DISCRIPTION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677C2-8503-9D47-C781-08568782A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469" y="2662519"/>
            <a:ext cx="8946541" cy="4195481"/>
          </a:xfrm>
        </p:spPr>
        <p:txBody>
          <a:bodyPr/>
          <a:lstStyle/>
          <a:p>
            <a:r>
              <a:rPr lang="en-US" b="1" dirty="0"/>
              <a:t>Descriptive Statistics: Calculate averages, medians, and standard deviations for performance scores and other key metrics.</a:t>
            </a:r>
          </a:p>
          <a:p>
            <a:r>
              <a:rPr lang="en-US" b="1" dirty="0"/>
              <a:t>Performance Trends: Create charts (e.g., bar charts, line graphs) to visualize trends over time or across departments.</a:t>
            </a:r>
          </a:p>
          <a:p>
            <a:r>
              <a:rPr lang="en-US" b="1" dirty="0"/>
              <a:t>Comparative Analysis: Use pivot tables to compare performance across different departments or job titles.</a:t>
            </a:r>
          </a:p>
        </p:txBody>
      </p:sp>
    </p:spTree>
    <p:extLst>
      <p:ext uri="{BB962C8B-B14F-4D97-AF65-F5344CB8AC3E}">
        <p14:creationId xmlns:p14="http://schemas.microsoft.com/office/powerpoint/2010/main" val="4270282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38436-B046-4F44-9DA1-C8D66F93D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455" y="652388"/>
            <a:ext cx="9404723" cy="1400530"/>
          </a:xfrm>
        </p:spPr>
        <p:txBody>
          <a:bodyPr/>
          <a:lstStyle/>
          <a:p>
            <a:r>
              <a:rPr lang="en-US" b="1" dirty="0"/>
              <a:t>THE “WOW” IN OUR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5DE9F-268B-AB9A-7DCD-623276517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0655" y="2446734"/>
            <a:ext cx="8946541" cy="26586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b="1" dirty="0"/>
              <a:t>Data collection </a:t>
            </a:r>
          </a:p>
          <a:p>
            <a:r>
              <a:rPr lang="en-US" b="1" dirty="0"/>
              <a:t>Data Organization </a:t>
            </a:r>
          </a:p>
          <a:p>
            <a:r>
              <a:rPr lang="en-US" b="1" dirty="0"/>
              <a:t>Analysis </a:t>
            </a:r>
          </a:p>
          <a:p>
            <a:r>
              <a:rPr lang="en-US" b="1" dirty="0"/>
              <a:t>Visualization </a:t>
            </a:r>
          </a:p>
          <a:p>
            <a:r>
              <a:rPr lang="en-US" b="1" dirty="0"/>
              <a:t>Performance tracking </a:t>
            </a:r>
          </a:p>
          <a:p>
            <a:r>
              <a:rPr lang="en-US" b="1" dirty="0"/>
              <a:t>Data entry</a:t>
            </a:r>
          </a:p>
        </p:txBody>
      </p:sp>
    </p:spTree>
    <p:extLst>
      <p:ext uri="{BB962C8B-B14F-4D97-AF65-F5344CB8AC3E}">
        <p14:creationId xmlns:p14="http://schemas.microsoft.com/office/powerpoint/2010/main" val="312473002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667</Words>
  <Application>Microsoft Office PowerPoint</Application>
  <PresentationFormat>Widescreen</PresentationFormat>
  <Paragraphs>58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Facet</vt:lpstr>
      <vt:lpstr>EMPLOYE PERFORMANCE ANALYSIS USING EXCEL</vt:lpstr>
      <vt:lpstr>PowerPoint Presentation</vt:lpstr>
      <vt:lpstr>AGENDA</vt:lpstr>
      <vt:lpstr>PROBLEM STATEMENT</vt:lpstr>
      <vt:lpstr>PROJECT OVERVIEW</vt:lpstr>
      <vt:lpstr>WHO ARE THE END USER</vt:lpstr>
      <vt:lpstr>OUR SOLUTION AND IT’S VALUE PROPOSITION</vt:lpstr>
      <vt:lpstr>DATA SET DISCRIPTION</vt:lpstr>
      <vt:lpstr>THE “WOW” IN OUR SOLUTION</vt:lpstr>
      <vt:lpstr>MODELLING</vt:lpstr>
      <vt:lpstr>RESULTS</vt:lpstr>
      <vt:lpstr>RESULTS</vt:lpstr>
      <vt:lpstr>CONCLUTION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 performance Analysis Using Excel</dc:title>
  <dc:creator>rabiramir650@gmail.com</dc:creator>
  <cp:lastModifiedBy>Suryakala Adiraju</cp:lastModifiedBy>
  <cp:revision>6</cp:revision>
  <dcterms:created xsi:type="dcterms:W3CDTF">2024-08-29T06:52:27Z</dcterms:created>
  <dcterms:modified xsi:type="dcterms:W3CDTF">2024-08-31T09:45:09Z</dcterms:modified>
</cp:coreProperties>
</file>