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4" autoAdjust="0"/>
    <p:restoredTop sz="100000" autoAdjust="0"/>
  </p:normalViewPr>
  <p:slideViewPr>
    <p:cSldViewPr snapToGrid="0">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pPr>
            <a:endParaRPr lang="zh-CN" altLang="en-US">
              <a:latin typeface="Arial" pitchFamily="0" charset="0"/>
              <a:ea typeface="Arial" pitchFamily="0" charset="0"/>
              <a:cs typeface="Arial" pitchFamily="0" charset="0"/>
            </a:endParaRPr>
          </a:p>
        </p:txBody>
      </p:sp>
      <p:sp>
        <p:nvSpPr>
          <p:cNvPr id="19" name="对象"/>
          <p:cNvSpPr>
            <a:spLocks noGrp="1" noChangeAspect="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200378251"/>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36037839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12706709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2849807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7963044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1278072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7514129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05744843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9819562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7510489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3429921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4264808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538348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688433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2087658"/>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424431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018670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3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35" name="文本框"/>
          <p:cNvSpPr>
            <a:spLocks xmlns:a="http://schemas.openxmlformats.org/drawingml/2006/main" noGrp="1"/>
          </p:cNvSpPr>
          <p:nvPr>
            <p:ph type="ftr"/>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3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3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54085000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60" name="文本框"/>
          <p:cNvSpPr>
            <a:spLocks xmlns:a="http://schemas.openxmlformats.org/drawingml/2006/main" noGrp="1"/>
          </p:cNvSpPr>
          <p:nvPr>
            <p:ph type="ftr"/>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6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6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23693333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908204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536499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058947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653509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933783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603860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262150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519030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round/>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round/>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pPr>
            <a:endParaRPr lang="zh-CN" altLang="en-US"/>
          </a:p>
        </p:txBody>
      </p:sp>
      <p:sp>
        <p:nvSpPr>
          <p:cNvPr id="13" name="文本框"/>
          <p:cNvSpPr>
            <a:spLocks noGrp="1"/>
          </p:cNvSpPr>
          <p:nvPr>
            <p:ph type="body" idx="1"/>
          </p:nvPr>
        </p:nvSpPr>
        <p:spPr>
          <a:xfrm rot="0">
            <a:off x="609600" y="1577340"/>
            <a:ext cx="10972800" cy="4526277"/>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pPr>
            <a:endParaRPr lang="zh-CN" altLang="en-US"/>
          </a:p>
        </p:txBody>
      </p:sp>
      <p:sp>
        <p:nvSpPr>
          <p:cNvPr id="14" name="文本框"/>
          <p:cNvSpPr>
            <a:spLocks noGrp="1"/>
          </p:cNvSpPr>
          <p:nvPr>
            <p:ph type="ftr"/>
          </p:nvPr>
        </p:nvSpPr>
        <p:spPr>
          <a:xfrm rot="0">
            <a:off x="4145279" y="6377940"/>
            <a:ext cx="3901439"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92500835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sp>
        <p:nvSpPr>
          <p:cNvPr id="45"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428625" y="3259604"/>
            <a:ext cx="9982200"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Surya kumar.V</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0" cap="none" spc="0" baseline="0">
                <a:solidFill>
                  <a:srgbClr val="000000"/>
                </a:solidFill>
                <a:latin typeface="Calibri" pitchFamily="0" charset="0"/>
                <a:ea typeface="Calibri" pitchFamily="0" charset="0"/>
                <a:cs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rPr>
              <a:t>2197AAE4F3F76B296264E1287FDF96AB (312207647)</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a:t>
            </a:r>
            <a:r>
              <a:rPr lang="en-US" altLang="zh-CN" sz="2400" b="0" i="0" u="none" strike="noStrike" kern="0" cap="none" spc="0" baseline="0">
                <a:solidFill>
                  <a:srgbClr val="000000"/>
                </a:solidFill>
                <a:latin typeface="Calibri" pitchFamily="0" charset="0"/>
                <a:ea typeface="Calibri" pitchFamily="0" charset="0"/>
                <a:cs typeface="Calibri" pitchFamily="0" charset="0"/>
              </a:rPr>
              <a:t>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PACHAIYAPPA'S COLLEGE CHENNAI 30</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62310194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4"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63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32048787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5" name="矩形"/>
          <p:cNvSpPr>
            <a:spLocks/>
          </p:cNvSpPr>
          <p:nvPr/>
        </p:nvSpPr>
        <p:spPr>
          <a:xfrm rot="0">
            <a:off x="739774" y="1543057"/>
            <a:ext cx="6102070" cy="42252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75905305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173833444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02278644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round/>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round/>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758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51646672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round/>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round/>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round/>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98" name="矩形"/>
          <p:cNvSpPr>
            <a:spLocks/>
          </p:cNvSpPr>
          <p:nvPr/>
        </p:nvSpPr>
        <p:spPr>
          <a:xfrm rot="0">
            <a:off x="752474" y="6486037"/>
            <a:ext cx="1773554"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round/>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round/>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round/>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27424679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838325"/>
            <a:ext cx="6812785" cy="15392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57930283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1901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87971441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48"/>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1587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53195090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38" name="曲线"/>
          <p:cNvSpPr>
            <a:spLocks/>
          </p:cNvSpPr>
          <p:nvPr/>
        </p:nvSpPr>
        <p:spPr>
          <a:xfrm rot="0">
            <a:off x="7467600" y="1828800"/>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40" name="文本框"/>
          <p:cNvSpPr>
            <a:spLocks noGrp="1"/>
          </p:cNvSpPr>
          <p:nvPr>
            <p:ph type="title"/>
          </p:nvPr>
        </p:nvSpPr>
        <p:spPr>
          <a:xfrm rot="0">
            <a:off x="699452" y="891793"/>
            <a:ext cx="5014595" cy="5022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044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94426196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48" name="曲线"/>
          <p:cNvSpPr>
            <a:spLocks/>
          </p:cNvSpPr>
          <p:nvPr/>
        </p:nvSpPr>
        <p:spPr>
          <a:xfrm rot="0">
            <a:off x="8000999" y="2108718"/>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50" name="文本框"/>
          <p:cNvSpPr>
            <a:spLocks noGrp="1"/>
          </p:cNvSpPr>
          <p:nvPr>
            <p:ph type="title"/>
          </p:nvPr>
        </p:nvSpPr>
        <p:spPr>
          <a:xfrm rot="0">
            <a:off x="558165" y="857885"/>
            <a:ext cx="9763125" cy="55625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5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154872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32935051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2390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1587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6878387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Redmi Note 8</dc:creator>
  <cp:lastModifiedBy>root</cp:lastModifiedBy>
  <cp:revision>0</cp:revision>
  <dcterms:created xsi:type="dcterms:W3CDTF">2024-08-28T22:26:16Z</dcterms:created>
  <dcterms:modified xsi:type="dcterms:W3CDTF">2024-09-02T04:37:38Z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01e0cfa20391488ab1c99db925691908</vt:lpwstr>
  </property>
</Properties>
</file>