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2" d="100"/>
          <a:sy n="72" d="100"/>
        </p:scale>
        <p:origin x="1013"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VenkataLokesh05/APSSDC-Project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100506"/>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800600" y="609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IN" sz="4000" b="1" i="1" u="sng" spc="15" dirty="0" err="1">
                <a:latin typeface="Sitka Text" pitchFamily="2" charset="0"/>
                <a:cs typeface="Times New Roman" panose="02020603050405020304" pitchFamily="18" charset="0"/>
              </a:rPr>
              <a:t>Dunaboyina</a:t>
            </a:r>
            <a:r>
              <a:rPr lang="en-IN" sz="4000" b="1" i="1" u="sng" spc="15" dirty="0">
                <a:latin typeface="Sitka Text" pitchFamily="2" charset="0"/>
                <a:cs typeface="Times New Roman" panose="02020603050405020304" pitchFamily="18" charset="0"/>
              </a:rPr>
              <a:t> Surya Lokesh</a:t>
            </a:r>
            <a:endParaRPr sz="4000" b="1" i="1" u="sng" spc="15" dirty="0">
              <a:latin typeface="Sitka Text" pitchFamily="2"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086600" cy="1015663"/>
          </a:xfrm>
          <a:prstGeom prst="rect">
            <a:avLst/>
          </a:prstGeom>
          <a:noFill/>
        </p:spPr>
        <p:txBody>
          <a:bodyPr wrap="square" rtlCol="0">
            <a:spAutoFit/>
          </a:bodyPr>
          <a:lstStyle/>
          <a:p>
            <a:r>
              <a:rPr lang="en-IN" sz="3000" dirty="0">
                <a:hlinkClick r:id="rId2"/>
              </a:rPr>
              <a:t>https://github.com/Suryalokesh84/APSSDC_Projects(github.com)</a:t>
            </a:r>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1567</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Sitka Text</vt:lpstr>
      <vt:lpstr>Times New Roman</vt:lpstr>
      <vt:lpstr>Trebuchet MS</vt:lpstr>
      <vt:lpstr>Wingdings</vt:lpstr>
      <vt:lpstr>Office Theme</vt:lpstr>
      <vt:lpstr>Dunaboyina Surya Lokesh</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surya lokesh</cp:lastModifiedBy>
  <cp:revision>13</cp:revision>
  <dcterms:created xsi:type="dcterms:W3CDTF">2024-06-03T05:48:59Z</dcterms:created>
  <dcterms:modified xsi:type="dcterms:W3CDTF">2024-06-20T15:59:10Z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