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lang="en-IN" sz="2800" b="1" spc="-15" dirty="0">
                <a:cs typeface="Times New Roman"/>
              </a:rPr>
              <a:t>surya.B</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2647</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 ID :Suryas56091@gmail.com </a:t>
            </a: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9481920634</a:t>
            </a: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suryas56091@gmail.com</cp:lastModifiedBy>
  <cp:revision>15</cp:revision>
  <dcterms:created xsi:type="dcterms:W3CDTF">2024-08-30T09:35:35Z</dcterms:created>
  <dcterms:modified xsi:type="dcterms:W3CDTF">2024-09-30T06:47:35Z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