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08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HP\Desktop\MUTHULAKSHMI%20S%20%20PROJECT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[MUTHULAKSHMI S  PROJECT.xlsx]Sheet4!PivotTable1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4">
                <a:shade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4">
                <a:shade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shade val="86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Sheet4!$C$5:$C$15</c:f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4">
                <a:tint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tint val="86000"/>
                  </a:schemeClr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Sheet4!$D$5:$D$15</c:f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>
                <a:tint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Sheet4!$E$5:$E$15</c:f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6732520"/>
        <c:axId val="316733304"/>
      </c:barChart>
      <c:catAx>
        <c:axId val="316732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3304"/>
        <c:crosses val="autoZero"/>
        <c:auto val="1"/>
        <c:lblAlgn val="ctr"/>
        <c:lblOffset val="100"/>
        <c:noMultiLvlLbl val="0"/>
      </c:catAx>
      <c:valAx>
        <c:axId val="316733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2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57387726271451"/>
          <c:y val="0.3216768737241178"/>
          <c:w val="0.15987100049416542"/>
          <c:h val="0.499560731991834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2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104872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2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2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3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45730" name="Straight Connector 31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1" name="Straight Connector 20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589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0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1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2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3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4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5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6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597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98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algn="r" indent="0" marL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0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7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indent="0" marL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1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7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7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  <p:sp>
        <p:nvSpPr>
          <p:cNvPr id="1048675" name="TextBox 19"/>
          <p:cNvSpPr txBox="1"/>
          <p:nvPr/>
        </p:nvSpPr>
        <p:spPr>
          <a:xfrm>
            <a:off x="541870" y="790378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76" name="TextBox 21"/>
          <p:cNvSpPr txBox="1"/>
          <p:nvPr/>
        </p:nvSpPr>
        <p:spPr>
          <a:xfrm>
            <a:off x="8893011" y="288655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dirty="0"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05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70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0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2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6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  <p:sp>
        <p:nvSpPr>
          <p:cNvPr id="1048667" name="TextBox 23"/>
          <p:cNvSpPr txBox="1"/>
          <p:nvPr/>
        </p:nvSpPr>
        <p:spPr>
          <a:xfrm>
            <a:off x="541870" y="790378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68" name="TextBox 24"/>
          <p:cNvSpPr txBox="1"/>
          <p:nvPr/>
        </p:nvSpPr>
        <p:spPr>
          <a:xfrm>
            <a:off x="8893011" y="288655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5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accent1"/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6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7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8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8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8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anchor="ctr"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21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2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7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0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b="0" cap="none" sz="4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9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algn="l" indent="0" marL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9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18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19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2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2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2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4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5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7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9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0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3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3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3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70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0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41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42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indent="0" marL="0">
              <a:buNone/>
              <a:defRPr sz="1400"/>
            </a:lvl1pPr>
            <a:lvl2pPr indent="0" marL="457063">
              <a:buNone/>
              <a:defRPr sz="1400"/>
            </a:lvl2pPr>
            <a:lvl3pPr indent="0" marL="914126">
              <a:buNone/>
              <a:defRPr sz="1200"/>
            </a:lvl3pPr>
            <a:lvl4pPr indent="0" marL="1371189">
              <a:buNone/>
              <a:defRPr sz="1000"/>
            </a:lvl4pPr>
            <a:lvl5pPr indent="0" marL="1828251">
              <a:buNone/>
              <a:defRPr sz="1000"/>
            </a:lvl5pPr>
            <a:lvl6pPr indent="0" marL="2285314">
              <a:buNone/>
              <a:defRPr sz="1000"/>
            </a:lvl6pPr>
            <a:lvl7pPr indent="0" marL="2742377">
              <a:buNone/>
              <a:defRPr sz="1000"/>
            </a:lvl7pPr>
            <a:lvl8pPr indent="0" marL="3199440">
              <a:buNone/>
              <a:defRPr sz="1000"/>
            </a:lvl8pPr>
            <a:lvl9pPr indent="0" marL="3656503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4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4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b="0"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8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79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indent="0" marL="0">
              <a:buNone/>
              <a:defRPr sz="12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8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8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45728" name="Straight Connector 19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29" name="Straight Connector 20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576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7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8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9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0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1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2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3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584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/>
        </p:spPr>
        <p:txBody>
          <a:bodyPr anchor="t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5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86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58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4858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eaLnBrk="1" hangingPunct="1" latinLnBrk="0" rtl="0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42900" latinLnBrk="0" marL="3429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6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8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object 7"/>
          <p:cNvSpPr txBox="1">
            <a:spLocks noGrp="1"/>
          </p:cNvSpPr>
          <p:nvPr>
            <p:ph type="ctrTitle"/>
          </p:nvPr>
        </p:nvSpPr>
        <p:spPr>
          <a:xfrm>
            <a:off x="-1927399" y="349252"/>
            <a:ext cx="11201401" cy="2416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sz="36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 </a:t>
            </a:r>
            <a:br>
              <a:rPr b="1" dirty="0" lang="en-US">
                <a:solidFill>
                  <a:srgbClr val="0F0F0F"/>
                </a:solidFill>
                <a:latin typeface="Roboto" panose="020F0502020204030204" pitchFamily="2" charset="0"/>
              </a:rPr>
            </a:br>
            <a:br>
              <a:rPr dirty="0" lang="en-US" spc="15"/>
            </a:br>
            <a:endParaRPr dirty="0" spc="15"/>
          </a:p>
        </p:txBody>
      </p:sp>
      <p:sp>
        <p:nvSpPr>
          <p:cNvPr id="1048603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56932"/>
            <a:ext cx="68333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4" name="TextBox 13"/>
          <p:cNvSpPr txBox="1"/>
          <p:nvPr/>
        </p:nvSpPr>
        <p:spPr>
          <a:xfrm>
            <a:off x="914400" y="3053161"/>
            <a:ext cx="10844212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IN"/>
              <a:t>S</a:t>
            </a:r>
            <a:r>
              <a:rPr dirty="0" sz="2400" lang="en-US"/>
              <a:t>TUDENT NAME	</a:t>
            </a:r>
            <a:r>
              <a:rPr dirty="0" sz="2400" lang="en-IN"/>
              <a:t>:</a:t>
            </a:r>
            <a:r>
              <a:rPr altLang="en-GB" dirty="0" sz="2400" lang="en-US"/>
              <a:t>G</a:t>
            </a:r>
            <a:r>
              <a:rPr altLang="en-GB" dirty="0" sz="2400" lang="en-US"/>
              <a:t>.</a:t>
            </a:r>
            <a:r>
              <a:rPr altLang="en-GB" dirty="0" sz="2400" lang="en-US"/>
              <a:t>s</a:t>
            </a:r>
            <a:r>
              <a:rPr altLang="en-GB" dirty="0" sz="2400" lang="en-US"/>
              <a:t>u</a:t>
            </a:r>
            <a:r>
              <a:rPr altLang="en-GB" dirty="0" sz="2400" lang="en-US"/>
              <a:t>r</a:t>
            </a:r>
            <a:r>
              <a:rPr altLang="en-GB" dirty="0" sz="2400" lang="en-US"/>
              <a:t>y</a:t>
            </a:r>
            <a:r>
              <a:rPr altLang="en-GB" dirty="0" sz="2400" lang="en-US"/>
              <a:t>a</a:t>
            </a:r>
            <a:r>
              <a:rPr altLang="en-GB" dirty="0" sz="2400" lang="en-US"/>
              <a:t> </a:t>
            </a:r>
            <a:r>
              <a:rPr altLang="en-GB" dirty="0" sz="2400" lang="en-US"/>
              <a:t>p</a:t>
            </a:r>
            <a:r>
              <a:rPr altLang="en-GB" dirty="0" sz="2400" lang="en-US"/>
              <a:t>r</a:t>
            </a:r>
            <a:r>
              <a:rPr altLang="en-GB" dirty="0" sz="2400" lang="en-US"/>
              <a:t>a</a:t>
            </a:r>
            <a:r>
              <a:rPr altLang="en-GB" dirty="0" sz="2400" lang="en-US"/>
              <a:t>kash </a:t>
            </a:r>
            <a:endParaRPr dirty="0" sz="2400" lang="en-US"/>
          </a:p>
          <a:p>
            <a:r>
              <a:rPr dirty="0" sz="2400" lang="en-US"/>
              <a:t>REGISTER NO		:</a:t>
            </a:r>
            <a:r>
              <a:rPr altLang="en-GB" dirty="0" sz="2400" lang="en-US"/>
              <a:t>3</a:t>
            </a:r>
            <a:r>
              <a:rPr altLang="en-GB" dirty="0" sz="2400" lang="en-US"/>
              <a:t>1</a:t>
            </a:r>
            <a:r>
              <a:rPr altLang="en-GB" dirty="0" sz="2400" lang="en-US"/>
              <a:t>2</a:t>
            </a:r>
            <a:r>
              <a:rPr altLang="en-GB" dirty="0" sz="2400" lang="en-US"/>
              <a:t>2</a:t>
            </a:r>
            <a:r>
              <a:rPr altLang="en-GB" dirty="0" sz="2400" lang="en-US"/>
              <a:t>1</a:t>
            </a:r>
            <a:r>
              <a:rPr altLang="en-GB" dirty="0" sz="2400" lang="en-US"/>
              <a:t>5</a:t>
            </a:r>
            <a:r>
              <a:rPr altLang="en-GB" dirty="0" sz="2400" lang="en-US"/>
              <a:t>2</a:t>
            </a:r>
            <a:r>
              <a:rPr altLang="en-GB" dirty="0" sz="2400" lang="en-US"/>
              <a:t>4</a:t>
            </a:r>
            <a:r>
              <a:rPr altLang="en-GB" dirty="0" sz="2400" lang="en-US"/>
              <a:t>5</a:t>
            </a:r>
            <a:r>
              <a:rPr dirty="0" sz="2400" lang="en-US"/>
              <a:t>		</a:t>
            </a:r>
            <a:endParaRPr altLang="en-US" lang="zh-CN"/>
          </a:p>
          <a:p>
            <a:r>
              <a:rPr dirty="0" sz="2400" lang="en-US"/>
              <a:t>DEPARTMENT		:</a:t>
            </a:r>
            <a:r>
              <a:rPr dirty="0" sz="2400" lang="en-US" err="1"/>
              <a:t>B.Com</a:t>
            </a:r>
            <a:r>
              <a:rPr dirty="0" sz="2400" lang="en-US"/>
              <a:t> (</a:t>
            </a:r>
            <a:r>
              <a:rPr altLang="en-GB" dirty="0" sz="2400" lang="en-US"/>
              <a:t>g</a:t>
            </a:r>
            <a:r>
              <a:rPr altLang="en-GB" dirty="0" sz="2400" lang="en-US"/>
              <a:t>e</a:t>
            </a:r>
            <a:r>
              <a:rPr altLang="en-GB" dirty="0" sz="2400" lang="en-US"/>
              <a:t>n</a:t>
            </a:r>
            <a:r>
              <a:rPr altLang="en-GB" dirty="0" sz="2400" lang="en-US"/>
              <a:t>eral</a:t>
            </a:r>
            <a:r>
              <a:rPr altLang="en-GB" dirty="0" sz="2400" lang="en-US"/>
              <a:t>)</a:t>
            </a:r>
            <a:endParaRPr dirty="0" sz="2400" lang="en-US"/>
          </a:p>
          <a:p>
            <a:r>
              <a:rPr dirty="0" sz="2400" lang="en-US"/>
              <a:t>COLLEGE		:</a:t>
            </a:r>
            <a:r>
              <a:rPr dirty="0" sz="2400" lang="en-IN"/>
              <a:t>J.H.A. </a:t>
            </a:r>
            <a:r>
              <a:rPr dirty="0" sz="2400" lang="en-IN" err="1"/>
              <a:t>Agarsen</a:t>
            </a:r>
            <a:r>
              <a:rPr dirty="0" sz="2400" lang="en-IN"/>
              <a:t> College</a:t>
            </a:r>
            <a:r>
              <a:rPr dirty="0" sz="2400" lang="en-US"/>
              <a:t>				 </a:t>
            </a: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5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5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MODELLING</a:t>
            </a:r>
            <a:endParaRPr b="1" dirty="0" lang="en-I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5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dirty="0" lang="en-US"/>
              <a:t>The modelling in this employee performance analysis project includes the following:</a:t>
            </a:r>
            <a:endParaRPr dirty="0" lang="en-IN"/>
          </a:p>
          <a:p>
            <a:pPr indent="0" lvl="1" marL="400050">
              <a:buNone/>
            </a:pPr>
            <a:r>
              <a:rPr dirty="0" sz="1800" lang="en-US"/>
              <a:t>*Data collection</a:t>
            </a:r>
          </a:p>
          <a:p>
            <a:pPr indent="0" lvl="1" marL="400050">
              <a:buNone/>
            </a:pPr>
            <a:r>
              <a:rPr dirty="0" sz="1800" lang="en-US"/>
              <a:t>*Data cleaning</a:t>
            </a:r>
          </a:p>
          <a:p>
            <a:pPr indent="0" lvl="1" marL="400050">
              <a:buNone/>
            </a:pPr>
            <a:r>
              <a:rPr dirty="0" sz="1800" lang="en-US"/>
              <a:t>*Results</a:t>
            </a:r>
          </a:p>
          <a:p>
            <a:pPr indent="0" lvl="1" marL="400050">
              <a:buNone/>
            </a:pPr>
            <a:r>
              <a:rPr dirty="0" sz="1800" lang="en-US"/>
              <a:t>*Pivot table</a:t>
            </a:r>
          </a:p>
          <a:p>
            <a:pPr indent="0" lvl="1" marL="400050">
              <a:buNone/>
            </a:pPr>
            <a:r>
              <a:rPr dirty="0" sz="1800" lang="en-US"/>
              <a:t>*Chart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57" name="object 7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dirty="0" spc="-4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dirty="0" spc="-405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TS</a:t>
            </a:r>
          </a:p>
        </p:txBody>
      </p:sp>
      <p:sp>
        <p:nvSpPr>
          <p:cNvPr id="104865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ontent Placeholder 10"/>
          <p:cNvGraphicFramePr>
            <a:graphicFrameLocks noGrp="1"/>
          </p:cNvGraphicFramePr>
          <p:nvPr>
            <p:ph idx="1"/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</a:t>
            </a:r>
            <a:endParaRPr b="1" dirty="0" lang="en-I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60" name="Content Placeholder 3"/>
          <p:cNvSpPr>
            <a:spLocks noGrp="1"/>
          </p:cNvSpPr>
          <p:nvPr>
            <p:ph idx="1"/>
          </p:nvPr>
        </p:nvSpPr>
        <p:spPr>
          <a:xfrm>
            <a:off x="677334" y="2160589"/>
            <a:ext cx="7171266" cy="4392611"/>
          </a:xfrm>
        </p:spPr>
        <p:txBody>
          <a:bodyPr>
            <a:normAutofit/>
          </a:bodyPr>
          <a:p>
            <a:pPr indent="0" marL="0">
              <a:buNone/>
            </a:pPr>
            <a:r>
              <a:rPr dirty="0" sz="2000" lang="en-US"/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dirty="0" sz="480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TITLE</a:t>
            </a:r>
            <a:endParaRPr b="1" dirty="0" sz="4800" lang="en-I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1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0" marL="0">
              <a:buNone/>
            </a:pPr>
            <a:r>
              <a:rPr dirty="0" sz="3600" lang="en-US"/>
              <a:t>EMPLOYEE PERFORMANCE ANALYSIS USING EXCEL</a:t>
            </a:r>
            <a:endParaRPr dirty="0" sz="3600"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AGENDA</a:t>
            </a:r>
            <a:endParaRPr b="1" dirty="0" lang="en-I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16" name="Content Placeholder 2"/>
          <p:cNvSpPr>
            <a:spLocks noGrp="1"/>
          </p:cNvSpPr>
          <p:nvPr>
            <p:ph idx="1"/>
          </p:nvPr>
        </p:nvSpPr>
        <p:spPr>
          <a:xfrm>
            <a:off x="2743200" y="1524000"/>
            <a:ext cx="3742266" cy="3880773"/>
          </a:xfrm>
        </p:spPr>
        <p:txBody>
          <a:bodyPr>
            <a:noAutofit/>
          </a:bodyPr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indent="0" marL="0">
              <a:buNone/>
            </a:pPr>
            <a:endParaRPr dirty="0" sz="2400"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2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2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25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b="1" dirty="0" sz="425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b="1" dirty="0" sz="425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ROB</a:t>
            </a:r>
            <a:r>
              <a:rPr b="1" dirty="0" sz="4250" spc="55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 sz="425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4250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M</a:t>
            </a:r>
            <a:r>
              <a:rPr b="1" dirty="0" sz="425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4250" spc="-37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4250" spc="-375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b="1" dirty="0" sz="425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425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425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ME</a:t>
            </a:r>
            <a:r>
              <a:rPr b="1" dirty="0" sz="425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NT</a:t>
            </a:r>
            <a:endParaRPr b="1" dirty="0" sz="42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26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p>
            <a:pPr indent="0" marL="0">
              <a:buNone/>
            </a:pPr>
            <a:r>
              <a:rPr dirty="0" lang="en-US"/>
              <a:t>Employee performance is defined as how well a person executes their job duties and responsibilities. The companies assess their employees performance on an annual or quarterly basis to define certain areas.</a:t>
            </a:r>
            <a:endParaRPr dirty="0" lang="en-IN"/>
          </a:p>
        </p:txBody>
      </p:sp>
      <p:sp>
        <p:nvSpPr>
          <p:cNvPr id="1048627" name="Content Placeholder 12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2821957" cy="3880773"/>
          </a:xfrm>
        </p:spPr>
        <p:txBody>
          <a:bodyPr/>
          <a:p>
            <a:pPr indent="0" marL="0">
              <a:buNone/>
            </a:pPr>
            <a:r>
              <a:rPr dirty="0" lang="en-US"/>
              <a:t>The Dataset overview of an employee, contains the information about employees in a company.</a:t>
            </a:r>
            <a:endParaRPr dirty="0" lang="en-IN"/>
          </a:p>
        </p:txBody>
      </p:sp>
      <p:sp>
        <p:nvSpPr>
          <p:cNvPr id="1048628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56932"/>
            <a:ext cx="68333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pic>
        <p:nvPicPr>
          <p:cNvPr id="2097153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3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4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35" name="object 7"/>
          <p:cNvSpPr txBox="1">
            <a:spLocks noGrp="1"/>
          </p:cNvSpPr>
          <p:nvPr>
            <p:ph type="title"/>
          </p:nvPr>
        </p:nvSpPr>
        <p:spPr>
          <a:xfrm>
            <a:off x="838200" y="838200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b="1" dirty="0" sz="4250" spc="5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</a:t>
            </a:r>
            <a:r>
              <a:rPr b="1" dirty="0" sz="4250" lang="en-US" spc="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OVERVIEW</a:t>
            </a:r>
            <a:endParaRPr b="1" dirty="0" sz="42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36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56932"/>
            <a:ext cx="68333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pic>
        <p:nvPicPr>
          <p:cNvPr id="2097155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37" name="TextBox 10"/>
          <p:cNvSpPr txBox="1"/>
          <p:nvPr/>
        </p:nvSpPr>
        <p:spPr>
          <a:xfrm>
            <a:off x="990600" y="2133600"/>
            <a:ext cx="6248400" cy="22250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object 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09114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dirty="0" sz="32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b="1" dirty="0" sz="320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b="1" dirty="0" sz="3200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200" spc="-23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20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AR</a:t>
            </a:r>
            <a:r>
              <a:rPr b="1" dirty="0" sz="320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2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20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3200" spc="-15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b="1" dirty="0" sz="320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2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20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200" spc="3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b="1" dirty="0" sz="320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b="1" dirty="0" sz="3200" spc="-4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20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dirty="0" sz="32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3200" spc="-25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20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dirty="0" sz="3200" spc="5">
                <a:solidFill>
                  <a:schemeClr val="accent1">
                    <a:lumMod val="60000"/>
                    <a:lumOff val="40000"/>
                  </a:schemeClr>
                </a:solidFill>
              </a:rPr>
              <a:t>S?</a:t>
            </a:r>
            <a:endParaRPr b="1" dirty="0" sz="32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39" name="Content Placeholder 6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dirty="0" lang="en-US"/>
              <a:t> The end users in employee performance analysis include:</a:t>
            </a:r>
          </a:p>
          <a:p>
            <a:pPr indent="0" marL="0">
              <a:buNone/>
            </a:pPr>
            <a:r>
              <a:rPr dirty="0" lang="en-US"/>
              <a:t>	1. Human Resource management professionals.</a:t>
            </a:r>
          </a:p>
          <a:p>
            <a:pPr indent="0" marL="0">
              <a:buNone/>
            </a:pPr>
            <a:r>
              <a:rPr dirty="0" lang="en-US"/>
              <a:t>	2. Data Analysts.</a:t>
            </a:r>
          </a:p>
          <a:p>
            <a:pPr indent="0" marL="0">
              <a:buNone/>
            </a:pPr>
            <a:r>
              <a:rPr dirty="0" lang="en-US"/>
              <a:t>	3. Team Leaders.</a:t>
            </a:r>
          </a:p>
          <a:p>
            <a:pPr indent="0" marL="0">
              <a:buNone/>
            </a:pPr>
            <a:r>
              <a:rPr dirty="0" lang="en-US"/>
              <a:t>	</a:t>
            </a:r>
            <a:endParaRPr dirty="0" lang="en-IN"/>
          </a:p>
        </p:txBody>
      </p:sp>
      <p:pic>
        <p:nvPicPr>
          <p:cNvPr id="209715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object 6"/>
          <p:cNvSpPr txBox="1">
            <a:spLocks noGrp="1"/>
          </p:cNvSpPr>
          <p:nvPr>
            <p:ph type="title"/>
          </p:nvPr>
        </p:nvSpPr>
        <p:spPr>
          <a:xfrm>
            <a:off x="677334" y="441207"/>
            <a:ext cx="3854528" cy="167545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dirty="0" sz="3600" spc="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b="1" dirty="0" sz="3600" spc="-34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b="1" dirty="0" sz="3600" spc="-5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b="1" dirty="0" sz="3600" spc="3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3600" spc="6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-295">
                <a:solidFill>
                  <a:schemeClr val="accent1">
                    <a:lumMod val="60000"/>
                    <a:lumOff val="40000"/>
                  </a:schemeClr>
                </a:solidFill>
              </a:rPr>
              <a:t>V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600" spc="-6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-15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 spc="-15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</a:p>
        </p:txBody>
      </p:sp>
      <p:sp>
        <p:nvSpPr>
          <p:cNvPr id="1048647" name="Text Placeholder 9"/>
          <p:cNvSpPr>
            <a:spLocks noGrp="1"/>
          </p:cNvSpPr>
          <p:nvPr>
            <p:ph type="body" sz="half" idx="2"/>
          </p:nvPr>
        </p:nvSpPr>
        <p:spPr>
          <a:xfrm>
            <a:off x="533400" y="2362200"/>
            <a:ext cx="3854528" cy="4267200"/>
          </a:xfrm>
        </p:spPr>
        <p:txBody>
          <a:bodyPr>
            <a:normAutofit/>
          </a:bodyPr>
          <a:p>
            <a:r>
              <a:rPr dirty="0" sz="2400" lang="en-US"/>
              <a:t>*Filtering- purpose to fill the missing values.</a:t>
            </a:r>
          </a:p>
          <a:p>
            <a:r>
              <a:rPr dirty="0" sz="2400" lang="en-US"/>
              <a:t>*Conditional formatting- blank values.</a:t>
            </a:r>
          </a:p>
          <a:p>
            <a:r>
              <a:rPr dirty="0" sz="2400" lang="en-US"/>
              <a:t>*Using- Pivot table and chart.</a:t>
            </a:r>
          </a:p>
        </p:txBody>
      </p:sp>
      <p:pic>
        <p:nvPicPr>
          <p:cNvPr id="2097157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IN">
                <a:solidFill>
                  <a:schemeClr val="accent1">
                    <a:lumMod val="60000"/>
                    <a:lumOff val="40000"/>
                  </a:schemeClr>
                </a:solidFill>
              </a:rPr>
              <a:t>Dataset Description</a:t>
            </a:r>
          </a:p>
        </p:txBody>
      </p:sp>
      <p:sp>
        <p:nvSpPr>
          <p:cNvPr id="1048649" name="Content Placeholder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/>
          </a:bodyPr>
          <a:p>
            <a:r>
              <a:rPr dirty="0" sz="1900" lang="en-US"/>
              <a:t>Employee data set- </a:t>
            </a:r>
            <a:r>
              <a:rPr dirty="0" sz="1900" lang="en-US" err="1"/>
              <a:t>Kaggle</a:t>
            </a:r>
            <a:endParaRPr dirty="0" sz="1900" lang="en-IN"/>
          </a:p>
          <a:p>
            <a:r>
              <a:rPr dirty="0" sz="1900" lang="en-IN"/>
              <a:t>There are </a:t>
            </a:r>
            <a:r>
              <a:rPr dirty="0" sz="1900" lang="en-US"/>
              <a:t>26 features</a:t>
            </a:r>
            <a:endParaRPr dirty="0" sz="1900" lang="en-IN"/>
          </a:p>
          <a:p>
            <a:r>
              <a:rPr dirty="0" sz="1900" lang="en-IN"/>
              <a:t>The important ten features are,</a:t>
            </a:r>
          </a:p>
          <a:p>
            <a:pPr lvl="1"/>
            <a:r>
              <a:rPr dirty="0" sz="1900" lang="en-IN"/>
              <a:t>Employment ID</a:t>
            </a:r>
          </a:p>
          <a:p>
            <a:pPr lvl="1"/>
            <a:r>
              <a:rPr dirty="0" sz="1900" lang="en-IN"/>
              <a:t>First name</a:t>
            </a:r>
          </a:p>
          <a:p>
            <a:pPr lvl="1"/>
            <a:r>
              <a:rPr dirty="0" sz="1900" lang="en-IN"/>
              <a:t>Last name</a:t>
            </a:r>
          </a:p>
          <a:p>
            <a:pPr lvl="1"/>
            <a:r>
              <a:rPr dirty="0" sz="1900" lang="en-IN"/>
              <a:t>Gender</a:t>
            </a:r>
          </a:p>
          <a:p>
            <a:pPr lvl="1"/>
            <a:r>
              <a:rPr dirty="0" sz="1900" lang="en-IN"/>
              <a:t>Employee status</a:t>
            </a:r>
          </a:p>
          <a:p>
            <a:pPr lvl="1"/>
            <a:r>
              <a:rPr dirty="0" sz="1900" lang="en-IN"/>
              <a:t>Employee type</a:t>
            </a:r>
          </a:p>
          <a:p>
            <a:pPr lvl="1"/>
            <a:r>
              <a:rPr dirty="0" sz="1900" lang="en-IN"/>
              <a:t>Employee classification</a:t>
            </a:r>
          </a:p>
          <a:p>
            <a:pPr lvl="1"/>
            <a:r>
              <a:rPr dirty="0" sz="1900" lang="en-IN"/>
              <a:t>Performance score</a:t>
            </a:r>
          </a:p>
          <a:p>
            <a:pPr lvl="1"/>
            <a:r>
              <a:rPr dirty="0" sz="1900" lang="en-IN"/>
              <a:t>Current employee ratings</a:t>
            </a:r>
          </a:p>
          <a:p>
            <a:pPr lvl="1"/>
            <a:r>
              <a:rPr dirty="0" sz="1900" lang="en-IN"/>
              <a:t>Business units</a:t>
            </a:r>
          </a:p>
          <a:p>
            <a:pPr indent="0" lvl="1" marL="400050">
              <a:buNone/>
            </a:pPr>
            <a:endParaRPr dirty="0" sz="170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209715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51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dirty="0" sz="425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THE</a:t>
            </a:r>
            <a:r>
              <a:rPr b="1" dirty="0" sz="4250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lang="en-US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b="1" dirty="0" sz="425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WOW</a:t>
            </a:r>
            <a:r>
              <a:rPr b="1" dirty="0" sz="4250" lang="en-US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b="1" dirty="0" sz="4250" spc="8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IN</a:t>
            </a:r>
            <a:r>
              <a:rPr b="1" dirty="0" sz="4250" spc="-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OUR</a:t>
            </a:r>
            <a:r>
              <a:rPr b="1" dirty="0" sz="425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SOLUTION</a:t>
            </a:r>
            <a:endParaRPr b="1" dirty="0" sz="42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52" name="Content Placeholder 9"/>
          <p:cNvSpPr>
            <a:spLocks noGrp="1"/>
          </p:cNvSpPr>
          <p:nvPr>
            <p:ph idx="1"/>
          </p:nvPr>
        </p:nvSpPr>
        <p:spPr>
          <a:xfrm>
            <a:off x="2533650" y="2160589"/>
            <a:ext cx="6740352" cy="3880773"/>
          </a:xfrm>
        </p:spPr>
        <p:txBody>
          <a:bodyPr>
            <a:normAutofit/>
          </a:bodyPr>
          <a:p>
            <a:r>
              <a:rPr dirty="0" sz="32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Level– These include the categories such as Levels in very high, high, medium, low, etc...</a:t>
            </a:r>
          </a:p>
          <a:p>
            <a:endParaRPr dirty="0" sz="32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marL="0">
              <a:buNone/>
            </a:pPr>
            <a:endParaRPr dirty="0" sz="3200" lang="en-IN"/>
          </a:p>
        </p:txBody>
      </p:sp>
      <p:sp>
        <p:nvSpPr>
          <p:cNvPr id="1048653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lastClr="000000" val="windowText"/>
      </a:dk1>
      <a:lt1>
        <a:sysClr lastClr="FFFFFF" val="window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r="5400000" dist="381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l" rig="threePt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deepthisree4002@gmail.com</cp:lastModifiedBy>
  <dcterms:created xsi:type="dcterms:W3CDTF">2024-03-29T04:07:22Z</dcterms:created>
  <dcterms:modified xsi:type="dcterms:W3CDTF">2024-09-11T09:07:27Z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1b3ef6d1aa824435ae7533f3a8d89e2e</vt:lpwstr>
  </property>
</Properties>
</file>