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/>
          </a:bodyPr>
          <a:p>
            <a:pPr algn="ctr"/>
            <a:r>
              <a:rPr b="1" dirty="0" lang="en-US">
                <a:solidFill>
                  <a:srgbClr val="FFCB00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rgbClr val="FFCB00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574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848118" y="4562375"/>
            <a:ext cx="7980182" cy="1005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Y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.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AUTICAL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72727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2024-03-30T15:56:17Z</dcterms:created>
  <dcterms:modified xsi:type="dcterms:W3CDTF">2024-04-03T08:29:40Z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8e67225d67084e7797f663866722ea9b</vt:lpwstr>
  </property>
</Properties>
</file>