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440" r:id="rId3"/>
    <p:sldId id="418" r:id="rId4"/>
    <p:sldId id="441" r:id="rId5"/>
    <p:sldId id="394" r:id="rId6"/>
    <p:sldId id="419" r:id="rId7"/>
    <p:sldId id="422" r:id="rId8"/>
    <p:sldId id="39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2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iitkgp.ac.in/~dsamanta/java/ch10.htm" TargetMode="External"/><Relationship Id="rId2" Type="http://schemas.openxmlformats.org/officeDocument/2006/relationships/hyperlink" Target="https://www.javatpoint.com/java-sw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tudytonight.com/java/java-swing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Example%201%20(BorderLayout).doc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Example%202%20(FlowLayout).docx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Example%203%20(GridLayout).docx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Example%205%20(BoxLayout).doc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3CAB-199D-44FE-A15C-49D62C52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Layout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BorderLayout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FlowLayout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GridLayout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BoxLayout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82692-12AC-4FCF-ABAF-3E7DAC6F1E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Contents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7D514-867E-4843-9DFE-8B979540A2E9}"/>
              </a:ext>
            </a:extLst>
          </p:cNvPr>
          <p:cNvSpPr/>
          <p:nvPr/>
        </p:nvSpPr>
        <p:spPr>
          <a:xfrm>
            <a:off x="5562600" y="5912446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Sources (Slide 3 to 16):</a:t>
            </a:r>
          </a:p>
          <a:p>
            <a:r>
              <a:rPr lang="en-GB" sz="800" dirty="0">
                <a:hlinkClick r:id="rId2"/>
              </a:rPr>
              <a:t>https://www.javatpoint.com/java-swing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https://cse.iitkgp.ac.in/~dsamanta/java/ch10.htm</a:t>
            </a:r>
            <a:endParaRPr lang="en-GB" sz="800" dirty="0"/>
          </a:p>
          <a:p>
            <a:r>
              <a:rPr lang="en-GB" sz="800" dirty="0">
                <a:hlinkClick r:id="rId4"/>
              </a:rPr>
              <a:t>https://www.studytonight.com/java/java-swing.php</a:t>
            </a:r>
            <a:r>
              <a:rPr lang="en-GB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745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6"/>
            <a:ext cx="8779672" cy="629726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LayoutManagers</a:t>
            </a:r>
            <a:r>
              <a:rPr lang="en-GB" dirty="0"/>
              <a:t> are used to arrange components in a particular 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LayoutManager</a:t>
            </a:r>
            <a:r>
              <a:rPr lang="en-GB" dirty="0"/>
              <a:t> is an interface that is implemented by all the classes of layout managers.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Following are the important layout and layout manger classes: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/>
              <a:t>BorderLayout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/>
              <a:t>FlowLayout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/>
              <a:t>GridLayout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/>
              <a:t>BoxLayout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8601"/>
            <a:ext cx="7315200" cy="228599"/>
          </a:xfrm>
        </p:spPr>
        <p:txBody>
          <a:bodyPr>
            <a:noAutofit/>
          </a:bodyPr>
          <a:lstStyle/>
          <a:p>
            <a:pPr indent="0"/>
            <a:r>
              <a:rPr lang="en-GB" sz="3200" dirty="0"/>
              <a:t>Layout Manager</a:t>
            </a:r>
          </a:p>
        </p:txBody>
      </p:sp>
    </p:spTree>
    <p:extLst>
      <p:ext uri="{BB962C8B-B14F-4D97-AF65-F5344CB8AC3E}">
        <p14:creationId xmlns:p14="http://schemas.microsoft.com/office/powerpoint/2010/main" val="109215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39F78-A519-4614-BA69-C89566F1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8" y="789336"/>
            <a:ext cx="5105400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BorderLayout</a:t>
            </a:r>
            <a:r>
              <a:rPr lang="en-GB" dirty="0"/>
              <a:t> is used to arrange the components in five regions: north, south, east, west and </a:t>
            </a:r>
            <a:r>
              <a:rPr lang="en-GB" dirty="0" err="1"/>
              <a:t>center</a:t>
            </a:r>
            <a:r>
              <a:rPr lang="en-GB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region (area) may contain one component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is the default layout of frame or window.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1 (Border Layout)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DEBE-B836-4262-9866-4EDB66BF2A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11449"/>
            <a:ext cx="6536528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2800" dirty="0" err="1"/>
              <a:t>BorderLayout</a:t>
            </a:r>
            <a:endParaRPr lang="en-GB" sz="12800" dirty="0"/>
          </a:p>
          <a:p>
            <a:endParaRPr lang="en-GB" dirty="0"/>
          </a:p>
        </p:txBody>
      </p:sp>
      <p:pic>
        <p:nvPicPr>
          <p:cNvPr id="1026" name="Picture 2" descr="BorderLayout class">
            <a:extLst>
              <a:ext uri="{FF2B5EF4-FFF2-40B4-BE49-F238E27FC236}">
                <a16:creationId xmlns:a16="http://schemas.microsoft.com/office/drawing/2014/main" id="{14377DB8-3EF8-4367-BA0D-14672488B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t="8654" r="6818" b="7829"/>
          <a:stretch/>
        </p:blipFill>
        <p:spPr bwMode="auto">
          <a:xfrm>
            <a:off x="5263962" y="1814478"/>
            <a:ext cx="3657600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4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48934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FlowLayout</a:t>
            </a:r>
            <a:r>
              <a:rPr lang="en-GB" dirty="0"/>
              <a:t> is used to arrange the components in a line, one after another (in a flow).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It is the default layout of panel.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Different flows: LEFT, RIGHT, CENTER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2 (</a:t>
            </a:r>
            <a:r>
              <a:rPr lang="en-GB" dirty="0" err="1">
                <a:hlinkClick r:id="rId2" action="ppaction://hlinkfile"/>
              </a:rPr>
              <a:t>FlowLayout</a:t>
            </a:r>
            <a:r>
              <a:rPr lang="en-GB" dirty="0">
                <a:hlinkClick r:id="rId2" action="ppaction://hlinkfile"/>
              </a:rPr>
              <a:t>)</a:t>
            </a: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 err="1"/>
              <a:t>FlowLayout</a:t>
            </a:r>
            <a:endParaRPr lang="en-GB" sz="14400" dirty="0"/>
          </a:p>
        </p:txBody>
      </p:sp>
      <p:pic>
        <p:nvPicPr>
          <p:cNvPr id="2050" name="Picture 2" descr="FlowLayout class">
            <a:extLst>
              <a:ext uri="{FF2B5EF4-FFF2-40B4-BE49-F238E27FC236}">
                <a16:creationId xmlns:a16="http://schemas.microsoft.com/office/drawing/2014/main" id="{8F1C83EF-9E5F-4224-A3E6-8EA026EF4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611" r="5747" b="5476"/>
          <a:stretch/>
        </p:blipFill>
        <p:spPr bwMode="auto">
          <a:xfrm>
            <a:off x="5150976" y="1524000"/>
            <a:ext cx="3809999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0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GridLayout</a:t>
            </a:r>
            <a:r>
              <a:rPr lang="en-GB" dirty="0"/>
              <a:t> is used to arrange the components in rectangular grid.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3 (</a:t>
            </a:r>
            <a:r>
              <a:rPr lang="en-GB" dirty="0" err="1">
                <a:hlinkClick r:id="rId2" action="ppaction://hlinkfile"/>
              </a:rPr>
              <a:t>GridLayout</a:t>
            </a:r>
            <a:r>
              <a:rPr lang="en-GB" dirty="0">
                <a:hlinkClick r:id="rId2" action="ppaction://hlinkfile"/>
              </a:rPr>
              <a:t>) 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 err="1"/>
              <a:t>GridLayout</a:t>
            </a:r>
            <a:endParaRPr lang="en-GB" dirty="0"/>
          </a:p>
        </p:txBody>
      </p:sp>
      <p:pic>
        <p:nvPicPr>
          <p:cNvPr id="3074" name="Picture 2" descr="GridLayout class">
            <a:extLst>
              <a:ext uri="{FF2B5EF4-FFF2-40B4-BE49-F238E27FC236}">
                <a16:creationId xmlns:a16="http://schemas.microsoft.com/office/drawing/2014/main" id="{32961CFD-D0A5-4FA0-A9DA-301190C4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757363"/>
            <a:ext cx="3467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45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29799-5B34-4783-B4C3-32541D0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BoxLayout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used to arrange the components either vertically or horizontally.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4 (</a:t>
            </a:r>
            <a:r>
              <a:rPr lang="en-GB" dirty="0" err="1">
                <a:hlinkClick r:id="rId2" action="ppaction://hlinkfile"/>
              </a:rPr>
              <a:t>BoxLayout</a:t>
            </a:r>
            <a:r>
              <a:rPr lang="en-GB" dirty="0">
                <a:hlinkClick r:id="rId2" action="ppaction://hlinkfile"/>
              </a:rPr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86D-DA84-4CAC-9B3C-377839A9E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569872" cy="363845"/>
          </a:xfrm>
        </p:spPr>
        <p:txBody>
          <a:bodyPr>
            <a:noAutofit/>
          </a:bodyPr>
          <a:lstStyle/>
          <a:p>
            <a:r>
              <a:rPr lang="en-GB" dirty="0" err="1"/>
              <a:t>BoxLayout</a:t>
            </a:r>
            <a:endParaRPr lang="en-GB" dirty="0"/>
          </a:p>
        </p:txBody>
      </p:sp>
      <p:pic>
        <p:nvPicPr>
          <p:cNvPr id="5122" name="Picture 2" descr="BoxLayout class">
            <a:extLst>
              <a:ext uri="{FF2B5EF4-FFF2-40B4-BE49-F238E27FC236}">
                <a16:creationId xmlns:a16="http://schemas.microsoft.com/office/drawing/2014/main" id="{8E26EFFA-279C-4F75-A18E-6A848B21A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" y="1631699"/>
            <a:ext cx="4257675" cy="428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oxLayout class example">
            <a:extLst>
              <a:ext uri="{FF2B5EF4-FFF2-40B4-BE49-F238E27FC236}">
                <a16:creationId xmlns:a16="http://schemas.microsoft.com/office/drawing/2014/main" id="{CE9FA524-8599-406C-86E4-A811F7CF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67" y="1752600"/>
            <a:ext cx="42576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0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85712-CAF3-4435-91DA-5A09605B4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3679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4805</TotalTime>
  <Words>242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985</cp:revision>
  <dcterms:created xsi:type="dcterms:W3CDTF">2011-09-14T09:42:05Z</dcterms:created>
  <dcterms:modified xsi:type="dcterms:W3CDTF">2020-12-17T05:27:04Z</dcterms:modified>
</cp:coreProperties>
</file>