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42" y="1593130"/>
            <a:ext cx="7845458" cy="1654404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dirty="0"/>
              <a:t>PRODUCT RECOMMENDATION</a:t>
            </a:r>
            <a:r>
              <a:rPr lang="en-IN" dirty="0"/>
              <a:t> </a:t>
            </a:r>
            <a:r>
              <a:rPr dirty="0"/>
              <a:t>ANALYSIS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EC5C9F-B9E9-E36F-DA84-FB806C4DB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34" y="4242062"/>
            <a:ext cx="4289196" cy="249810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K.Alekhya:22MH1A0531</a:t>
            </a:r>
          </a:p>
          <a:p>
            <a:r>
              <a:rPr lang="en-IN" dirty="0"/>
              <a:t>SK.Sheema</a:t>
            </a:r>
            <a:r>
              <a:rPr lang="en-IN"/>
              <a:t>:22MH1A0566 </a:t>
            </a:r>
            <a:r>
              <a:rPr lang="en-IN" dirty="0"/>
              <a:t>B.AbhinayaSri:22MH1A0523</a:t>
            </a:r>
          </a:p>
          <a:p>
            <a:r>
              <a:rPr lang="en-IN" dirty="0"/>
              <a:t>M.Navya:22MH1A0537</a:t>
            </a:r>
          </a:p>
          <a:p>
            <a:r>
              <a:rPr lang="en-IN" dirty="0"/>
              <a:t>D.Swamy:22MH1A0513</a:t>
            </a:r>
          </a:p>
          <a:p>
            <a:r>
              <a:rPr lang="en-IN" dirty="0"/>
              <a:t>N.Surya:23P31A4428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A8C8A64-B4B2-C471-3218-BF23CD64FF35}"/>
              </a:ext>
            </a:extLst>
          </p:cNvPr>
          <p:cNvSpPr txBox="1">
            <a:spLocks/>
          </p:cNvSpPr>
          <p:nvPr/>
        </p:nvSpPr>
        <p:spPr>
          <a:xfrm>
            <a:off x="-292231" y="3247534"/>
            <a:ext cx="5797485" cy="361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19A2955-0B35-E434-4ED1-D8B55B5E7EDE}"/>
              </a:ext>
            </a:extLst>
          </p:cNvPr>
          <p:cNvSpPr txBox="1">
            <a:spLocks/>
          </p:cNvSpPr>
          <p:nvPr/>
        </p:nvSpPr>
        <p:spPr>
          <a:xfrm>
            <a:off x="4572000" y="2908169"/>
            <a:ext cx="5797485" cy="361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761BB-8143-55B4-6A7F-C59AE250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52" y="-188535"/>
            <a:ext cx="1970202" cy="20079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sz="8000" b="1" dirty="0"/>
          </a:p>
          <a:p>
            <a:r>
              <a:rPr sz="8000" b="1" dirty="0"/>
              <a:t>Group by user ID and product ID.</a:t>
            </a:r>
          </a:p>
          <a:p>
            <a:r>
              <a:rPr sz="8000" b="1" dirty="0"/>
              <a:t>Calculate frequency or ratings.</a:t>
            </a:r>
          </a:p>
          <a:p>
            <a:r>
              <a:rPr sz="8000" b="1" dirty="0"/>
              <a:t>Filter active users and popular</a:t>
            </a:r>
            <a:r>
              <a:rPr lang="en-IN" sz="8000" b="1" dirty="0"/>
              <a:t>products.</a:t>
            </a:r>
          </a:p>
          <a:p>
            <a:endParaRPr lang="en-IN" sz="3500" dirty="0"/>
          </a:p>
          <a:p>
            <a:endParaRPr lang="en-IN" sz="3500" dirty="0"/>
          </a:p>
          <a:p>
            <a:endParaRPr lang="en-IN" sz="5600" dirty="0"/>
          </a:p>
          <a:p>
            <a:endParaRPr lang="en-IN" sz="5600" dirty="0"/>
          </a:p>
          <a:p>
            <a:r>
              <a:rPr lang="en-IN" sz="5600" dirty="0"/>
              <a:t>grouped = </a:t>
            </a:r>
            <a:r>
              <a:rPr lang="en-IN" sz="5600" dirty="0" err="1"/>
              <a:t>df.groupby</a:t>
            </a:r>
            <a:r>
              <a:rPr lang="en-IN" sz="5600" dirty="0"/>
              <a:t>(['</a:t>
            </a:r>
            <a:r>
              <a:rPr lang="en-IN" sz="5600" dirty="0" err="1"/>
              <a:t>user_id</a:t>
            </a:r>
            <a:r>
              <a:rPr lang="en-IN" sz="5600" dirty="0"/>
              <a:t>', '</a:t>
            </a:r>
            <a:r>
              <a:rPr lang="en-IN" sz="5600" dirty="0" err="1"/>
              <a:t>product_id</a:t>
            </a:r>
            <a:r>
              <a:rPr lang="en-IN" sz="5600" dirty="0"/>
              <a:t>']).</a:t>
            </a:r>
            <a:r>
              <a:rPr lang="en-IN" sz="5600" dirty="0" err="1"/>
              <a:t>agg</a:t>
            </a:r>
            <a:r>
              <a:rPr lang="en-IN" sz="5600" dirty="0"/>
              <a:t>({</a:t>
            </a:r>
          </a:p>
          <a:p>
            <a:r>
              <a:rPr lang="en-IN" sz="5600" dirty="0"/>
              <a:t>    'rating': 'mean'  # or 'sum' for implicit data</a:t>
            </a:r>
          </a:p>
          <a:p>
            <a:r>
              <a:rPr lang="en-IN" sz="5600" dirty="0"/>
              <a:t>}).</a:t>
            </a:r>
            <a:r>
              <a:rPr lang="en-IN" sz="5600" dirty="0" err="1"/>
              <a:t>reset_index</a:t>
            </a:r>
            <a:r>
              <a:rPr lang="en-IN" sz="5600" dirty="0"/>
              <a:t>()</a:t>
            </a:r>
          </a:p>
          <a:p>
            <a:endParaRPr lang="en-IN" sz="5600" dirty="0"/>
          </a:p>
          <a:p>
            <a:r>
              <a:rPr lang="en-IN" sz="5600" dirty="0"/>
              <a:t>print(</a:t>
            </a:r>
            <a:r>
              <a:rPr lang="en-IN" sz="5600" dirty="0" err="1"/>
              <a:t>grouped.head</a:t>
            </a:r>
            <a:r>
              <a:rPr lang="en-IN" sz="5600" dirty="0"/>
              <a:t>())</a:t>
            </a:r>
          </a:p>
          <a:p>
            <a:endParaRPr lang="en-IN" sz="5600" dirty="0"/>
          </a:p>
          <a:p>
            <a:endParaRPr lang="en-IN" sz="5600" dirty="0"/>
          </a:p>
          <a:p>
            <a:r>
              <a:rPr lang="en-IN" sz="5600" dirty="0" err="1"/>
              <a:t>avg_rating_per_product</a:t>
            </a:r>
            <a:r>
              <a:rPr lang="en-IN" sz="5600" dirty="0"/>
              <a:t> = </a:t>
            </a:r>
            <a:r>
              <a:rPr lang="en-IN" sz="5600" dirty="0" err="1"/>
              <a:t>df.groupby</a:t>
            </a:r>
            <a:r>
              <a:rPr lang="en-IN" sz="5600" dirty="0"/>
              <a:t>('</a:t>
            </a:r>
            <a:r>
              <a:rPr lang="en-IN" sz="5600" dirty="0" err="1"/>
              <a:t>product_id</a:t>
            </a:r>
            <a:r>
              <a:rPr lang="en-IN" sz="5600" dirty="0"/>
              <a:t>')['rating'].mean().</a:t>
            </a:r>
            <a:r>
              <a:rPr lang="en-IN" sz="5600" dirty="0" err="1"/>
              <a:t>reset_index</a:t>
            </a:r>
            <a:r>
              <a:rPr lang="en-IN" sz="5600" dirty="0"/>
              <a:t>()</a:t>
            </a:r>
          </a:p>
          <a:p>
            <a:r>
              <a:rPr lang="en-IN" sz="5600" dirty="0" err="1"/>
              <a:t>avg_rating_per_product.columns</a:t>
            </a:r>
            <a:r>
              <a:rPr lang="en-IN" sz="5600" dirty="0"/>
              <a:t> = ['</a:t>
            </a:r>
            <a:r>
              <a:rPr lang="en-IN" sz="5600" dirty="0" err="1"/>
              <a:t>product_id</a:t>
            </a:r>
            <a:r>
              <a:rPr lang="en-IN" sz="5600" dirty="0"/>
              <a:t>', '</a:t>
            </a:r>
            <a:r>
              <a:rPr lang="en-IN" sz="5600" dirty="0" err="1"/>
              <a:t>avg_rating</a:t>
            </a:r>
            <a:r>
              <a:rPr lang="en-IN" sz="5600" dirty="0"/>
              <a:t>']</a:t>
            </a:r>
          </a:p>
          <a:p>
            <a:r>
              <a:rPr lang="en-IN" sz="5600" dirty="0"/>
              <a:t>print(</a:t>
            </a:r>
            <a:r>
              <a:rPr lang="en-IN" sz="5600" dirty="0" err="1"/>
              <a:t>avg_rating_per_product.sort_values</a:t>
            </a:r>
            <a:r>
              <a:rPr lang="en-IN" sz="5600" dirty="0"/>
              <a:t>(by='</a:t>
            </a:r>
            <a:r>
              <a:rPr lang="en-IN" sz="5600" dirty="0" err="1"/>
              <a:t>avg_rating</a:t>
            </a:r>
            <a:r>
              <a:rPr lang="en-IN" sz="5600" dirty="0"/>
              <a:t>', ascending=False).head())</a:t>
            </a:r>
          </a:p>
          <a:p>
            <a:endParaRPr lang="en-IN" sz="5600" dirty="0"/>
          </a:p>
          <a:p>
            <a:endParaRPr lang="en-IN" sz="5600" dirty="0"/>
          </a:p>
          <a:p>
            <a:r>
              <a:rPr lang="en-US" sz="5600" dirty="0" err="1"/>
              <a:t>product_summary</a:t>
            </a:r>
            <a:r>
              <a:rPr lang="en-US" sz="5600" dirty="0"/>
              <a:t> = </a:t>
            </a:r>
            <a:r>
              <a:rPr lang="en-US" sz="5600" dirty="0" err="1"/>
              <a:t>pd.merge</a:t>
            </a:r>
            <a:r>
              <a:rPr lang="en-US" sz="5600" dirty="0"/>
              <a:t>(</a:t>
            </a:r>
            <a:r>
              <a:rPr lang="en-US" sz="5600" dirty="0" err="1"/>
              <a:t>avg_rating_per_product</a:t>
            </a:r>
            <a:r>
              <a:rPr lang="en-US" sz="5600" dirty="0"/>
              <a:t>, </a:t>
            </a:r>
            <a:r>
              <a:rPr lang="en-US" sz="5600" dirty="0" err="1"/>
              <a:t>rating_count</a:t>
            </a:r>
            <a:r>
              <a:rPr lang="en-US" sz="5600" dirty="0"/>
              <a:t>, on='</a:t>
            </a:r>
            <a:r>
              <a:rPr lang="en-US" sz="5600" dirty="0" err="1"/>
              <a:t>product_id</a:t>
            </a:r>
            <a:r>
              <a:rPr lang="en-US" sz="5600" dirty="0"/>
              <a:t>')</a:t>
            </a:r>
          </a:p>
          <a:p>
            <a:r>
              <a:rPr lang="en-US" sz="5600" dirty="0"/>
              <a:t>print(</a:t>
            </a:r>
            <a:r>
              <a:rPr lang="en-US" sz="5600" dirty="0" err="1"/>
              <a:t>product_summary.sort_values</a:t>
            </a:r>
            <a:r>
              <a:rPr lang="en-US" sz="5600" dirty="0"/>
              <a:t>(by='</a:t>
            </a:r>
            <a:r>
              <a:rPr lang="en-US" sz="5600" dirty="0" err="1"/>
              <a:t>rating_count</a:t>
            </a:r>
            <a:r>
              <a:rPr lang="en-US" sz="5600" dirty="0"/>
              <a:t>', ascending=False).head())</a:t>
            </a:r>
            <a:endParaRPr sz="5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95767"/>
          </a:xfrm>
        </p:spPr>
        <p:txBody>
          <a:bodyPr/>
          <a:lstStyle/>
          <a:p>
            <a:endParaRPr sz="2000" dirty="0"/>
          </a:p>
          <a:p>
            <a:r>
              <a:rPr sz="2000" dirty="0"/>
              <a:t>Use Matplotlib and Seaborn for visualizing user-product interactions.</a:t>
            </a:r>
          </a:p>
          <a:p>
            <a:r>
              <a:rPr sz="2000" dirty="0"/>
              <a:t>Generate heatmaps, bar plots, and histograms.</a:t>
            </a:r>
            <a:endParaRPr lang="en-IN" sz="2000" dirty="0"/>
          </a:p>
          <a:p>
            <a:r>
              <a:rPr sz="2000" dirty="0"/>
              <a:t>Helps to identify trends and behavioral patterns.</a:t>
            </a:r>
            <a:endParaRPr lang="en-IN" sz="2000" dirty="0"/>
          </a:p>
          <a:p>
            <a:endParaRPr lang="en-IN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FBD9D-5DA5-B8D4-D71C-9BF6BA464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7" y="3289956"/>
            <a:ext cx="4977353" cy="34407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USES OF DATA ANALYSIS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Pandas: Data loading, cleaning, transformation.</a:t>
            </a:r>
          </a:p>
          <a:p>
            <a:r>
              <a:t>Matplotlib &amp; Seaborn: Data visualization.</a:t>
            </a:r>
          </a:p>
          <a:p>
            <a:r>
              <a:t>Scikit-learn: Building recommendation models.</a:t>
            </a:r>
          </a:p>
          <a:p>
            <a:r>
              <a:t>Surprise/TensorFlow: Advanced collaborative filtering.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Content-Based Filtering: Based on product features.</a:t>
            </a:r>
          </a:p>
          <a:p>
            <a:r>
              <a:t>Collaborative Filtering: Based on user behavior.</a:t>
            </a:r>
          </a:p>
          <a:p>
            <a:r>
              <a:t>Hybrid Models: Combination of both approaches.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Improves user satisfaction with personalization.</a:t>
            </a:r>
          </a:p>
          <a:p>
            <a:r>
              <a:t>Increases conversion rate and revenue.</a:t>
            </a:r>
          </a:p>
          <a:p>
            <a:r>
              <a:t>Efficient use of customer data for insights.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Cold Start Problem: New users or products lack data.</a:t>
            </a:r>
          </a:p>
          <a:p>
            <a:r>
              <a:t>Scalability with large datasets.</a:t>
            </a:r>
          </a:p>
          <a:p>
            <a:r>
              <a:t>Privacy and data security concerns.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Amazon: 'Customers also bought' feature.</a:t>
            </a:r>
          </a:p>
          <a:p>
            <a:r>
              <a:t>Netflix: Movie and TV show recommendations.</a:t>
            </a:r>
          </a:p>
          <a:p>
            <a:r>
              <a:t>Spotify: Personalized playlists and discovery.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Recommendation systems are vital for modern digital services.</a:t>
            </a:r>
          </a:p>
          <a:p>
            <a:r>
              <a:t>They require clean, structured data and efficient models.</a:t>
            </a:r>
          </a:p>
          <a:p>
            <a:r>
              <a:t>Python libraries provide robust tools for implementation.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1526"/>
          </a:xfrm>
        </p:spPr>
        <p:txBody>
          <a:bodyPr>
            <a:noAutofit/>
          </a:bodyPr>
          <a:lstStyle/>
          <a:p>
            <a:r>
              <a:rPr lang="en-IN" sz="9600" dirty="0"/>
              <a:t>THANK YOU</a:t>
            </a:r>
            <a:endParaRPr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Abstract</a:t>
            </a:r>
          </a:p>
          <a:p>
            <a:r>
              <a:rPr dirty="0"/>
              <a:t>Introduction</a:t>
            </a:r>
          </a:p>
          <a:p>
            <a:r>
              <a:rPr dirty="0"/>
              <a:t>System Requirements</a:t>
            </a:r>
          </a:p>
          <a:p>
            <a:r>
              <a:rPr dirty="0"/>
              <a:t>Architecture</a:t>
            </a:r>
          </a:p>
          <a:p>
            <a:r>
              <a:rPr lang="en-IN" dirty="0"/>
              <a:t>Uses of data analysis library</a:t>
            </a:r>
            <a:endParaRPr dirty="0"/>
          </a:p>
          <a:p>
            <a:r>
              <a:rPr dirty="0"/>
              <a:t>Advantages</a:t>
            </a:r>
          </a:p>
          <a:p>
            <a:r>
              <a:rPr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Analyzes user behavior and preferences to suggest products.</a:t>
            </a:r>
          </a:p>
          <a:p>
            <a:r>
              <a:t>Enhances customer experience and increases engagement.</a:t>
            </a:r>
          </a:p>
          <a:p>
            <a:r>
              <a:t>Uses machine learning and data analysis for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Product recommendation is crucial for e-commerce platforms.</a:t>
            </a:r>
          </a:p>
          <a:p>
            <a:r>
              <a:t>It helps users find relevant products quickly.</a:t>
            </a:r>
          </a:p>
          <a:p>
            <a:r>
              <a:t>Increases customer satisfaction and sales conversion.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Operating System: Windows/Linux</a:t>
            </a:r>
          </a:p>
          <a:p>
            <a:r>
              <a:t>Python 3.x installed</a:t>
            </a:r>
          </a:p>
          <a:p>
            <a:r>
              <a:t>Libraries: Pandas, Matplotlib, Scikit-learn, Seaborn</a:t>
            </a:r>
          </a:p>
          <a:p>
            <a:r>
              <a:t>IDE: Jupyter Notebook / VS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Import Dataset</a:t>
            </a:r>
          </a:p>
          <a:p>
            <a:r>
              <a:t>2. Clean &amp; Preprocess Data</a:t>
            </a:r>
          </a:p>
          <a:p>
            <a:r>
              <a:t>3. Apply Recommendation Model</a:t>
            </a:r>
          </a:p>
          <a:p>
            <a:r>
              <a:t>4. Visualize Results</a:t>
            </a:r>
          </a:p>
          <a:p>
            <a:r>
              <a:t>5. Generate Suggestions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5000" b="1" dirty="0"/>
              <a:t>Dataset includes user and product interactions.</a:t>
            </a:r>
          </a:p>
          <a:p>
            <a:r>
              <a:rPr lang="en-IN" sz="5000" b="1" dirty="0"/>
              <a:t>Loaded using pandas as </a:t>
            </a:r>
            <a:r>
              <a:rPr lang="en-IN" sz="5000" b="1" dirty="0" err="1"/>
              <a:t>dataframe</a:t>
            </a:r>
            <a:r>
              <a:rPr lang="en-IN" sz="5000" b="1" dirty="0"/>
              <a:t>.</a:t>
            </a:r>
          </a:p>
          <a:p>
            <a:r>
              <a:rPr lang="en-IN" sz="5000" b="1" dirty="0"/>
              <a:t>CSV/JSON data formats commonly used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dirty="0"/>
          </a:p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r>
              <a:rPr lang="en-IN" dirty="0"/>
              <a:t>import random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users = [</a:t>
            </a:r>
            <a:r>
              <a:rPr lang="en-IN" dirty="0" err="1"/>
              <a:t>f'U</a:t>
            </a:r>
            <a:r>
              <a:rPr lang="en-IN" dirty="0"/>
              <a:t>{</a:t>
            </a:r>
            <a:r>
              <a:rPr lang="en-IN" dirty="0" err="1"/>
              <a:t>i</a:t>
            </a:r>
            <a:r>
              <a:rPr lang="en-IN" dirty="0"/>
              <a:t>}' for </a:t>
            </a:r>
            <a:r>
              <a:rPr lang="en-IN" dirty="0" err="1"/>
              <a:t>i</a:t>
            </a:r>
            <a:r>
              <a:rPr lang="en-IN" dirty="0"/>
              <a:t> in range(1, 11)]</a:t>
            </a:r>
          </a:p>
          <a:p>
            <a:pPr marL="0" indent="0">
              <a:buNone/>
            </a:pPr>
            <a:r>
              <a:rPr lang="en-IN" dirty="0"/>
              <a:t>products = [</a:t>
            </a:r>
            <a:r>
              <a:rPr lang="en-IN" dirty="0" err="1"/>
              <a:t>f'P</a:t>
            </a:r>
            <a:r>
              <a:rPr lang="en-IN" dirty="0"/>
              <a:t>{</a:t>
            </a:r>
            <a:r>
              <a:rPr lang="en-IN" dirty="0" err="1"/>
              <a:t>i</a:t>
            </a:r>
            <a:r>
              <a:rPr lang="en-IN" dirty="0"/>
              <a:t>}' for </a:t>
            </a:r>
            <a:r>
              <a:rPr lang="en-IN" dirty="0" err="1"/>
              <a:t>i</a:t>
            </a:r>
            <a:r>
              <a:rPr lang="en-IN" dirty="0"/>
              <a:t> in range(1, 6)]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 = []</a:t>
            </a:r>
          </a:p>
          <a:p>
            <a:pPr marL="0" indent="0">
              <a:buNone/>
            </a:pPr>
            <a:r>
              <a:rPr lang="en-IN" dirty="0"/>
              <a:t>for user in users:</a:t>
            </a:r>
          </a:p>
          <a:p>
            <a:pPr marL="0" indent="0">
              <a:buNone/>
            </a:pPr>
            <a:r>
              <a:rPr lang="en-IN" dirty="0"/>
              <a:t>    for product in </a:t>
            </a:r>
            <a:r>
              <a:rPr lang="en-IN" dirty="0" err="1"/>
              <a:t>random.sample</a:t>
            </a:r>
            <a:r>
              <a:rPr lang="en-IN" dirty="0"/>
              <a:t>(products, k=3):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data.append</a:t>
            </a:r>
            <a:r>
              <a:rPr lang="en-IN" dirty="0"/>
              <a:t>([user, product, </a:t>
            </a:r>
            <a:r>
              <a:rPr lang="en-IN" dirty="0" err="1"/>
              <a:t>random.randint</a:t>
            </a:r>
            <a:r>
              <a:rPr lang="en-IN" dirty="0"/>
              <a:t>(1, 5)])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(data, columns=['</a:t>
            </a:r>
            <a:r>
              <a:rPr lang="en-IN" dirty="0" err="1"/>
              <a:t>user_id</a:t>
            </a:r>
            <a:r>
              <a:rPr lang="en-IN" dirty="0"/>
              <a:t>', '</a:t>
            </a:r>
            <a:r>
              <a:rPr lang="en-IN" dirty="0" err="1"/>
              <a:t>product_id</a:t>
            </a:r>
            <a:r>
              <a:rPr lang="en-IN" dirty="0"/>
              <a:t>', 'rating'])</a:t>
            </a:r>
          </a:p>
          <a:p>
            <a:pPr marL="0" indent="0">
              <a:buNone/>
            </a:pPr>
            <a:r>
              <a:rPr lang="en-IN" dirty="0" err="1"/>
              <a:t>df.to_csv</a:t>
            </a:r>
            <a:r>
              <a:rPr lang="en-IN" dirty="0"/>
              <a:t>("sample_product_ratings.csv", index=False)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507611"/>
          </a:xfrm>
        </p:spPr>
        <p:txBody>
          <a:bodyPr>
            <a:normAutofit fontScale="32500" lnSpcReduction="20000"/>
          </a:bodyPr>
          <a:lstStyle/>
          <a:p>
            <a:endParaRPr b="1" dirty="0"/>
          </a:p>
          <a:p>
            <a:r>
              <a:rPr sz="6000" b="1" dirty="0"/>
              <a:t>Understand structure using head(), info(), describe().</a:t>
            </a:r>
          </a:p>
          <a:p>
            <a:r>
              <a:rPr sz="6000" b="1" dirty="0"/>
              <a:t>Check null values and data types.</a:t>
            </a:r>
          </a:p>
          <a:p>
            <a:r>
              <a:rPr sz="6000" b="1" dirty="0"/>
              <a:t>Initial insight into user preferences.</a:t>
            </a:r>
            <a:endParaRPr lang="en-IN" sz="6000" b="1" dirty="0"/>
          </a:p>
          <a:p>
            <a:endParaRPr lang="en-IN" dirty="0"/>
          </a:p>
          <a:p>
            <a:endParaRPr lang="en-IN" dirty="0"/>
          </a:p>
          <a:p>
            <a:r>
              <a:rPr lang="en-IN" sz="3700" dirty="0"/>
              <a:t>import </a:t>
            </a:r>
            <a:r>
              <a:rPr lang="en-IN" sz="3700" dirty="0" err="1"/>
              <a:t>matplotlib.pyplot</a:t>
            </a:r>
            <a:r>
              <a:rPr lang="en-IN" sz="3700" dirty="0"/>
              <a:t> as </a:t>
            </a:r>
            <a:r>
              <a:rPr lang="en-IN" sz="3700" dirty="0" err="1"/>
              <a:t>plt</a:t>
            </a:r>
            <a:endParaRPr lang="en-IN" sz="3700" dirty="0"/>
          </a:p>
          <a:p>
            <a:endParaRPr lang="en-IN" sz="3700" dirty="0"/>
          </a:p>
          <a:p>
            <a:r>
              <a:rPr lang="en-IN" sz="3700" dirty="0"/>
              <a:t># Rating distribution</a:t>
            </a:r>
          </a:p>
          <a:p>
            <a:r>
              <a:rPr lang="en-IN" sz="3700" dirty="0" err="1"/>
              <a:t>df</a:t>
            </a:r>
            <a:r>
              <a:rPr lang="en-IN" sz="3700" dirty="0"/>
              <a:t>['rating'].</a:t>
            </a:r>
            <a:r>
              <a:rPr lang="en-IN" sz="3700" dirty="0" err="1"/>
              <a:t>value_counts</a:t>
            </a:r>
            <a:r>
              <a:rPr lang="en-IN" sz="3700" dirty="0"/>
              <a:t>().</a:t>
            </a:r>
            <a:r>
              <a:rPr lang="en-IN" sz="3700" dirty="0" err="1"/>
              <a:t>sort_index</a:t>
            </a:r>
            <a:r>
              <a:rPr lang="en-IN" sz="3700" dirty="0"/>
              <a:t>().plot(kind='bar', </a:t>
            </a:r>
            <a:r>
              <a:rPr lang="en-IN" sz="3700" dirty="0" err="1"/>
              <a:t>color</a:t>
            </a:r>
            <a:r>
              <a:rPr lang="en-IN" sz="3700" dirty="0"/>
              <a:t>='</a:t>
            </a:r>
            <a:r>
              <a:rPr lang="en-IN" sz="3700" dirty="0" err="1"/>
              <a:t>skyblue</a:t>
            </a:r>
            <a:r>
              <a:rPr lang="en-IN" sz="3700" dirty="0"/>
              <a:t>')</a:t>
            </a:r>
          </a:p>
          <a:p>
            <a:r>
              <a:rPr lang="en-IN" sz="3700" dirty="0" err="1"/>
              <a:t>plt.title</a:t>
            </a:r>
            <a:r>
              <a:rPr lang="en-IN" sz="3700" dirty="0"/>
              <a:t>("Rating Distribution")</a:t>
            </a:r>
          </a:p>
          <a:p>
            <a:r>
              <a:rPr lang="en-IN" sz="3700" dirty="0" err="1"/>
              <a:t>plt.xlabel</a:t>
            </a:r>
            <a:r>
              <a:rPr lang="en-IN" sz="3700" dirty="0"/>
              <a:t>("Rating")</a:t>
            </a:r>
          </a:p>
          <a:p>
            <a:r>
              <a:rPr lang="en-IN" sz="3700" dirty="0" err="1"/>
              <a:t>plt.ylabel</a:t>
            </a:r>
            <a:r>
              <a:rPr lang="en-IN" sz="3700" dirty="0"/>
              <a:t>("Count")</a:t>
            </a:r>
          </a:p>
          <a:p>
            <a:r>
              <a:rPr lang="en-IN" sz="3700" dirty="0" err="1"/>
              <a:t>plt.show</a:t>
            </a:r>
            <a:r>
              <a:rPr lang="en-IN" sz="3700" dirty="0"/>
              <a:t>()</a:t>
            </a:r>
          </a:p>
          <a:p>
            <a:endParaRPr lang="en-IN" sz="3700" dirty="0"/>
          </a:p>
          <a:p>
            <a:endParaRPr lang="en-IN" sz="3700" dirty="0"/>
          </a:p>
          <a:p>
            <a:endParaRPr lang="en-IN" sz="3700" dirty="0"/>
          </a:p>
          <a:p>
            <a:endParaRPr lang="en-IN" sz="3700" dirty="0"/>
          </a:p>
          <a:p>
            <a:r>
              <a:rPr lang="en-US" sz="3700" dirty="0"/>
              <a:t># Top users by number of ratings</a:t>
            </a:r>
          </a:p>
          <a:p>
            <a:r>
              <a:rPr lang="en-US" sz="3700" dirty="0" err="1"/>
              <a:t>top_users</a:t>
            </a:r>
            <a:r>
              <a:rPr lang="en-US" sz="3700" dirty="0"/>
              <a:t> = </a:t>
            </a:r>
            <a:r>
              <a:rPr lang="en-US" sz="3700" dirty="0" err="1"/>
              <a:t>df</a:t>
            </a:r>
            <a:r>
              <a:rPr lang="en-US" sz="3700" dirty="0"/>
              <a:t>['</a:t>
            </a:r>
            <a:r>
              <a:rPr lang="en-US" sz="3700" dirty="0" err="1"/>
              <a:t>user_id</a:t>
            </a:r>
            <a:r>
              <a:rPr lang="en-US" sz="3700" dirty="0"/>
              <a:t>'].</a:t>
            </a:r>
            <a:r>
              <a:rPr lang="en-US" sz="3700" dirty="0" err="1"/>
              <a:t>value_counts</a:t>
            </a:r>
            <a:r>
              <a:rPr lang="en-US" sz="3700" dirty="0"/>
              <a:t>().head(10)</a:t>
            </a:r>
          </a:p>
          <a:p>
            <a:r>
              <a:rPr lang="en-US" sz="3700" dirty="0" err="1"/>
              <a:t>top_users.plot</a:t>
            </a:r>
            <a:r>
              <a:rPr lang="en-US" sz="3700" dirty="0"/>
              <a:t>(kind='bar', color='orange')</a:t>
            </a:r>
          </a:p>
          <a:p>
            <a:r>
              <a:rPr lang="en-US" sz="3700" dirty="0" err="1"/>
              <a:t>plt.title</a:t>
            </a:r>
            <a:r>
              <a:rPr lang="en-US" sz="3700" dirty="0"/>
              <a:t>("Top 10 Active Users")</a:t>
            </a:r>
          </a:p>
          <a:p>
            <a:r>
              <a:rPr lang="en-US" sz="3700" dirty="0" err="1"/>
              <a:t>plt.xlabel</a:t>
            </a:r>
            <a:r>
              <a:rPr lang="en-US" sz="3700" dirty="0"/>
              <a:t>("User ID")</a:t>
            </a:r>
          </a:p>
          <a:p>
            <a:r>
              <a:rPr lang="en-US" sz="3700" dirty="0" err="1"/>
              <a:t>plt.ylabel</a:t>
            </a:r>
            <a:r>
              <a:rPr lang="en-US" sz="3700" dirty="0"/>
              <a:t>("Number of Ratings")</a:t>
            </a:r>
          </a:p>
          <a:p>
            <a:r>
              <a:rPr lang="en-US" sz="3700" dirty="0" err="1"/>
              <a:t>plt.show</a:t>
            </a:r>
            <a:r>
              <a:rPr lang="en-US" sz="3700" dirty="0"/>
              <a:t>()</a:t>
            </a:r>
            <a:endParaRPr lang="en-IN" sz="3700" dirty="0"/>
          </a:p>
          <a:p>
            <a:endParaRPr lang="en-IN" sz="3700" dirty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  <a:p>
            <a:r>
              <a:rPr sz="8000" b="1" dirty="0"/>
              <a:t>Remove duplicates and irrelevant fields.</a:t>
            </a:r>
          </a:p>
          <a:p>
            <a:r>
              <a:rPr sz="8000" b="1" dirty="0"/>
              <a:t>Handle missing data using </a:t>
            </a:r>
            <a:r>
              <a:rPr sz="8000" b="1" dirty="0" err="1"/>
              <a:t>fillna</a:t>
            </a:r>
            <a:r>
              <a:rPr sz="8000" b="1" dirty="0"/>
              <a:t> or </a:t>
            </a:r>
            <a:r>
              <a:rPr sz="8000" b="1" dirty="0" err="1"/>
              <a:t>dropna</a:t>
            </a:r>
            <a:r>
              <a:rPr sz="8000" b="1" dirty="0"/>
              <a:t>.</a:t>
            </a:r>
          </a:p>
          <a:p>
            <a:r>
              <a:rPr sz="8000" b="1" dirty="0"/>
              <a:t>Standardize formats.</a:t>
            </a:r>
            <a:endParaRPr lang="en-IN" sz="8000" b="1" dirty="0"/>
          </a:p>
          <a:p>
            <a:endParaRPr lang="en-IN" dirty="0"/>
          </a:p>
          <a:p>
            <a:endParaRPr lang="en-IN" sz="4800" dirty="0"/>
          </a:p>
          <a:p>
            <a:r>
              <a:rPr lang="en-IN" sz="4800" dirty="0"/>
              <a:t># Drop duplicate rows</a:t>
            </a:r>
          </a:p>
          <a:p>
            <a:r>
              <a:rPr lang="en-IN" sz="4800" dirty="0" err="1"/>
              <a:t>df</a:t>
            </a:r>
            <a:r>
              <a:rPr lang="en-IN" sz="4800" dirty="0"/>
              <a:t> = </a:t>
            </a:r>
            <a:r>
              <a:rPr lang="en-IN" sz="4800" dirty="0" err="1"/>
              <a:t>df.drop_duplicates</a:t>
            </a:r>
            <a:r>
              <a:rPr lang="en-IN" sz="4800" dirty="0"/>
              <a:t>()</a:t>
            </a:r>
          </a:p>
          <a:p>
            <a:endParaRPr lang="en-IN" sz="4800" dirty="0"/>
          </a:p>
          <a:p>
            <a:endParaRPr lang="en-IN" sz="4800" dirty="0"/>
          </a:p>
          <a:p>
            <a:endParaRPr lang="en-IN" sz="4800" dirty="0"/>
          </a:p>
          <a:p>
            <a:r>
              <a:rPr lang="en-IN" sz="4800" dirty="0"/>
              <a:t># Check for missing values</a:t>
            </a:r>
          </a:p>
          <a:p>
            <a:r>
              <a:rPr lang="en-IN" sz="4800" dirty="0"/>
              <a:t>print(</a:t>
            </a:r>
            <a:r>
              <a:rPr lang="en-IN" sz="4800" dirty="0" err="1"/>
              <a:t>df.isnull</a:t>
            </a:r>
            <a:r>
              <a:rPr lang="en-IN" sz="4800" dirty="0"/>
              <a:t>().sum())</a:t>
            </a:r>
          </a:p>
          <a:p>
            <a:endParaRPr lang="en-IN" sz="4800" dirty="0"/>
          </a:p>
          <a:p>
            <a:r>
              <a:rPr lang="en-IN" sz="4800" dirty="0"/>
              <a:t># Option 1: Drop missing rows</a:t>
            </a:r>
          </a:p>
          <a:p>
            <a:r>
              <a:rPr lang="en-IN" sz="4800" dirty="0" err="1"/>
              <a:t>df</a:t>
            </a:r>
            <a:r>
              <a:rPr lang="en-IN" sz="4800" dirty="0"/>
              <a:t> = </a:t>
            </a:r>
            <a:r>
              <a:rPr lang="en-IN" sz="4800" dirty="0" err="1"/>
              <a:t>df.dropna</a:t>
            </a:r>
            <a:r>
              <a:rPr lang="en-IN" sz="4800" dirty="0"/>
              <a:t>()</a:t>
            </a:r>
          </a:p>
          <a:p>
            <a:endParaRPr lang="en-IN" sz="4800" dirty="0"/>
          </a:p>
          <a:p>
            <a:r>
              <a:rPr lang="en-IN" sz="4800" dirty="0"/>
              <a:t># Option 2: Fill missing ratings with median (if needed)</a:t>
            </a:r>
          </a:p>
          <a:p>
            <a:r>
              <a:rPr lang="en-IN" sz="4800" dirty="0"/>
              <a:t># </a:t>
            </a:r>
            <a:r>
              <a:rPr lang="en-IN" sz="4800" dirty="0" err="1"/>
              <a:t>df</a:t>
            </a:r>
            <a:r>
              <a:rPr lang="en-IN" sz="4800" dirty="0"/>
              <a:t>['rating'] = </a:t>
            </a:r>
            <a:r>
              <a:rPr lang="en-IN" sz="4800" dirty="0" err="1"/>
              <a:t>df</a:t>
            </a:r>
            <a:r>
              <a:rPr lang="en-IN" sz="4800" dirty="0"/>
              <a:t>['rating'].</a:t>
            </a:r>
            <a:r>
              <a:rPr lang="en-IN" sz="4800" dirty="0" err="1"/>
              <a:t>fillna</a:t>
            </a:r>
            <a:r>
              <a:rPr lang="en-IN" sz="4800" dirty="0"/>
              <a:t>(</a:t>
            </a:r>
            <a:r>
              <a:rPr lang="en-IN" sz="4800" dirty="0" err="1"/>
              <a:t>df</a:t>
            </a:r>
            <a:r>
              <a:rPr lang="en-IN" sz="4800" dirty="0"/>
              <a:t>['rating'].median())</a:t>
            </a:r>
          </a:p>
          <a:p>
            <a:endParaRPr lang="en-IN" sz="4800" dirty="0"/>
          </a:p>
          <a:p>
            <a:endParaRPr lang="en-IN" sz="4800" dirty="0"/>
          </a:p>
          <a:p>
            <a:endParaRPr lang="en-IN" sz="4800" dirty="0"/>
          </a:p>
          <a:p>
            <a:endParaRPr lang="en-IN" sz="4800" dirty="0"/>
          </a:p>
          <a:p>
            <a:r>
              <a:rPr lang="en-IN" sz="4800" dirty="0"/>
              <a:t>print("Remaining rows:", </a:t>
            </a:r>
            <a:r>
              <a:rPr lang="en-IN" sz="4800" dirty="0" err="1"/>
              <a:t>len</a:t>
            </a:r>
            <a:r>
              <a:rPr lang="en-IN" sz="4800" dirty="0"/>
              <a:t>(</a:t>
            </a:r>
            <a:r>
              <a:rPr lang="en-IN" sz="4800" dirty="0" err="1"/>
              <a:t>df</a:t>
            </a:r>
            <a:r>
              <a:rPr lang="en-IN" sz="4800" dirty="0"/>
              <a:t>))</a:t>
            </a:r>
          </a:p>
          <a:p>
            <a:r>
              <a:rPr lang="en-IN" sz="4800" dirty="0"/>
              <a:t>print("Unique users:", </a:t>
            </a:r>
            <a:r>
              <a:rPr lang="en-IN" sz="4800" dirty="0" err="1"/>
              <a:t>df</a:t>
            </a:r>
            <a:r>
              <a:rPr lang="en-IN" sz="4800" dirty="0"/>
              <a:t>['</a:t>
            </a:r>
            <a:r>
              <a:rPr lang="en-IN" sz="4800" dirty="0" err="1"/>
              <a:t>user_id</a:t>
            </a:r>
            <a:r>
              <a:rPr lang="en-IN" sz="4800" dirty="0"/>
              <a:t>'].</a:t>
            </a:r>
            <a:r>
              <a:rPr lang="en-IN" sz="4800" dirty="0" err="1"/>
              <a:t>nunique</a:t>
            </a:r>
            <a:r>
              <a:rPr lang="en-IN" sz="4800" dirty="0"/>
              <a:t>())</a:t>
            </a:r>
          </a:p>
          <a:p>
            <a:r>
              <a:rPr lang="en-IN" sz="4800" dirty="0"/>
              <a:t>print("Unique products:", </a:t>
            </a:r>
            <a:r>
              <a:rPr lang="en-IN" sz="4800" dirty="0" err="1"/>
              <a:t>df</a:t>
            </a:r>
            <a:r>
              <a:rPr lang="en-IN" sz="4800" dirty="0"/>
              <a:t>['</a:t>
            </a:r>
            <a:r>
              <a:rPr lang="en-IN" sz="4800" dirty="0" err="1"/>
              <a:t>product_id</a:t>
            </a:r>
            <a:r>
              <a:rPr lang="en-IN" sz="4800" dirty="0"/>
              <a:t>'].</a:t>
            </a:r>
            <a:r>
              <a:rPr lang="en-IN" sz="4800" dirty="0" err="1"/>
              <a:t>nunique</a:t>
            </a:r>
            <a:r>
              <a:rPr lang="en-IN" sz="4800" dirty="0"/>
              <a:t>())</a:t>
            </a:r>
          </a:p>
          <a:p>
            <a:endParaRPr lang="en-IN" sz="4800" dirty="0"/>
          </a:p>
          <a:p>
            <a:endParaRPr lang="en-IN" sz="4800" dirty="0"/>
          </a:p>
          <a:p>
            <a:r>
              <a:rPr lang="en-IN" sz="4800" dirty="0" err="1"/>
              <a:t>df.to_csv</a:t>
            </a:r>
            <a:r>
              <a:rPr lang="en-IN" sz="4800" dirty="0"/>
              <a:t>("cleaned_product_ratings.csv", index=False)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946</Words>
  <Application>Microsoft Office PowerPoint</Application>
  <PresentationFormat>On-screen Show (4:3)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   PRODUCT RECOMMENDATION ANALYSIS   </vt:lpstr>
      <vt:lpstr>CONTENTS</vt:lpstr>
      <vt:lpstr>ABSTRACT</vt:lpstr>
      <vt:lpstr>INTRODUCTION</vt:lpstr>
      <vt:lpstr>SYSTEM REQUIREMENTS</vt:lpstr>
      <vt:lpstr>ARCHITECTURE</vt:lpstr>
      <vt:lpstr>IMPORTING DATASET</vt:lpstr>
      <vt:lpstr>DATA EXPLORATION</vt:lpstr>
      <vt:lpstr>DATA CLEANING</vt:lpstr>
      <vt:lpstr>DATA GROUPING</vt:lpstr>
      <vt:lpstr>DATA VISUALIZATION</vt:lpstr>
      <vt:lpstr>USES OF DATA ANALYSIS LIBRARY</vt:lpstr>
      <vt:lpstr>RECOMMENDATION ALGORITHMS</vt:lpstr>
      <vt:lpstr>ADVANTAGES</vt:lpstr>
      <vt:lpstr>CHALLENGES</vt:lpstr>
      <vt:lpstr>REAL-WORLD USE CASES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 navya</dc:creator>
  <cp:keywords/>
  <dc:description>generated using python-pptx</dc:description>
  <cp:lastModifiedBy>NAVYA SRI</cp:lastModifiedBy>
  <cp:revision>5</cp:revision>
  <dcterms:created xsi:type="dcterms:W3CDTF">2013-01-27T09:14:16Z</dcterms:created>
  <dcterms:modified xsi:type="dcterms:W3CDTF">2025-07-01T05:26:48Z</dcterms:modified>
  <cp:category/>
</cp:coreProperties>
</file>