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25b43c19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25b43c19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25b43c19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25b43c19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25b43c19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25b43c19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25b43c19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25b43c19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5b43c19d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5b43c19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25b43c19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5b43c19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25b43c19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25b43c19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Oriented Gradients</a:t>
            </a:r>
            <a:br>
              <a:rPr lang="en"/>
            </a:br>
            <a:r>
              <a:rPr lang="en" sz="2400"/>
              <a:t>GNR602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Suryansh Patidar - 22B1036</a:t>
            </a:r>
            <a:br>
              <a:rPr lang="en"/>
            </a:br>
            <a:r>
              <a:rPr lang="en"/>
              <a:t>Aakriti Chandra - 22B0908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Tanishk Mohan - 22B1812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109925"/>
            <a:ext cx="3706500" cy="4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histogram of oriented gradients (HOG) is a feature descriptor used in computer vision and image processing for the purpose of object detection.</a:t>
            </a:r>
            <a:endParaRPr sz="2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05425" y="192575"/>
            <a:ext cx="4166400" cy="48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Algorithm:</a:t>
            </a:r>
            <a:endParaRPr b="1"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First, we resize the image to 64*128.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Next, we will divide the image in small blocks of size 8*8. We would also have to change the image into grayscale.</a:t>
            </a:r>
            <a:endParaRPr b="1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950" y="943925"/>
            <a:ext cx="2183325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925" y="3057825"/>
            <a:ext cx="1266825" cy="1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112375" y="4012700"/>
            <a:ext cx="20835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 - https://youtu.be/28xk5i1_7Zc?si=HgFwTplY-c6mMclv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-1078200" y="1075825"/>
            <a:ext cx="9996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A 1*9 feature vector is calculated for each 8*8 matrix with bin values ranging from 0 to 160 degrees.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Group of 4 such 8*8 cells are taken one at a time. We apply normalization on each value of feature vectors and then concatenate all four 1*9 feature vector.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Resulting 1*36 feature vector is stored for each group of 4, 8*8 matrix, after moving 1 step in horizontal and vertical direction.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35575" y="500925"/>
            <a:ext cx="37299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now calculate gradient and magnitude value for each element of 8*8 matrix.</a:t>
            </a:r>
            <a:b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Padding with zero values is done to ensure proper values for edge pixels.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280" r="-279" t="-1999"/>
          <a:stretch/>
        </p:blipFill>
        <p:spPr>
          <a:xfrm>
            <a:off x="0" y="1743300"/>
            <a:ext cx="4320799" cy="2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33200" y="12390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Now, we end up with a feature vector of size 7*15*36.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This is the final output which is used for object detection</a:t>
            </a:r>
            <a:endParaRPr b="1" sz="16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204175"/>
            <a:ext cx="4166400" cy="4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of visualization of gradient magnitude and angle in a sample image: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425" y="1239075"/>
            <a:ext cx="1756450" cy="34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439200" y="1790400"/>
            <a:ext cx="3690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439200" y="3810800"/>
            <a:ext cx="3690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325" y="704878"/>
            <a:ext cx="1021500" cy="19807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7932600" y="1390200"/>
            <a:ext cx="223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Gradient</a:t>
            </a:r>
            <a:b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magnitude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825" y="2609400"/>
            <a:ext cx="1072884" cy="20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7277975" y="3542425"/>
            <a:ext cx="754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Angle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17975" y="162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Our model</a:t>
            </a:r>
            <a:endParaRPr b="1" sz="38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are using support vector machine to classify the input image for one parameter (buildings).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have modified the algorithm a little bit because of our training set dimensions.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Size of the image is 128*128, so the final feature vector is 15*15*36.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After flattening the feature vector, resulting array is of the size 1*8100.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Testing on an Image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Our code takes an input image, then it let’s the user crop a particular area out of it and finally using the SVM classifier trained on a particular dataset, we get an output whether building is present in the cropped image or not.</a:t>
            </a:r>
            <a:endParaRPr b="1" sz="18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Selecting the image: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08" name="Google Shape;108;p18"/>
          <p:cNvSpPr txBox="1"/>
          <p:nvPr/>
        </p:nvSpPr>
        <p:spPr>
          <a:xfrm>
            <a:off x="4750875" y="3408050"/>
            <a:ext cx="40599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running this code, it let’s the user crop out a small part out of the image which is used as an input image in SVM classifier.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100" y="899150"/>
            <a:ext cx="314575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49400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 an Image</a:t>
            </a:r>
            <a:br>
              <a:rPr lang="en"/>
            </a:br>
            <a:r>
              <a:rPr lang="en"/>
              <a:t>(continued…)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Python file named training.ipynb labels the dataset that we are using here.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Another Python file named testing.ipynb will extract the </a:t>
            </a:r>
            <a:r>
              <a:rPr b="1" lang="en" sz="1600"/>
              <a:t>feature</a:t>
            </a:r>
            <a:r>
              <a:rPr b="1" lang="en" sz="1600"/>
              <a:t> vector of size 1*8100 out of that cropped image.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It will then train the SVM </a:t>
            </a:r>
            <a:r>
              <a:rPr b="1" lang="en" sz="1600"/>
              <a:t>model</a:t>
            </a:r>
            <a:r>
              <a:rPr b="1" lang="en" sz="1600"/>
              <a:t> on the labelled dataset and produce an output against the “cropped” input image.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610125" y="13647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 an Image</a:t>
            </a:r>
            <a:br>
              <a:rPr lang="en"/>
            </a:br>
            <a:r>
              <a:rPr lang="en"/>
              <a:t>(continued…)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Input Image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Cropped Image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 </a:t>
            </a:r>
            <a:endParaRPr b="1" sz="1600"/>
          </a:p>
        </p:txBody>
      </p:sp>
      <p:sp>
        <p:nvSpPr>
          <p:cNvPr id="122" name="Google Shape;122;p20"/>
          <p:cNvSpPr/>
          <p:nvPr/>
        </p:nvSpPr>
        <p:spPr>
          <a:xfrm>
            <a:off x="5603350" y="3778525"/>
            <a:ext cx="625200" cy="1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351950" y="2584100"/>
            <a:ext cx="625200" cy="1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044425" y="626750"/>
            <a:ext cx="503400" cy="1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575" y="104950"/>
            <a:ext cx="1541250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863" y="1961799"/>
            <a:ext cx="1496675" cy="14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950" y="3721625"/>
            <a:ext cx="28635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