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handoutMasterIdLst>
    <p:handoutMasterId r:id="rId25"/>
  </p:handoutMasterIdLst>
  <p:sldIdLst>
    <p:sldId id="256" r:id="rId2"/>
    <p:sldId id="277" r:id="rId3"/>
    <p:sldId id="266" r:id="rId4"/>
    <p:sldId id="267" r:id="rId5"/>
    <p:sldId id="301" r:id="rId6"/>
    <p:sldId id="269" r:id="rId7"/>
    <p:sldId id="270" r:id="rId8"/>
    <p:sldId id="271" r:id="rId9"/>
    <p:sldId id="273" r:id="rId10"/>
    <p:sldId id="275" r:id="rId11"/>
    <p:sldId id="278" r:id="rId12"/>
    <p:sldId id="280" r:id="rId13"/>
    <p:sldId id="281" r:id="rId14"/>
    <p:sldId id="295" r:id="rId15"/>
    <p:sldId id="296" r:id="rId16"/>
    <p:sldId id="297" r:id="rId17"/>
    <p:sldId id="298" r:id="rId18"/>
    <p:sldId id="300" r:id="rId19"/>
    <p:sldId id="292" r:id="rId20"/>
    <p:sldId id="299" r:id="rId21"/>
    <p:sldId id="294" r:id="rId22"/>
    <p:sldId id="259" r:id="rId23"/>
  </p:sldIdLst>
  <p:sldSz cx="12192000" cy="6858000"/>
  <p:notesSz cx="7104063" cy="10234613"/>
  <p:embeddedFontLst>
    <p:embeddedFont>
      <p:font typeface="Calibri" panose="020F0502020204030204" pitchFamily="34" charset="0"/>
      <p:regular r:id="rId26"/>
      <p:bold r:id="rId27"/>
      <p:italic r:id="rId28"/>
      <p:boldItalic r:id="rId29"/>
    </p:embeddedFont>
    <p:embeddedFont>
      <p:font typeface="Lato Black" panose="020F0502020204030203" pitchFamily="34" charset="0"/>
      <p:bold r:id="rId30"/>
      <p:boldItalic r:id="rId31"/>
    </p:embeddedFont>
    <p:embeddedFont>
      <p:font typeface="Libre Baskerville" panose="02000000000000000000" pitchFamily="2" charset="0"/>
      <p:regular r:id="rId32"/>
      <p:bold r:id="rId33"/>
      <p: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375BBCA6-B521-4B7D-ABA5-340A6B64ACE5}">
          <p14:sldIdLst>
            <p14:sldId id="256"/>
            <p14:sldId id="277"/>
            <p14:sldId id="266"/>
            <p14:sldId id="267"/>
            <p14:sldId id="301"/>
            <p14:sldId id="269"/>
            <p14:sldId id="270"/>
            <p14:sldId id="271"/>
            <p14:sldId id="273"/>
            <p14:sldId id="275"/>
            <p14:sldId id="278"/>
            <p14:sldId id="280"/>
            <p14:sldId id="281"/>
            <p14:sldId id="295"/>
            <p14:sldId id="296"/>
            <p14:sldId id="297"/>
            <p14:sldId id="298"/>
            <p14:sldId id="300"/>
          </p14:sldIdLst>
        </p14:section>
        <p14:section name="Untitled Section" id="{2B3C975F-276E-4242-830E-9461F9F14D4E}">
          <p14:sldIdLst>
            <p14:sldId id="292"/>
            <p14:sldId id="299"/>
            <p14:sldId id="294"/>
            <p14:sldId id="25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23A3"/>
    <a:srgbClr val="9933FF"/>
    <a:srgbClr val="0000FF"/>
    <a:srgbClr val="CC0000"/>
    <a:srgbClr val="008000"/>
    <a:srgbClr val="33CC33"/>
    <a:srgbClr val="FF33CC"/>
    <a:srgbClr val="0066FF"/>
    <a:srgbClr val="FF66FF"/>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1" d="100"/>
          <a:sy n="71" d="100"/>
        </p:scale>
        <p:origin x="2684"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2738318-014F-42B8-AB3C-553F2760C5AF}"/>
              </a:ext>
            </a:extLst>
          </p:cNvPr>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C5B58B67-0264-4E6E-7189-E7C5CBF98AF3}"/>
              </a:ext>
            </a:extLst>
          </p:cNvPr>
          <p:cNvSpPr>
            <a:spLocks noGrp="1"/>
          </p:cNvSpPr>
          <p:nvPr>
            <p:ph type="dt" sz="quarter" idx="1"/>
          </p:nvPr>
        </p:nvSpPr>
        <p:spPr>
          <a:xfrm>
            <a:off x="4024313" y="0"/>
            <a:ext cx="3078162" cy="512763"/>
          </a:xfrm>
          <a:prstGeom prst="rect">
            <a:avLst/>
          </a:prstGeom>
        </p:spPr>
        <p:txBody>
          <a:bodyPr vert="horz" lIns="91440" tIns="45720" rIns="91440" bIns="45720" rtlCol="0"/>
          <a:lstStyle>
            <a:lvl1pPr algn="r">
              <a:defRPr sz="1200"/>
            </a:lvl1pPr>
          </a:lstStyle>
          <a:p>
            <a:fld id="{6B704413-4F7F-430F-9830-ED98FD89C660}" type="datetimeFigureOut">
              <a:rPr lang="en-IN" smtClean="0"/>
              <a:pPr/>
              <a:t>02-06-2023</a:t>
            </a:fld>
            <a:endParaRPr lang="en-IN"/>
          </a:p>
        </p:txBody>
      </p:sp>
      <p:sp>
        <p:nvSpPr>
          <p:cNvPr id="4" name="Footer Placeholder 3">
            <a:extLst>
              <a:ext uri="{FF2B5EF4-FFF2-40B4-BE49-F238E27FC236}">
                <a16:creationId xmlns:a16="http://schemas.microsoft.com/office/drawing/2014/main" id="{4BFB25FA-A219-A157-B53D-EF5954D37560}"/>
              </a:ext>
            </a:extLst>
          </p:cNvPr>
          <p:cNvSpPr>
            <a:spLocks noGrp="1"/>
          </p:cNvSpPr>
          <p:nvPr>
            <p:ph type="ftr" sz="quarter" idx="2"/>
          </p:nvPr>
        </p:nvSpPr>
        <p:spPr>
          <a:xfrm>
            <a:off x="0" y="9721850"/>
            <a:ext cx="3078163" cy="512763"/>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FC4FFF5C-A00D-1713-1FBC-B0F926B32666}"/>
              </a:ext>
            </a:extLst>
          </p:cNvPr>
          <p:cNvSpPr>
            <a:spLocks noGrp="1"/>
          </p:cNvSpPr>
          <p:nvPr>
            <p:ph type="sldNum" sz="quarter" idx="3"/>
          </p:nvPr>
        </p:nvSpPr>
        <p:spPr>
          <a:xfrm>
            <a:off x="4024313" y="9721850"/>
            <a:ext cx="3078162" cy="512763"/>
          </a:xfrm>
          <a:prstGeom prst="rect">
            <a:avLst/>
          </a:prstGeom>
        </p:spPr>
        <p:txBody>
          <a:bodyPr vert="horz" lIns="91440" tIns="45720" rIns="91440" bIns="45720" rtlCol="0" anchor="b"/>
          <a:lstStyle>
            <a:lvl1pPr algn="r">
              <a:defRPr sz="1200"/>
            </a:lvl1pPr>
          </a:lstStyle>
          <a:p>
            <a:fld id="{D42DB954-7E43-4F6A-91C9-0CEB5E5BC0B6}" type="slidenum">
              <a:rPr lang="en-IN" smtClean="0"/>
              <a:pPr/>
              <a:t>‹#›</a:t>
            </a:fld>
            <a:endParaRPr lang="en-IN"/>
          </a:p>
        </p:txBody>
      </p:sp>
    </p:spTree>
    <p:extLst>
      <p:ext uri="{BB962C8B-B14F-4D97-AF65-F5344CB8AC3E}">
        <p14:creationId xmlns:p14="http://schemas.microsoft.com/office/powerpoint/2010/main" val="16916455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8427" cy="513508"/>
          </a:xfrm>
          <a:prstGeom prst="rect">
            <a:avLst/>
          </a:prstGeom>
          <a:noFill/>
          <a:ln>
            <a:noFill/>
          </a:ln>
        </p:spPr>
        <p:txBody>
          <a:bodyPr spcFirstLastPara="1" wrap="square" lIns="99059" tIns="49516" rIns="99059" bIns="49516"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3993" y="0"/>
            <a:ext cx="3078427" cy="513508"/>
          </a:xfrm>
          <a:prstGeom prst="rect">
            <a:avLst/>
          </a:prstGeom>
          <a:noFill/>
          <a:ln>
            <a:noFill/>
          </a:ln>
        </p:spPr>
        <p:txBody>
          <a:bodyPr spcFirstLastPara="1" wrap="square" lIns="99059" tIns="49516" rIns="99059" bIns="49516"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10407" y="4925408"/>
            <a:ext cx="5683250" cy="4029879"/>
          </a:xfrm>
          <a:prstGeom prst="rect">
            <a:avLst/>
          </a:prstGeom>
          <a:noFill/>
          <a:ln>
            <a:noFill/>
          </a:ln>
        </p:spPr>
        <p:txBody>
          <a:bodyPr spcFirstLastPara="1" wrap="square" lIns="99059" tIns="49516" rIns="99059" bIns="49516"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107"/>
            <a:ext cx="3078427" cy="513507"/>
          </a:xfrm>
          <a:prstGeom prst="rect">
            <a:avLst/>
          </a:prstGeom>
          <a:noFill/>
          <a:ln>
            <a:noFill/>
          </a:ln>
        </p:spPr>
        <p:txBody>
          <a:bodyPr spcFirstLastPara="1" wrap="square" lIns="99059" tIns="49516" rIns="99059" bIns="49516"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3993" y="9721107"/>
            <a:ext cx="3078427" cy="513507"/>
          </a:xfrm>
          <a:prstGeom prst="rect">
            <a:avLst/>
          </a:prstGeom>
          <a:noFill/>
          <a:ln>
            <a:noFill/>
          </a:ln>
        </p:spPr>
        <p:txBody>
          <a:bodyPr spcFirstLastPara="1" wrap="square" lIns="99059" tIns="49516" rIns="99059" bIns="49516" anchor="b" anchorCtr="0">
            <a:noAutofit/>
          </a:bodyPr>
          <a:lstStyle/>
          <a:p>
            <a:pPr algn="r"/>
            <a:fld id="{00000000-1234-1234-1234-123412341234}" type="slidenum">
              <a:rPr lang="en-IN" sz="1300" smtClean="0">
                <a:solidFill>
                  <a:schemeClr val="dk1"/>
                </a:solidFill>
                <a:latin typeface="Calibri"/>
                <a:ea typeface="Calibri"/>
                <a:cs typeface="Calibri"/>
                <a:sym typeface="Calibri"/>
              </a:rPr>
              <a:pPr algn="r"/>
              <a:t>‹#›</a:t>
            </a:fld>
            <a:endParaRPr lang="en-IN"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156992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710407" y="4925408"/>
            <a:ext cx="5683250" cy="4029879"/>
          </a:xfrm>
          <a:prstGeom prst="rect">
            <a:avLst/>
          </a:prstGeom>
          <a:noFill/>
          <a:ln>
            <a:noFill/>
          </a:ln>
        </p:spPr>
        <p:txBody>
          <a:bodyPr spcFirstLastPara="1" wrap="square" lIns="99059" tIns="49516" rIns="99059" bIns="49516" anchor="t" anchorCtr="0">
            <a:noAutofit/>
          </a:bodyPr>
          <a:lstStyle/>
          <a:p>
            <a:pPr marL="0" indent="0">
              <a:buClr>
                <a:schemeClr val="dk1"/>
              </a:buClr>
            </a:pPr>
            <a:endParaRPr/>
          </a:p>
        </p:txBody>
      </p:sp>
      <p:sp>
        <p:nvSpPr>
          <p:cNvPr id="96" name="Google Shape;96;p1: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55088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710407" y="4925408"/>
            <a:ext cx="5683250" cy="4029879"/>
          </a:xfrm>
          <a:prstGeom prst="rect">
            <a:avLst/>
          </a:prstGeom>
        </p:spPr>
        <p:txBody>
          <a:bodyPr spcFirstLastPara="1" wrap="square" lIns="99059" tIns="49516" rIns="99059" bIns="49516" anchor="t" anchorCtr="0">
            <a:noAutofit/>
          </a:bodyPr>
          <a:lstStyle/>
          <a:p>
            <a:pPr marL="0" indent="0"/>
            <a:endParaRPr/>
          </a:p>
        </p:txBody>
      </p:sp>
      <p:sp>
        <p:nvSpPr>
          <p:cNvPr id="102" name="Google Shape;102;p3: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9997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algn="r"/>
            <a:fld id="{00000000-1234-1234-1234-123412341234}" type="slidenum">
              <a:rPr lang="en-IN" sz="1300" smtClean="0">
                <a:solidFill>
                  <a:schemeClr val="dk1"/>
                </a:solidFill>
                <a:latin typeface="Calibri"/>
                <a:ea typeface="Calibri"/>
                <a:cs typeface="Calibri"/>
                <a:sym typeface="Calibri"/>
              </a:rPr>
              <a:pPr algn="r"/>
              <a:t>8</a:t>
            </a:fld>
            <a:endParaRPr lang="en-IN"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69673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algn="r"/>
            <a:fld id="{00000000-1234-1234-1234-123412341234}" type="slidenum">
              <a:rPr lang="en-IN" sz="1300" smtClean="0">
                <a:solidFill>
                  <a:schemeClr val="dk1"/>
                </a:solidFill>
                <a:latin typeface="Calibri"/>
                <a:ea typeface="Calibri"/>
                <a:cs typeface="Calibri"/>
                <a:sym typeface="Calibri"/>
              </a:rPr>
              <a:pPr algn="r"/>
              <a:t>10</a:t>
            </a:fld>
            <a:endParaRPr lang="en-IN"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17360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710407" y="4925408"/>
            <a:ext cx="5683250" cy="4029879"/>
          </a:xfrm>
          <a:prstGeom prst="rect">
            <a:avLst/>
          </a:prstGeom>
          <a:noFill/>
          <a:ln>
            <a:noFill/>
          </a:ln>
        </p:spPr>
        <p:txBody>
          <a:bodyPr spcFirstLastPara="1" wrap="square" lIns="99059" tIns="49516" rIns="99059" bIns="49516" anchor="t" anchorCtr="0">
            <a:noAutofit/>
          </a:bodyPr>
          <a:lstStyle/>
          <a:p>
            <a:pPr marL="0" indent="0">
              <a:buClr>
                <a:schemeClr val="dk1"/>
              </a:buClr>
              <a:buSzPts val="1200"/>
            </a:pPr>
            <a:endParaRPr/>
          </a:p>
        </p:txBody>
      </p:sp>
      <p:sp>
        <p:nvSpPr>
          <p:cNvPr id="114" name="Google Shape;114;p5: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9338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flipkart.com/search?q=laptop&amp;otracker=search&amp;otracker1=search&amp;marketplace=FLIPKART&amp;as-show=off&amp;as=off"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295421"/>
            <a:ext cx="12190815" cy="6253316"/>
          </a:xfrm>
          <a:prstGeom prst="rect">
            <a:avLst/>
          </a:prstGeom>
          <a:noFill/>
          <a:ln>
            <a:noFill/>
          </a:ln>
        </p:spPr>
      </p:pic>
      <p:sp>
        <p:nvSpPr>
          <p:cNvPr id="99" name="Google Shape;99;p1"/>
          <p:cNvSpPr txBox="1"/>
          <p:nvPr/>
        </p:nvSpPr>
        <p:spPr>
          <a:xfrm>
            <a:off x="530348" y="3429000"/>
            <a:ext cx="11130117" cy="907900"/>
          </a:xfrm>
          <a:prstGeom prst="rect">
            <a:avLst/>
          </a:prstGeom>
          <a:noFill/>
          <a:ln>
            <a:noFill/>
          </a:ln>
        </p:spPr>
        <p:txBody>
          <a:bodyPr spcFirstLastPara="1" wrap="square" lIns="91425" tIns="45700" rIns="91425" bIns="45700" anchor="t" anchorCtr="0">
            <a:spAutoFit/>
          </a:bodyPr>
          <a:lstStyle/>
          <a:p>
            <a:pPr marL="0" marR="0" lvl="0" indent="0" algn="ctr" rtl="0">
              <a:lnSpc>
                <a:spcPct val="120000"/>
              </a:lnSpc>
              <a:spcBef>
                <a:spcPts val="0"/>
              </a:spcBef>
              <a:spcAft>
                <a:spcPts val="600"/>
              </a:spcAft>
              <a:buNone/>
            </a:pPr>
            <a:r>
              <a:rPr lang="en-US" sz="4000" i="0" dirty="0">
                <a:solidFill>
                  <a:schemeClr val="tx1">
                    <a:lumMod val="85000"/>
                    <a:lumOff val="15000"/>
                  </a:schemeClr>
                </a:solidFill>
                <a:effectLst/>
                <a:latin typeface="Times New Roman" panose="02020603050405020304" pitchFamily="18" charset="0"/>
                <a:cs typeface="Times New Roman" panose="02020603050405020304" pitchFamily="18" charset="0"/>
              </a:rPr>
              <a:t>Laptop Market Insights</a:t>
            </a:r>
            <a:endParaRPr lang="en-IN" sz="40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9;p1">
            <a:extLst>
              <a:ext uri="{FF2B5EF4-FFF2-40B4-BE49-F238E27FC236}">
                <a16:creationId xmlns:a16="http://schemas.microsoft.com/office/drawing/2014/main" id="{ECCB8A33-45B2-7E46-91BC-5AE81D675500}"/>
              </a:ext>
            </a:extLst>
          </p:cNvPr>
          <p:cNvSpPr txBox="1"/>
          <p:nvPr/>
        </p:nvSpPr>
        <p:spPr>
          <a:xfrm>
            <a:off x="832676" y="612950"/>
            <a:ext cx="5257218" cy="834034"/>
          </a:xfrm>
          <a:prstGeom prst="rect">
            <a:avLst/>
          </a:prstGeom>
          <a:noFill/>
          <a:ln>
            <a:noFill/>
          </a:ln>
        </p:spPr>
        <p:txBody>
          <a:bodyPr spcFirstLastPara="1" wrap="square" lIns="91425" tIns="45700" rIns="91425" bIns="45700" anchor="t" anchorCtr="0">
            <a:spAutoFit/>
          </a:bodyPr>
          <a:lstStyle/>
          <a:p>
            <a:pPr marL="0" marR="0" lvl="0" indent="0" rtl="0">
              <a:lnSpc>
                <a:spcPct val="120000"/>
              </a:lnSpc>
              <a:spcBef>
                <a:spcPts val="0"/>
              </a:spcBef>
              <a:spcAft>
                <a:spcPts val="600"/>
              </a:spcAft>
              <a:buNone/>
            </a:pPr>
            <a:r>
              <a:rPr lang="en-IN" sz="3500" b="1" u="sng" spc="200" dirty="0">
                <a:solidFill>
                  <a:srgbClr val="C00000"/>
                </a:solidFill>
                <a:latin typeface="Times New Roman" panose="02020603050405020304" pitchFamily="18" charset="0"/>
                <a:cs typeface="Times New Roman" panose="02020603050405020304" pitchFamily="18" charset="0"/>
                <a:sym typeface="Calibri"/>
              </a:rPr>
              <a:t>Cleaned Dataframe</a:t>
            </a:r>
            <a:r>
              <a:rPr lang="en-IN" sz="3500" b="1" spc="200" dirty="0">
                <a:solidFill>
                  <a:srgbClr val="C00000"/>
                </a:solidFill>
                <a:latin typeface="Times New Roman" panose="02020603050405020304" pitchFamily="18" charset="0"/>
                <a:cs typeface="Times New Roman" panose="02020603050405020304" pitchFamily="18" charset="0"/>
                <a:sym typeface="Calibri"/>
              </a:rPr>
              <a:t> :</a:t>
            </a:r>
            <a:endParaRPr lang="en-IN" sz="3500" b="1" spc="200" dirty="0">
              <a:solidFill>
                <a:srgbClr val="C00000"/>
              </a:solidFill>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3"/>
          <a:srcRect/>
          <a:stretch/>
        </p:blipFill>
        <p:spPr bwMode="auto">
          <a:xfrm>
            <a:off x="832676" y="2349305"/>
            <a:ext cx="10004986" cy="22290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97597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9;p1">
            <a:extLst>
              <a:ext uri="{FF2B5EF4-FFF2-40B4-BE49-F238E27FC236}">
                <a16:creationId xmlns:a16="http://schemas.microsoft.com/office/drawing/2014/main" id="{ECCB8A33-45B2-7E46-91BC-5AE81D675500}"/>
              </a:ext>
            </a:extLst>
          </p:cNvPr>
          <p:cNvSpPr txBox="1"/>
          <p:nvPr/>
        </p:nvSpPr>
        <p:spPr>
          <a:xfrm>
            <a:off x="594942" y="303292"/>
            <a:ext cx="4580562" cy="1862008"/>
          </a:xfrm>
          <a:prstGeom prst="rect">
            <a:avLst/>
          </a:prstGeom>
          <a:noFill/>
          <a:ln>
            <a:noFill/>
          </a:ln>
        </p:spPr>
        <p:txBody>
          <a:bodyPr spcFirstLastPara="1" wrap="square" lIns="91425" tIns="45700" rIns="91425" bIns="45700" anchor="t" anchorCtr="0">
            <a:spAutoFit/>
          </a:bodyPr>
          <a:lstStyle/>
          <a:p>
            <a:pPr>
              <a:lnSpc>
                <a:spcPct val="120000"/>
              </a:lnSpc>
              <a:spcAft>
                <a:spcPts val="600"/>
              </a:spcAft>
            </a:pPr>
            <a:r>
              <a:rPr lang="en-IN" sz="3500" b="1" u="sng" spc="200" dirty="0">
                <a:solidFill>
                  <a:srgbClr val="C00000"/>
                </a:solidFill>
                <a:latin typeface="Times New Roman" panose="02020603050405020304" pitchFamily="18" charset="0"/>
                <a:cs typeface="Times New Roman" panose="02020603050405020304" pitchFamily="18" charset="0"/>
                <a:sym typeface="Calibri"/>
              </a:rPr>
              <a:t>Data Visualization</a:t>
            </a:r>
            <a:r>
              <a:rPr lang="en-IN" sz="3500" b="1" spc="200" dirty="0">
                <a:solidFill>
                  <a:srgbClr val="C00000"/>
                </a:solidFill>
                <a:latin typeface="Times New Roman" panose="02020603050405020304" pitchFamily="18" charset="0"/>
                <a:cs typeface="Times New Roman" panose="02020603050405020304" pitchFamily="18" charset="0"/>
                <a:sym typeface="Calibri"/>
              </a:rPr>
              <a:t> </a:t>
            </a:r>
          </a:p>
          <a:p>
            <a:endParaRPr lang="en-US" sz="2000" dirty="0">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Representing data into pictorial format</a:t>
            </a:r>
            <a:r>
              <a:rPr lang="en-US" sz="2000" dirty="0">
                <a:solidFill>
                  <a:schemeClr val="tx1"/>
                </a:solidFill>
                <a:latin typeface="Times New Roman" panose="02020603050405020304" pitchFamily="18" charset="0"/>
                <a:cs typeface="Times New Roman" panose="02020603050405020304" pitchFamily="18" charset="0"/>
              </a:rPr>
              <a:t>.</a:t>
            </a:r>
            <a:endParaRPr lang="en-US" sz="3200" b="1" spc="200" dirty="0">
              <a:solidFill>
                <a:schemeClr val="tx1"/>
              </a:solidFill>
              <a:latin typeface="Times New Roman" panose="02020603050405020304" pitchFamily="18" charset="0"/>
              <a:cs typeface="Times New Roman" panose="02020603050405020304" pitchFamily="18" charset="0"/>
              <a:sym typeface="Calibri"/>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324" y="2145653"/>
            <a:ext cx="4303776" cy="3787996"/>
          </a:xfrm>
          <a:prstGeom prst="rect">
            <a:avLst/>
          </a:prstGeom>
          <a:ln>
            <a:noFill/>
          </a:ln>
          <a:effectLst>
            <a:softEdge rad="112500"/>
          </a:effectLst>
        </p:spPr>
      </p:pic>
      <p:sp>
        <p:nvSpPr>
          <p:cNvPr id="4" name="TextBox 3"/>
          <p:cNvSpPr txBox="1"/>
          <p:nvPr/>
        </p:nvSpPr>
        <p:spPr>
          <a:xfrm>
            <a:off x="5647944" y="3023616"/>
            <a:ext cx="4829556" cy="1200329"/>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We have come across </a:t>
            </a:r>
            <a:r>
              <a:rPr lang="en-IN" sz="2400" dirty="0" err="1">
                <a:latin typeface="Times New Roman" panose="02020603050405020304" pitchFamily="18" charset="0"/>
                <a:cs typeface="Times New Roman" panose="02020603050405020304" pitchFamily="18" charset="0"/>
              </a:rPr>
              <a:t>Uni-variate,Bi-variate</a:t>
            </a:r>
            <a:r>
              <a:rPr lang="en-IN" sz="2400" dirty="0">
                <a:latin typeface="Times New Roman" panose="02020603050405020304" pitchFamily="18" charset="0"/>
                <a:cs typeface="Times New Roman" panose="02020603050405020304" pitchFamily="18" charset="0"/>
              </a:rPr>
              <a:t> and Multi </a:t>
            </a:r>
            <a:r>
              <a:rPr lang="en-IN" sz="2400" dirty="0" err="1">
                <a:latin typeface="Times New Roman" panose="02020603050405020304" pitchFamily="18" charset="0"/>
                <a:cs typeface="Times New Roman" panose="02020603050405020304" pitchFamily="18" charset="0"/>
              </a:rPr>
              <a:t>Variate</a:t>
            </a:r>
            <a:r>
              <a:rPr lang="en-IN" sz="2400" dirty="0">
                <a:latin typeface="Times New Roman" panose="02020603050405020304" pitchFamily="18" charset="0"/>
                <a:cs typeface="Times New Roman" panose="02020603050405020304" pitchFamily="18" charset="0"/>
              </a:rPr>
              <a:t> while analysing and </a:t>
            </a:r>
            <a:r>
              <a:rPr lang="en-IN" sz="2400" dirty="0" err="1">
                <a:latin typeface="Times New Roman" panose="02020603050405020304" pitchFamily="18" charset="0"/>
                <a:cs typeface="Times New Roman" panose="02020603050405020304" pitchFamily="18" charset="0"/>
                <a:sym typeface="Calibri"/>
              </a:rPr>
              <a:t>Visualizating</a:t>
            </a:r>
            <a:r>
              <a:rPr lang="en-IN" sz="2400" spc="200" dirty="0">
                <a:solidFill>
                  <a:schemeClr val="accent1"/>
                </a:solidFill>
                <a:latin typeface="Times New Roman" panose="02020603050405020304" pitchFamily="18" charset="0"/>
                <a:cs typeface="Times New Roman" panose="02020603050405020304" pitchFamily="18" charset="0"/>
                <a:sym typeface="Calibri"/>
              </a:rPr>
              <a:t> </a:t>
            </a:r>
            <a:r>
              <a:rPr lang="en-IN" sz="2400" dirty="0">
                <a:latin typeface="Times New Roman" panose="02020603050405020304" pitchFamily="18" charset="0"/>
                <a:cs typeface="Times New Roman" panose="02020603050405020304" pitchFamily="18" charset="0"/>
              </a:rPr>
              <a:t>the data.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3239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99;p1">
            <a:extLst>
              <a:ext uri="{FF2B5EF4-FFF2-40B4-BE49-F238E27FC236}">
                <a16:creationId xmlns:a16="http://schemas.microsoft.com/office/drawing/2014/main" id="{DC354E2C-8EEF-F6AC-E127-140D76EBD4B4}"/>
              </a:ext>
            </a:extLst>
          </p:cNvPr>
          <p:cNvSpPr txBox="1"/>
          <p:nvPr/>
        </p:nvSpPr>
        <p:spPr>
          <a:xfrm>
            <a:off x="505705" y="650984"/>
            <a:ext cx="6961895" cy="815568"/>
          </a:xfrm>
          <a:prstGeom prst="rect">
            <a:avLst/>
          </a:prstGeom>
          <a:noFill/>
          <a:ln>
            <a:noFill/>
          </a:ln>
        </p:spPr>
        <p:txBody>
          <a:bodyPr spcFirstLastPara="1" wrap="square" lIns="91425" tIns="45700" rIns="91425" bIns="45700" anchor="t" anchorCtr="0">
            <a:spAutoFit/>
          </a:bodyPr>
          <a:lstStyle/>
          <a:p>
            <a:pPr lvl="0">
              <a:lnSpc>
                <a:spcPct val="120000"/>
              </a:lnSpc>
              <a:spcAft>
                <a:spcPts val="600"/>
              </a:spcAft>
            </a:pPr>
            <a:r>
              <a:rPr lang="en-US" sz="3500" b="1" i="0" dirty="0">
                <a:solidFill>
                  <a:srgbClr val="000000"/>
                </a:solidFill>
                <a:effectLst/>
                <a:latin typeface="Times New Roman" panose="02020603050405020304" pitchFamily="18" charset="0"/>
                <a:cs typeface="Times New Roman" panose="02020603050405020304" pitchFamily="18" charset="0"/>
              </a:rPr>
              <a:t>What is the distribution of ratings?</a:t>
            </a:r>
            <a:endParaRPr lang="en-IN" sz="3500" b="1" dirty="0">
              <a:solidFill>
                <a:schemeClr val="tx1"/>
              </a:solidFill>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2"/>
          <a:srcRect/>
          <a:stretch/>
        </p:blipFill>
        <p:spPr bwMode="auto">
          <a:xfrm>
            <a:off x="372901" y="1575329"/>
            <a:ext cx="5506197" cy="4317809"/>
          </a:xfrm>
          <a:prstGeom prst="rect">
            <a:avLst/>
          </a:prstGeom>
          <a:noFill/>
        </p:spPr>
      </p:pic>
      <p:sp>
        <p:nvSpPr>
          <p:cNvPr id="8" name="TextBox 7"/>
          <p:cNvSpPr txBox="1"/>
          <p:nvPr/>
        </p:nvSpPr>
        <p:spPr>
          <a:xfrm>
            <a:off x="6096000" y="2743200"/>
            <a:ext cx="5931876" cy="1631216"/>
          </a:xfrm>
          <a:prstGeom prst="rect">
            <a:avLst/>
          </a:prstGeom>
          <a:noFill/>
        </p:spPr>
        <p:txBody>
          <a:bodyPr wrap="square" rtlCol="0">
            <a:spAutoFit/>
          </a:bodyPr>
          <a:lstStyle/>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Most of peoples rated the laptops in </a:t>
            </a:r>
            <a:r>
              <a:rPr lang="en-US" sz="2000" b="0" i="0" dirty="0" err="1">
                <a:solidFill>
                  <a:srgbClr val="000000"/>
                </a:solidFill>
                <a:effectLst/>
                <a:latin typeface="Times New Roman" panose="02020603050405020304" pitchFamily="18" charset="0"/>
                <a:cs typeface="Times New Roman" panose="02020603050405020304" pitchFamily="18" charset="0"/>
              </a:rPr>
              <a:t>flipkart</a:t>
            </a:r>
            <a:r>
              <a:rPr lang="en-US" sz="2000" b="0" i="0" dirty="0">
                <a:solidFill>
                  <a:srgbClr val="000000"/>
                </a:solidFill>
                <a:effectLst/>
                <a:latin typeface="Times New Roman" panose="02020603050405020304" pitchFamily="18" charset="0"/>
                <a:cs typeface="Times New Roman" panose="02020603050405020304" pitchFamily="18" charset="0"/>
              </a:rPr>
              <a:t> between the ratings of 3.5 to 5.0</a:t>
            </a:r>
          </a:p>
          <a:p>
            <a:pPr algn="l">
              <a:buFont typeface="Arial" panose="020B0604020202020204" pitchFamily="34" charset="0"/>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Customers highly rated the laptops with a 4.2 rating.</a:t>
            </a:r>
          </a:p>
          <a:p>
            <a:pPr algn="l">
              <a:buFont typeface="Arial" panose="020B0604020202020204" pitchFamily="34" charset="0"/>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2358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9;p1">
            <a:extLst>
              <a:ext uri="{FF2B5EF4-FFF2-40B4-BE49-F238E27FC236}">
                <a16:creationId xmlns:a16="http://schemas.microsoft.com/office/drawing/2014/main" id="{71C59849-F5A5-5B64-7638-D15B2CC7AE27}"/>
              </a:ext>
            </a:extLst>
          </p:cNvPr>
          <p:cNvSpPr txBox="1"/>
          <p:nvPr/>
        </p:nvSpPr>
        <p:spPr>
          <a:xfrm>
            <a:off x="460375" y="641491"/>
            <a:ext cx="10456154" cy="815568"/>
          </a:xfrm>
          <a:prstGeom prst="rect">
            <a:avLst/>
          </a:prstGeom>
          <a:noFill/>
          <a:ln>
            <a:noFill/>
          </a:ln>
        </p:spPr>
        <p:txBody>
          <a:bodyPr spcFirstLastPara="1" wrap="square" lIns="91425" tIns="45700" rIns="91425" bIns="45700" anchor="t" anchorCtr="0">
            <a:spAutoFit/>
          </a:bodyPr>
          <a:lstStyle/>
          <a:p>
            <a:pPr marL="0" marR="0" lvl="0" indent="0" rtl="0">
              <a:lnSpc>
                <a:spcPct val="120000"/>
              </a:lnSpc>
              <a:spcBef>
                <a:spcPts val="0"/>
              </a:spcBef>
              <a:spcAft>
                <a:spcPts val="600"/>
              </a:spcAft>
              <a:buNone/>
            </a:pPr>
            <a:r>
              <a:rPr lang="en-US" sz="3500" b="1" i="0" dirty="0">
                <a:solidFill>
                  <a:srgbClr val="000000"/>
                </a:solidFill>
                <a:effectLst/>
                <a:latin typeface="Times New Roman" panose="02020603050405020304" pitchFamily="18" charset="0"/>
                <a:cs typeface="Times New Roman" panose="02020603050405020304" pitchFamily="18" charset="0"/>
              </a:rPr>
              <a:t>What are the most common processors in the dataset?</a:t>
            </a:r>
            <a:endParaRPr lang="en-IN" sz="3500" b="1" u="sng" dirty="0">
              <a:solidFill>
                <a:schemeClr val="accent1"/>
              </a:solidFill>
              <a:latin typeface="Times New Roman" panose="02020603050405020304" pitchFamily="18" charset="0"/>
              <a:cs typeface="Times New Roman" panose="02020603050405020304" pitchFamily="18" charset="0"/>
            </a:endParaRPr>
          </a:p>
        </p:txBody>
      </p:sp>
      <p:sp>
        <p:nvSpPr>
          <p:cNvPr id="18434" name="AutoShape 2" descr="data:image/png;base64,iVBORw0KGgoAAAANSUhEUgAAArcAAAIACAYAAACYUkS6AAAAOXRFWHRTb2Z0d2FyZQBNYXRwbG90bGliIHZlcnNpb24zLjUuMiwgaHR0cHM6Ly9tYXRwbG90bGliLm9yZy8qNh9FAAAACXBIWXMAAA9hAAAPYQGoP6dpAABT2ElEQVR4nO3dd3QUZf/+8WtTgUBCTwgEDBIECb2D9M5DFSmCFA2gNAWkiD4ijwoINhQEAQsi0gXpEDpSIk0gFDFgEAKEGpKQhNT5/eF39+eKKAnBzY7v1zlzDjtz7+5n5yyTa+695x6LYRiGAAAAABNwcXQBAAAAQHYh3AIAAMA0CLcAAAAwDcItAAAATINwCwAAANMg3AIAAMA0CLcAAAAwDcItAAAATINwCwAAANMg3AJAFh07dkzPPvusAgMDlStXLuXNm1fVqlXT1KlTdfPmTUeXJ0lauHChpk2bdt/tGzduLIvFYlty586typUra9q0acrIyLC169evnx555JEs1TRz5kzNmzcvS88FgL9DuAWALJg7d66qV6+uAwcOaPTo0dq4caNWrlyprl276tNPP1VISIijS5SU+XArSaVLl9a+ffu0b98+LVmyRMWLF9eIESM0bty4bKmJcAvgYXJzdAEA4Gz27dunQYMGqUWLFvruu+/k6elp29aiRQu9/PLL2rhxowMrfDC5c+dWnTp1bI/btGmjcuXKacaMGXr77bfl7u7uwOoA4K/RcwsAmTRp0iRZLBbNmTPHLthaeXh4qEOHDrbHGRkZmjp1qsqVKydPT08VLVpUffr0UVRUlN3zHnnkEfXr1++u12vcuLEaN25se7xjxw5ZLBYtWrRIr732mvz9/eXt7a3mzZvr9OnTds9bt26dfv31V7uhBpnl7u6u6tWrKzExUdeuXbtnuzt37mjcuHEKDAyUh4eHihcvriFDhujWrVt2n/HEiRPauXOnrZ6sDm8AgD9Dzy0AZEJ6erq2bdum6tWrKyAg4L6eM2jQIM2ZM0dDhw5Vu3btdO7cOb3++uvasWOHDh8+rMKFC2eplldffVX169fXZ599pri4OI0dO1bt27fXqVOn5OrqqpkzZ2rgwIE6e/asVq5cmaX3sDp79qzc3NxUoECBP91uGIY6deqkrVu3aty4cWrQoIGOHTumN954wzbEwdPTUytXrtRTTz0lHx8fzZw5U5L+9AQBALKKcAsAmXD9+nUlJiYqMDDwvtr/9NNPmjNnjgYPHqzp06fb1letWlW1a9fWhx9+qIkTJ2aplscff1wLFiywPXZ1dVW3bt104MAB1alTR48//rjy588vT09Pu2EG9yMtLU2SdO3aNX388cc6fPiwunbtqty5c/9p+9DQUG3atElTp07V6NGjJf02RCMgIEDdu3fX/PnzNWDAAFWtWlW5c+eWt7d3pmsCgPvBsAQAeIi2b98uSXcNN6hVq5bKly+vrVu3Zvm1fz/0QZIqVaokSfr111+z/JqSdOLECbm7u8vd3V3+/v56//331atXL82dO/eez9m2bZukuz9n165d5eXl9UCfEwAyg55bAMiEwoULK0+ePIqMjLyv9jdu3JAkFStW7K5t/v7+DxRECxUqZPfY+vN+UlJSll9Tkh599FEtXrxYFotFuXLlUmBgoPLkyfOXz7lx44bc3NxUpEgRu/UWi0V+fn62/QAADxs9twCQCa6urmrWrJkOHTp01wVhf8YaQC9fvnzXtkuXLtmNt82VK5eSk5Pvanf9+vUHqDjzcuXKpRo1aqh69eqqUKHC3wZb6bfPmZaWdtcFZ4ZhKDo6OsvjigEgswi3AJBJ48aNk2EYGjBggFJSUu7anpqaqjVr1kiSmjZtKkl2Y2Ml6cCBAzp16pSaNWtmW/fII4/o2LFjdu1+/vlnuxkQMsvT0/OBe3Lvh/Vz/PFzfvvtt0pISLD7nP9UTQD+nRiWAACZVLduXc2aNUuDBw9W9erVNWjQIFWoUEGpqan68ccfNWfOHAUHB6t9+/Z67LHHNHDgQE2fPl0uLi5q06aNbbaEgIAAjRgxwva6vXv31jPPPKPBgwerS5cu+vXXXzV16tS7furPjIoVK2rFihWaNWuWqlevLhcXF9WoUSM7doOdFi1aqFWrVho7dqzi4uJUv35922wJVatWVe/eve1qWrx4sZYsWaLSpUsrV65cqlixYrbXBOBfygAAZMmRI0eMvn37GiVLljQ8PDwMLy8vo2rVqsb48eONq1ev2tqlp6cbU6ZMMcqWLWu4u7sbhQsXNp555hnjwoULdq+XkZFhTJ061ShdurSRK1cuo0aNGsa2bduMRo0aGY0aNbK12759uyHJWLZsmd3zIyMjDUnGl19+aVt38+ZN46mnnjLy589vWCwW4+8O+40aNTIqVKjwt5+9b9++RqlSpezWJSUlGWPHjjVKlSpluLu7G8WKFTMGDRpkxMTE2LU7d+6c0bJlSyNfvnyGpLteBwAehMUwDMOx8RoAAADIHoy5BQAAgGkQbgEAAGAahFsAAACYBuEWAAAApkG4BQAAgGkQbgEAAGAa3MRBUkZGhi5duqR8+fLJYrE4uhwAAAD8gWEYio+Pl7+/v1xc7t0/S7jVb/d3DwgIcHQZAAAA+BsXLlxQiRIl7rmdcCspX758kn7bWd7e3g6uBgAAAH8UFxengIAAW267F8KtZBuK4O3tTbgFAADIwf5uCCkXlAEAAMA0CLcAAAAwDcItAAAATINwCwAAANMg3AIAAMA0CLcAAAAwDcItAAAATINwCwAAANMg3AIAAMA0CLcAAAAwDcItAAAATINwCwAAANMg3AIAAMA0CLcAAAAwDcItAAAATMPN0QU4k+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srd+7caty4sU6cOGHXJjk5WcOGDVPhwoXl5eWlDh06KCoq6p/8KAAAAMgBHBpud+7cqSFDhigsLEybN29WWlqaWrZsqYSEBFubqVOn6oMPPtCMGTN04MAB+fn5qUWLFoqPj7e1GT58uFauXKnFixdr9+7dun37ttq1a6f09HRHfCwAAAA4iMUwDMPRRVhdu3ZNRYsW1c6dO9WwYUMZhiF/f38NHz5cY8eOlfRbL62vr6+mTJmi559/XrGxsSpSpIi+/vprde/eXZJ06dIlBQQEaP369WrVqtXfvm9cXJx8fHwUGxsrb2/ve7arPnp+9nxQEzr0bh9HlwAAAEzsfvNajhpzGxsbK0kqWLCgJCkyMlLR0dFq2bKlrY2np6caNWqkvXv3SpIOHTqk1NRUuzb+/v4KDg62tfmj5ORkxcXF2S0AAABwfjkm3BqGoZEjR+qJJ55QcHCwJCk6OlqS5Ovra9fW19fXti06OloeHh4qUKDAPdv80eTJk+Xj42NbAgICsvvjAAAAwAFyTLgdOnSojh07pkWLFt21zWKx2D02DOOudX/0V23GjRun2NhY23LhwoWsFw4AAIAcI0eE22HDhmn16tXavn27SpQoYVvv5+cnSXf1wF69etXWm+vn56eUlBTFxMTcs80feXp6ytvb224BAACA83NouDUMQ0OHDtWKFSu0bds2BQYG2m0PDAyUn5+fNm/ebFuXkpKinTt3ql69epKk6tWry93d3a7N5cuXdfz4cVsbAAAA/Du4OfLNhwwZooULF2rVqlXKly+frYfWx8dHuXPnlsVi0fDhwzVp0iQFBQUpKChIkyZNUp48edSzZ09b25CQEL388ssqVKiQChYsqFGjRqlixYpq3ry5Iz8eAAAA/mEODbezZs2SJDVu3Nhu/Zdffql+/fpJksaMGaOkpCQNHjxYMTExql27tkJDQ5UvXz5b+w8//FBubm7q1q2bkpKS1KxZM82bN0+urq7/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HPqT6/v6BJyrD3D9ji6BABANqDnFgAAAKZBuAUAAIBpEG4BAABgGoRbAAAAmAbhFgAAAKZBuAUAAIBpEG4BAABgGoRbAAAAmIZDw+2uXbvUvn17+fv7y2Kx6LvvvrPb3q9fP1ksFrulTp06dm2Sk5M1bNgwFS5cWF5eXurQoYOioqL+wU8BAACAnMKh4TYhIUGVK1fWjBkz7tmmdevWunz5sm1Zv3693fbhw4dr5cqVWrx4sXbv3q3bt2+rXbt2Sk9Pf9jlAwAAIIdx6O1327RpozZt2vxlG09PT/n5+f3pttjYWH3++ef6+uuv1bx5c0nSggULFBAQoC1btqhVq1bZXjMAAAByrhw/5nbHjh0qWrSoypYtqwEDBujq1au2bYcOHVJqaqpatmxpW+fv76/g4GDt3bv3nq+ZnJysuLg4uwUAAADOL0eH2zZt2uibb77Rtm3b9P777+vAgQNq2rSpkpOTJUnR0dHy8PBQgQIF7J7n6+ur6Ojoe77u5MmT5ePjY1sCAgIe6ucAAADAP8OhwxL+Tvfu3W3/Dg4OVo0aNVSqVCmtW7dOTz755D2fZxiGLBbLPbePGzdOI0eOtD2Oi4sj4AIAAJhAju65/aNixYqpVKlSioiIkCT5+fkpJSVFMTExdu2uXr0qX1/fe76Op6envL297RYAAAA4P6cKtzdu3NCFCxdUrFgxSVL16tXl7u6uzZs329pcvnxZx48fV7169RxVJgAAABzEocMSbt++rTNnztgeR0ZG6siRIypYsKAKFiyoCRMmqEuXLipWrJjOnTunV199VYULF1bnzp0lST4+PgoJCdHLL7+sQoUKqWDBgho1apQqVqxomz0BAAAA/x4ODbcHDx5UkyZNbI+t42D79u2rWbNmKTw8XPPnz9etW7dUrFgxNWnSREuWLFG+fPlsz/nwww/l5uambt26KSkpSc2aNdO8efPk6ur6j38eAAAAOJZDw23jxo1lGMY9t2/atOlvXyNXrlyaPn26pk+fnp2lAQAAwAk51ZhbAAAA4K8QbgEAAGAahFsAAACYBuEWAAAApkG4BQAAgGkQbgEAAGAahFsAAACYBuEWAAAApkG4BQAAgGkQbgEAAGAahFsAAACYBuEWAAAApkG4BQAAgGkQbgEAAGAahFsAAACYBuEWAAAApkG4BQAAgGkQbgEAAGAahFsAAACYBuEWAAAAppGlcNu0aVPdunXrrvVxcXFq2rTpg9YEAAAAZEmWwu2OHTuUkpJy1/o7d+7o+++/f+CiAAAAgKxwy0zjY8eO2f598uRJRUdH2x6np6dr48aNKl68ePZVBwAAAGRCpsJtlSpVZLFYZLFY/nT4Qe7cuTV9+vRsKw4AAADIjEyF28jISBmGodKlS2v//v0qUqSIbZuHh4eKFi0qV1fXbC8SAAAAuB+ZCrelSpWSJGVkZDyUYgAAAIAHkalw+3s///yzduzYoatXr94VdsePH//AhQEAAACZlaVwO3fuXA0aNEiFCxeWn5+fLBaLbZvFYiHcAgAAwCGyFG7ffvttTZw4UWPHjs3uegAAAIAsy9I8tzExMeratWt21wIAAAA8kCyF265duyo0NDS7awEAAAAeSJaGJZQpU0avv/66wsLCVLFiRbm7u9ttf/HFF7OlOAAAACAzshRu58yZo7x582rnzp3auXOn3TaLxUK4BQAAgENkKdxGRkZmdx0AAADAA8vSmFsAAAAgJ8pSz+1zzz33l9u/+OKLLBUDAAAAPIgshduYmBi7x6mpqTp+/Lhu3bqlpk2bZkthAAAAQGZlKdyuXLnyrnUZGRkaPHiwSpcu/cBFAQAAAFmRbWNuXVxcNGLECH344YfZ9ZIAAABApmTrBWVnz55VWlpadr4kAAAAcN+yNCxh5MiRdo8Nw9Dly5e1bt069e3bN1sKAwAAADIrS+H2xx9/tHvs4uKiIkWK6P333//bmRQAAACAhyVL4Xb79u3ZXQcAAADwwLIUbq2uXbum06dPy2KxqGzZsipSpEh21QUAAABkWpYuKEtISNBzzz2nYsWKqWHDhmrQoIH8/f0VEhKixMTE7K4RAAAAuC9ZCrcjR47Uzp07tWbNGt26dUu3bt3SqlWrtHPnTr388svZXSMAAABwX7I0LOHbb7/V8uXL1bhxY9u6tm3bKnfu3OrWrZtmzZqVXfUBAAAA9y1LPbeJiYny9fW9a33RokUZlgAAAACHyVK4rVu3rt544w3duXPHti4pKUn/+9//VLdu3WwrDgAAAMiMLA1LmDZtmtq0aaMSJUqocuXKslgsOnLkiDw9PRUaGprdNQIAAAD3JUvhtmLFioqIiNCCBQv0008/yTAM9ejRQ7169VLu3Lmzu0YAAADgvmQp3E6ePFm+vr4aMGCA3fovvvhC165d09ixY7OlOAAAACAzsjTmdvbs2SpXrtxd6ytUqKBPP/30gYsCAAAAsiJL4TY6OlrFihW7a32RIkV0+fLlBy4KAAAAyIoshduAgADt2bPnrvV79uyRv7//AxcFAAAAZEWWxtz2799fw4cPV2pqqpo2bSpJ2rp1q8aMGcMdygAAAOAwWQq3Y8aM0c2bNzV48GClpKRIknLlyqWxY8dq3Lhx2VogAAAAcL+yFG4tFoumTJmi119/XadOnVLu3LkVFBQkT0/P7K4PAAAAuG9ZCrdWefPmVc2aNbOrFgAAAOCBZOmCMgAAACAnItwCAADANAi3AAAAMA3CLQAAAEyDcAsAAADTINwCAADANAi3AAAAMA3CLQAAAEyDcAsAAADTcGi43bVrl9q3by9/f39ZLBZ99913dtsNw9CECRPk7++v3Llzq3Hjxjpx4oRdm+TkZA0bNkyFCxeWl5eXOnTooKioqH/wUwAAACCncGi4TUhIUOXKlTVjxow/3T516lR98MEHmjFjhg4cOCA/Pz+1aNFC8fHxtjbDhw/XypUrtXjxYu3evVu3b99Wu3btlJ6e/k99DAAAAOQQbo588zZt2qhNmzZ/us0wDE2bNk2vvfaannzySUnSV199JV9fXy1cuFDPP/+8YmNj9fnnn+vrr79W8+bNJUkLFixQQECAtmzZolatWv1jnwUAAACOl2PH3EZGRio6OlotW7a0rfP09FSjRo20d+9eSdKhQ4eUmppq18bf31/BwcG2Nn8mOTlZcXFxdgsAAACcX44Nt9HR0ZIkX19fu/W+vr62bdHR0fLw8FCBAgXu2ebPTJ48WT4+PrYlICAgm6sHAACAI+TYcGtlsVjsHhuGcde6P/q7NuPGjVNsbKxtuXDhQrbUCgAAAMfKseHWz89Pku7qgb169aqtN9fPz08pKSmKiYm5Z5s/4+npKW9vb7sFAAAAzi/HhtvAwED5+flp8+bNtnUpKSnauXOn6tWrJ0mqXr263N3d7dpcvnxZx48ft7UBAADAv4dDZ0u4ffu2zpw5Y3scGRmpI0eOqGDBgipZsqSGDx+uSZMmKSgoSEFBQZo0aZLy5Mmjnj17SpJ8fHwUEhKil19+WYUKFVLBggU1atQoVaxY0TZ7AgAAAP49HBpuDx48qCZNmtgejxw5UpLUt29fzZs3T2PGjFFSUpIGDx6smJgY1a5dW6GhocqXL5/tOR9++KHc3NzUrVs3JSUlqVmzZpo3b55cXV3/8c8DAAAAx7IYhmE4ughHi4uLk4+Pj2JjY/9y/G310fP/waqcy6F3+zi6BNyH+tPrO7qEHGvPsD2OLgEA8BfuN6/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2ECRNksVjsFj8/P9t2wzA0YcIE+fv7K3fu3GrcuLFOnDjhwIoBAADgSDk63EpShQoVdPnyZdsSHh5u2zZ16lR98MEHmjFjhg4cOCA/Pz+1aNFC8fHxDqwYAAAAjpLjw62bm5v8/PxsS5EiRST91ms7bdo0vfbaa3ryyScVHBysr776SomJiVq4cKGDqwYAAIAj5PhwGxERIX9/fwUGBqpHjx765ZdfJEmRkZGKjo5Wy5YtbW09PT3VqFEj7d279y9fMzk5WXFxcXYLAAAAnF+ODre1a9fW/PnztWnTJs2dO1fR0dGqV6+ebty4oejoaEmSr6+v3XN8fX1t2+5l8uTJ8vHxsS0BAQEP7TMAAADgn5Ojw22bNm3UpUsXVaxYUc2bN9e6deskSV999ZWtjcVisXuOYRh3rfujcePGKTY21rZcuHAh+4sHAADAPy5Hh9s/8vLyUsWKFRUREWGbNeGPvbRXr169qzf3jzw9PeXt7W23AAAAwPk5VbhNTk7WqVOnVKxYMQUGBsrPz0+bN2+2bU9JSdHOnTtVr149B1YJAAAAR3FzdAF/ZdSoUWrfvr1Kliypq1ev6u2331ZcXJz69u0ri8Wi4cOHa9KkSQoKClJQUJAmTZqkPHnyqGfPno4uHQAAAA6Qo8NtVFSUnn76aV2/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8dXRIAAAD+YaYIt0uWLNHw4cP12muv6ccff1SDBg3Upk0bnT9/3tGlAQAA4B9kijG3H3zwgUJCQtS/f39J0rRp07Rp0ybNmjVLkydPdnB1uF/n36zo6BJyrJLjwx1dAgAgG5yauM3RJeRY5V9rmi2v4/ThNiUlRYcOHdIrr7xit75ly5bau3fvnz4nOTlZycnJtsexsbGSpLi4uL98r/TkpAes1rz+bt/dj/g76dlQiTllx/6VpLSktGx5HTPKjn2ckMb+vZfs+g4nJSdmy+uYUXbt4zupqdnyOmaTXfv39p2EbHkdM/q7fWzdbhjGX7+Q4eQuXrxoSDL27Nljt37ixIlG2bJl//Q5b7zxhiGJhYWFhYWFhYXFyZYLFy78ZTZ0+p5bK4vFYvfYMIy71lmNGzdOI0eOtD3OyMjQzZs3VahQoXs+JyeJi4tTQECALly4IG9vb0eXY0rs44eL/fvwsY8fLvbvw8c+fvicbR8bhqH4+Hj5+/v/ZTunD7eFCxeWq6uroqOj7dZfvXpVvr6+f/ocT09PeXp62q3Lnz//wyrxofH29naKL6MzYx8/XOzfh499/HCxfx8+9vHD50z72MfH52/bOP1sCR4eHqpevbo2b95st37z5s2qV6+eg6oCAACAIzh9z60kjRw5Ur1791aNGjVUt25dzZkzR+fPn9cLL7zg6NIAAADwDzJFuO3evbtu3LihN998U5cvX1ZwcLDWr1+vUqVKObq0h8LT01NvvPHGXUMrkH3Yxw8X+/fhYx8/XOzfh499/PCZdR9bDOPv5lMAAAAAnIPTj7kFAAAArAi3AAAAMA3CLQAAAEyDcAsAAADTINwCAADANAi3JpKRkSEmv3i4MjIyHF0CkCV37txxdAmmxrEXzs4wDNN8j5kKDMgC60HAxYXzQ+Q8hmHIYrEoLS1NO3fu1JIlSxQXF6eCBQtq4sSJKlCggKNLNCXrfsfDlZGRIYvFwr5+iJx9H/OX2UlZz0muXLmiL774Qi+99JJCQkJ09uxZB1dmLtae2u+++0716tXT4sWLdf36dVksFluwpcc8eyUlJenWrVuOLsOppaenS5I++eQTvf7667p586bi4+O1a9cueXl56c6dO9qzZw+9uVlk/f+emJiobdu2qV27dmrfvr1mz56tpKSku9oh+2RkZMjFxcUWutLT09nP2WDbtm1q1KiR1q1bJ0l2+9gZf7Ek3Dopi8WipKQkPf/885o4caLc3Nz05Zdf6uDBg5KkkydPKj4+3sFVOj9rgL1z545++ukn9evXTw0aNFDv3r21Zs0apaam2h0EkDUZGRnatm2batasqc6dO+uFF15QRESEJAJCVri5/XbzyXfffVchISFavny5JKlly5by8PBQZGSklixZomPHjjmyTKdl/WP/7rvv6qWXXlKVKlV06tQpzZs3T7lz59bt27cVFxfHcSEbWP//JyUlaeXKlerTp4969eqlVatWSZJcXV1t+5ljRdalpKQoPT1dISEh8vf314svvqgTJ05Ikl1HjrMEXcKtE7L2ynz66ac6d+6cIiIi1LVrVxUtWlQtW7aUYRhas2aNFi1aZGuLzPt97/jatWvVtm1bjRs3Tm3bttWVK1fUv39/1a1bV2PGjNHhw4cdXK1zsn4/FyxYoJdeeklt27ZV8eLFtW3bNhUqVEiGYeiHH35QYmKigyt1PidOnJCrq6uefvppJSQk6Pvvv1fv3r0lSXnz5tW2bduUmpoqiVCQWa6urpKkjz76SJMnT9bbb7+tkiVLqmPHjpKk77//Xj169OC48IAyMjKUkpIi6bd9PXToUF25ckW3b99Wr169lDdvXvXp00f79++XJE4mHkCLFi20bNkyLVu2TC+++KJmzJihihUrKjg4WG+99ZaioqLk4uLiNEPxnKNK2LF+uVatWqXu3bvLxcVFs2fPVuPGjVWgQAEZhqHr169r3759toMwMs96hvrOO+/o2rVrmjt3rt544w1NnjxZ06ZNU8eOHRUREaHw8HCNGDFCu3btcnDFzsf6x+j9999Xr1699L///U9FixZVw4YNVbBgQZ0/f17Tp0+39dLg/nl4eKhw4cI6fvy4Fi9erMDAQFWtWlWSdPr0aV2+fFn169eXRCjIDOuJwPbt2+Xj46P//Oc/Onv2rA4ePKinn35aklShQgWdP39eefLkcWSpTs/FxUWenp6SpOnTp+vdd9/V2rVrNX/+fO3Zs0dvvfWWzp07pzp16ui5555zcLXOzdXVVcWKFVOJEiV08uRJtW3bVsOHD1etWrU0f/58BQUFqUOHDpoxY4ZT9N66OboAZJ7FYlF6erqqVq2qixcvSpLWrl2rhQsXSvrtgLBlyxa98MILkn7rHSPkZp51n504cULVq1dX7ty5Jf0WGh5//HG99dZbio2NVcuWLTV//nwNGTJEe/fuVb58+RxZtlNxcXHRjRs3lJCQoLZt20qS5s6dq6+//lqSVKxYMcaRZ5L1YsegoCA1aNBAH3zwgY4cOWI7HoSHh2v69Onq0KGDJCktLc02jAF/z3oi4Ofnp+LFiys2NlarVq1SzZo19cgjj0iS9u7dq/j4eJUrV86BlTq35cuXa+vWrXr55ZdVpkwZ9evXT0FBQfL09JSnp6cqV66s4OBg9e7dW0ePHlVAQICjS3Zqqampcnd31/jx45WRkaGlS5cqT548iomJ0U8//aS33npLa9euVVRUlIYOHerocv8WPbdOJj09XWlpaXJ1dVWLFi105MgRvfXWW/Lx8VGDBg2UlpamFStW6MyZM+rTp48kEWwfgGEYatq0qebOnatdu3bZfsaVpIIFC+r48eOqW7euvvjiC7m6uur48eMOrNY55cqVS8HBwfrpp5907Ngx5c2bV40aNZIkRURE6MiRI7Yghns7e/asEhIS7C52HDRokK5du6Zz585p+vTp6tmzp1q2bCk3Nze9/vrrkuQ0PzPmNGXKlJGbm5v69eunyZMn6z//+Y8k6ejRo5oxY4Z69uzp4Aqd27Vr1xQaGqpatWqpRo0a2rp1q7788ku7Ni4uLipcuLCaNWumsmXLOqhSc3B3d5ckHTlyRHXr1rX96lCgQAHVrVtXb775pp566inNnTvXkWXeN6YCcxLWK0R/Ly4uTqNGjdJnn32m3Llza9iwYTpw4ICuXr2qHj166LXXXqPXNhtcv35d/fv317Vr19S9e3dVrVpV8fHx2rlzp2bPnq1bt24pKipKFSpUUHh4uEqWLOnokp3OO++8o+nTp8vFxUWNGjXSggULdOjQIb377ru6ffu21q5d6+gSc7zOnTsrISFBjRs3VvPmzVWrVi3bth07dmjDhg06e/asWrdurW7dusnb29uB1TqfW7duKX/+/HbroqOj9dJLL2nHjh2qVKmS0tLS9PPPP6thw4b6+OOPVaRIEccUawKJiYm6ePGijh49qtDQUB08eFBHjhxRo0aNNGjQIHXr1s3RJZpOWlqaRowYoU2bNmnz5s0qVaqUbdvNmzdVp04drVixQsHBwQ6s8v4Qbp3EsmXL9Oqrr6pXr17q0qWLKlasaNsWHh6uTz/9VLt371bdunX11FNPqWHDhvLw8GDexQdk3X8nTpzQ+++/r9WrV8vLy0tubm7y8fHR+PHj1alTJ02aNElLlizR0aNHHV1yjhcZGan4+HgFBQXZhnpI0scff6yvv/5aUVFRypMnjxITE/XEE0/o9ddfV6VKlRxYcc53584dTZ8+XSdOnNDZs2eVnp6ukiVLql69emrTpo2CgoJsba3faY4NmePv768aNWroueeeU8OGDeXj4yNXV1ddunRJa9eu1cGDB5UvXz498sgjGjx4MJ0K2SgxMVFnz57VDz/8oHXr1iksLEwZGRlq06aN+vbtqyZNmji6RNM4c+aM+vbtq8KFC6tz584qV66c3NzctGjRIn3zzTeKjo52dIn3hXDrJDZs2KDly5frzJkzunLlikqWLKm2bduqc+fOdmdXd+7cUa5cuRxYqbnEx8fLy8vLrtd8y5Ytyps3rypVqqQ8efJoz549GjVqlF544QX17dvXgdU6h44dO+r8+fNq166d6tSpo3LlyqlUqVJyc3PTgQMHdOLECV27dk0FChRQSEgIASwTkpOTtX//fu3atUuHDx/WpUuX5ObmpvLly6thw4Zq1qyZihUr5ugynU56eroWLFigpUuXasuWLSpSpIj69eun1q1b64knnnB0eaZk/dXROutHuXLllJGRoRs3bigiIkL79u3TkiVLlJqaqh9//NHR5ZrK3r17NWXKFJ06dUre3t46deqUKlasqLFjx6pz586OLu++EG6dSHx8vE6ePKmDBw/qhx9+0IkTJ5SUlKSKFSuqQ4cO6tSpk7y8vBxdptOzHlSXLVumhQsXateuXSpfvryeeeYZ9ejR466fJqXfpgsrUqQI4xfvQ1hYmBYtWqRNmzbpzp07Cg4OVqNGjVS/fn1VqlRJefPmdXSJTsd6GP/9icDVq1e1f/9+ff/99zp27Jji4uKUnp6uPn36aPDgwY4q1emdPXtW/fv3186dO2WxWBQUFKQePXqoW7duCgwMtPs1Ag8mKSlJzZs318CBA9WjRw/bzAnSb9/56Oho3blzR4GBgQ6s0jzi4+N1+/Zt3b59W0FBQTp27JiOHTumSpUqydfXV76+vo4u8b4Rbp3UxYsXdfz4cR0+fFj79+9XRESEPD09FRwcrJkzZxJyH1BCQoKKFy+utm3bqkGDBtq3b5/WrVunpKQktW3bVj169FDnzp356fEBrVmzRgsWLFBYWJg8PT1VvXp1NW3aVJUrV1aZMmVUsGBBR5folG7fvm13khAZGanvv/9eGzZs0LPPPquWLVv+6Th+3Jt1GEeHDh0UGBioSpUqqVSpUlq/fr0WLFig1NRUBQcHa/z48WrRooWjy3Vq1g6Gjz76SJ9//rl27dql/Pnz2w2pOXz4sMqWLcvsNA/Iuk/XrFmj119/XYZh6NatW3rllVc0aNAgR5eXZYRbJ2H9z75z507bleRW1rlW9+7dqxs3btx1RSnun/U/+hdffKHZs2frhx9+sG27cuWKtm7dqvnz5ys0NFSXL192qjPZnMJ6l5vfTz9169YtLV68WMuWLVNERITy5Mmj7t2763//+58DK3Ue1uPD4cOHtXTpUq1atUqJiYlq1qyZQkJCbPPZImusJwJhYWFq06aNfv31V7sL8n744Qd17NhRhQoV0vTp09W0aVMHVuv8rMfh5s2bq3Hjxvrvf/9rtz0pKUnvvPOOihcvroEDBzqoSudn3c8XLlxQnTp1NGrUKNWqVUuNGjXShg0b1KJFC23YsEH58+dX7dq1nepkmMkNnYSrq6tSU1PVq1cvpaenq0OHDnrmmWfUoEEDBQUFKSgoSG3atFFsbKykP59dAfevfv36On36tO0K6YyMDPn6+qpnz57q0aOHLdhyUU7m/f4uN7/88osMw9Cjjz6qF154QS+88IJ++eUXzZ49m1knMsH6C8Jzzz0nNzc324T2S5cuVYMGDRQSEqKpU6eqQIECjizTaVm/r8ePH1eRIkWUlJQkb29v20lF7dq1NWLECBUuXJhgmw0sFotSU1NVokQJhYeH29Zbp8HMnTu3Vq1a5dQ9izlBRkaGXF1dNWvWLJUrV04jRozQ999/r2LFiqlBgwZKT0/XsWPH9NNPP9nNvuIMSD9OwHqL0p9//lmtW7dWfHy8Nm3apHbt2qlMmTIaP368IiMjlTt3bvn5+Uli7sqssAbVqKgo1a9fX9OmTdPWrVsl/f/9aRiGXFxcVLx4cUnc2SmzrN/lI0eOqF+/furUqZPq1aunRx55ROPHj9eNGzdUunRpTZkyRSEhIQ6u1rn88MMPOnfunLZt26bRo0dr9OjROnDggFavXq0NGzZo9+7dji7R6bVu3VpxcXGaPHmy7ty5YzcsKTw8nH2cjdzd3dW6dWutX79eK1eulCS5ubnJYrFo06ZNioiIUK9evRxcpXOzfn8vXryoatWqSZLefvttderUSbly5ZKrq6uuXr2qxMREpxuCx7AEJ2DthW3VqpWqVq2qLl26yMvLS2fOnNGSJUu0aNEiubu7q06dOnr11VfVsmVLSQSvrIqKitI777yjgwcP6sCBA6pdu7YGDhyobt26cTvNB2S9G1bt2rXl4+Oj5s2bq1y5cgoLC9OyZcv06KOPau7cudxtKBOsx4dDhw5p1qxZmjp1qgoWLKikpCTlypVLKSkp6t27t1JSUvTdd985ulynkpycbHcRkyQtWbJEr776qkqWLKkaNWqoevXq2rlzpxYuXKjNmzc7XQ9XTmU9ER42bJgWL16sRx99VDVr1lRCQoL27t2rdu3a6cMPP3Rwlc4rIyNDFotFFotFixYt0qxZs7R9+3YVLVpU27dvV6VKlZSYmKhy5crp/fffV9euXR1dcqYQbnM4a2/iuXPnVKZMGZ09e9Zu6q+YmBgNHDhQPj4+Sk5O1smTJzVv3jy7eXDx15KTk/Xzzz/b7bO0tDRdv35dhw4d0qJFi7RhwwalpqaqRo0a+uCDD1SlShXHFeyE4uPj5enpKQ8PD8XGxqpMmTI6cuSIrQc8OTlZBw8eVI8ePdSnTx+9/fbbnJxlUvv27bV371598skn6tGjh90265XmX331FTd2yYRnn31Wb7/9tooXL267PakkrV+/XuvWrdOpU6d0+vRp+fn56ZVXXnG6AOAsVqxYoe+//16HDh2Sq6urRowYoSZNmnAxWTb59ddf1aFDB509e1a5cuXSyZMnFRkZqZkzZ+rw4cN2Q0OchgGnEBYWZjz22GPG1q1b79q2atUqo0uXLsaJEyeMRx991Bg/fryRnp7ugCqd08yZM43KlSsbhmEYV69eNX755Re77SkpKUZkZKQxb948o0aNGsbmzZsNwzCMjIyMf7pUpzV+/HgjJCTEWLp0qbF+/XrjySefNE6cOHFXu2nTphlVq1Y1UlJSHFCl87B+96z/zyMjI41OnToZwcHBhouLi9GhQwfjm2++MSIjI41XX33V6NChg3H06FHDMAwjOTnZYXU7kytXrhhNmzY1DMMwbt++bQwdOtTYtGmTcf36dcMwDCM1NdU4d+6ckZyczD7NJtbvc0xMjHH48GFj06ZNxoEDBzgeZKObN28aM2bMMI4cOWKkpaXZ1sfExBijR482Hn30UcNisRhFixY1OnXqZOzYscOB1WYdPbdOIiEhQU899ZQuXbqkiRMnqnr16rbJ2F944QWdP39e69ev1xtvvKGDBw9q3bp1Dq7YuVy6dEn+/v4aOXKkpk2bpo4dO6pnz55q2rSpChUqZGvHTTIyzzAMjRw5Uj/88IOSk5NVvnx57d27V02bNtXkyZPtblE6atQohYWFMXbxPsTHxytfvny2nthz587pzJkz2r9/v/bt22e7FXehQoX05ptvcvHNAzh58qTq1KmjO3fuqGzZsurSpYvat2+v8uXLy9PT027mDzy4nj17auXKlfLz85O/v79KlSqlunXrql69eqpatSrXlDyAhQsXasyYMapYsaLKly+vWrVqqVq1aipbtqwMw1BkZKRiYmIUGxur+vXr3zUsx1kQbp3IL7/8omHDhunSpUuqWLGivLy8dODAAcXExOiTTz5R69at1axZM9WoUUNTpkxxdLlOwTAM20Vi0m9TzKxZs0bz58/Xli1b5O3trY4dO6p3796qUaMGY24fQGxsrDZs2KB169bpxx9/tF24V7NmTQUFBenIkSOKiIjQiBEj7pruDvb27dunrl27Kioq6q5hBhkZGYqIiNDJkycVFham48eP6/z58ypYsKDq1KmjYcOGqUSJEg6s3nmEhobK3d3ddnvX06dPa+bMmVq6dKmuXLmihg0bqlOnTurYsSM3EnhA1rHjy5cv19ChQ/Xtt9/Kw8ND27ZtU1hYmC5duqS8efPK19dXM2bMYA7sLEpPT9eWLVu0ceNGHThwQHfu3JG/v7+qVq2qJ554QtWqVbPr0HFWhFsnc/PmTS1fvlwbNmyQm5ubvL291bdvXzVs2FBLlizR8OHDFRYWZjcuF/f2zTff6ObNm2rZsqVKlChhd/OLK1euaOnSpfrqq6909OhR5c+fX8ePH2du20z64wmEJNsvDdarns+cOaNcuXJpzJgxevXVVx1YrXP45Zdf9Ouvv6pJkyb65ptv1Lt3bz333HN69tln7ea0TUxM1MmTJ3X8+HEdPHhQoaGh+vzzz9WgQQMHVp+zGf93nUNYWJiGDh2q559/XgMGDLhr2r/Tp0/r/fff12effaYFCxaoZ8+eDqza+Vn376RJkxQfH6/JkyfbtiUnJ2vv3r1as2aNYmJimMs9m8TExGj9+vXauHGjTp06JYvFojJlyqhGjRqqUqWKGjZsaBtn7mwIt04gKipKGzduVGBgoKpUqWI7q0pKSrLd6vHOnTtatGiRLl68eNeE17i35557TvPmzVORIkXUsmVLdenSRVWrVpWvr6/d8IOTJ09q48aNGjlypAOrdX5r1qxRkyZN7O6e9eOPP2rbtm1auHChnnnmGY0YMcKBFTqfsLAwhYaGaseOHTp8+LCKFCmirl27KiQkRI8++qit3a1btxQREaGaNWs6sNqcz9qD2LVrV3l7e2vq1KkqVKiQDMPQ8uXLNW3aNJ08eVI9evTQxx9/LHd3d+YVzybp6el655139NNPP+nrr7/+0zYMDXtw1llrfi8yMlJr167Vli1bFBUVJRcXF4WGhjrt3NiE2xzK+lPj1q1bNXr0aP3666+6ffu28uTJo9atW6tnz56qU6eO8ufP77RnVjlFWlqa5s2bp08//VSHDx/WI488os6dO9vG1BUqVIgxddng8OHD6ty5s8qUKaNq1aqpXbt2dsMP0tLSlJiYaHfnJ/w56/EhKipKixYtUq9evZSWlqYTJ05o69at2rx5s6KiopQvXz5t2LBB5cuXd3TJTsUwDPn4+GjLli22qb2WLFmiN954Q6VLl1bz5s31ySefqEuXLpo6dSrhNpusX79eAwcO1I0bN9SvXz/16NFDVatW5ZjwkBw8eFARERGqXbu2SpcubVv/ww8/6MSJE7abwTgjwm0OZT1YNmnSRKVKldJ///tf+fn5admyZZo7d64OHjwoHx8fjRo1SmPHjv3Tn37x1wzDUHp6ul1wvXz5smbOnKmvvvpKUVFRqlatmrp27aomTZowf+UDunjxotatW6fjx48rPDxcsbGx8vPzU6tWrdS8eXNVqFCBO75l0vDhwxUeHm672Yj028WnUVFROnz4sLZs2aJPP/2U3sVM2rVrl4YOHap169YpICBAcXFxatu2rYKDg/Xpp59Kkv773/9q3759WrRokYoWLergis0hOjpay5Yt0969exUeHq4CBQqobNmyql27tqpXr64qVaowjd0DsB4Drl+/rsGDB2v37t2yWCy6fPmyHn/8cY0ePVp9+/Z1dJnZ4x+alQFZkJKSYjRu3Nj48ccf79oWFRVljB071pg9e7ZhGIbdlB7InHtN6XXw4EGjf//+hsViMZo1a/YPV2Ved+7cMfbv3298/PHHRoMGDYw8efIY/v7+xrJlyxxdmtNITU01DMMwPv74Y+Odd965Z7uEhIR/qiRTOXv2rFGlShXjyy+/NFJTU40hQ4YYFStWtDsWr1271ihXrpzjijS548ePG2+//bbRokULo2bNmkblypWNsLAwR5fl1Kw5YeTIkUa1atWMxYsXGxcuXDAOHTpkDB482ChUqJDx/vvvO7jK7EHPbQ5kHQ9z5swZffHFF3J1ddVbb70l6bfeRom7j2UnwzAUERGhw4cP68CBAypXrpy6desmHx8fWxvrVGF/NlYJWffrr7+qZ8+eqly5siZPnmy3z2HP+L9e7aVLl+qXX35Rly5d9Nprr+nYsWNatmwZN27JZn379tXSpUtVrFgx3b59W5999pk6dOhg296rVy+5urpq/vz5DqzS+Rm/+7Xm8OHD+vnnn1W6dGk9/vjjyps3rzIyMrRlyxatX79eU6ZMcdqpqRwpPT1dP/30kypUqCBJatu2rZ5++mn17t3b1sYwDL3yyitatWqV1qxZo6CgIEeVmy0ItzlYq1attHnzZvn4+GjKlCnq2LEjV+pnI2tQXbBggaZNm6azZ8+qVq1aunDhgtLS0vT8889r2LBh8vDwcHSpTsv6h2vatGkKCAhQixYt7ho/N2HCBPn4+HAh2d+wjrMtX768+vfvr0qVKqlHjx6KiYlRcHCwXnjhBXXo0IFpvrLRpk2btG/fPrVv317Vq1e3rT948KC6dOmi5cuXc4FeNhk/frxWrVqlpKQknTlzRp999plTj/nMSdauXatRo0bpiSeeUL169XT06FF5eXlp0qRJkv7/cIWrV6+qUqVK+vbbb+1mXXFGhNscJCUlRe7u7raz2OTkZO3atUtffPGFVq9eLU9PT7Vr1059+/ZVjRo16OXKJsWLF9ewYcMUEhKijIwMnTlzRqtWrdLKlSs1ffp0tW7d2tElOrXY2Fi1a9dOqampKliwoGrWrKnmzZurQYMGSkpKUo0aNTRo0CANHTrU0aXmeNHR0QoICFBkZKRKlCihpKQkHTp0SJ9//rlWrlyp9PR0/ec//1Hnzp3VoUMH22wqyD4HDx7UkCFDVLZs2Xte0Y/7Yw1VYWFh6tatmz766CN17NhRXl5e2rVrl2rWrKmJEyeqTJky6tKlC7+aZVFYWJiWLl2qs2fPKi4uTjdv3tSlS5f04Ycfqm3btrY5g1evXq2ePXvq9u3bDq74wRFuc5AXXnhBzz33nGrVqnVX0L1x44ZWrFihr776Snv37lXp0qV1+vRpBtdnkbVH8fDhw2rRooUiIiLsJgVPT09Xp06d5OPjo88++4ypZx7Q0aNH9cMPPygsLEwRERFKSUlRSkqKYmJi5OPjo3379nGDjL9gDQGTJ0/W4sWLdfTo0bvaWG+SMW/ePIWGhurkyZMqV66cA6o1t5s3b2rnzp2qUKGCypYt6+hynJr114iQkBAlJSVp4cKFmjFjhubOnWv7jr/zzjvav3+/VqxY4eBqnV9UVJR27typ/fv3a8+ePYqNjdUjjzyiEiVKKCUlRQkJCerRo4d69Ojh6FIfGKdBOUR6erquX79uG3YwYsQI1a9fX3Xr1pWfn58KFSqkAQMGaMCAAfr555917Ngxubq63nV3Itwf60lDWlqaihYtqu+//14dO3a0bXd1ddXTTz+t//3vfwTbbFC5cmVVrlxZISEhCg8P1+7du3Xz5k15enqqVatWBNu/Yf2+LliwQKdOnVKDBg3UvXt39enTxzbMw8fHx/aH6cqVKwxhekgKFiyozp07O7oMU7D+7XJ1dbXd4W3evHl6+umnbW1OnDjBbBQPyHpyXKJECfXq1Uu9evXSqVOntGPHDu3fv1979+7VjRs3VL58edvd+JwdPbc5UHx8vOrUqaPTp0+rWLFi6tChgzp16qTg4GAVLlyYeW2zUWpqqnr27Kno6GiNHz9elStXVtGiRRUfH6++ffsqb968mj9/PheSZZK1Z9z4v3uVL126VF5eXipfvrxq1Kih/PnzKzU1le/yfbDuyyNHjqhmzZr6/PPPtX37du3YsUMxMTF64okn1L9/f3Xq1MnRpQKZYv1ur1y5Ui+++KI++ugj9enTRxcuXFCBAgUUERGhOnXqaN26dapTp46jyzWFP04JmJKSoiNHjmjTpk26fv26PvroIwdWl30ItzmA9T/4tm3blJycrNatW8tisSgmJkZz5szR119/rZMnT6p8+fJ68skn1alTJ7uLG/BgwsPDNWTIEJ06dUq1a9dW0aJFFRoaqoCAAH322WeqUKECc4RmkvUXhRkzZmj27NlKSkrS7du3lZqaqscff1zjx49XixYt+OXhPvz+p9uEhAQtXrxYN27c0K+//qr9+/dr/fr1CgsLk6urq9q1a6dnn31W9erVc3TZwF+y/t0LDw9X+fLlNWbMGK1evVoZGRkaM2aMUlNTtWLFCnl6emrjxo2OLtfpGYahAwcOaOPGjYqOjtZjjz2mVq1a2Q1d+v1dT50d4TaHuHHjhu32ryNGjJCnp6ctTBmGoZiYGM2aNUuvv/66Ro4cqffee48J77NZaGiovv76axmGoYoVK6pTp0567LHHHF2WUytYsKDGjx+vPn36qGDBgjp06JAmT56s0NBQfffdd2ratKmjS3QaLi4uWrt2rdq2bWtbl5GRoWvXrunnn3/Wnj17tHjxYvn7+2v9+vUOrBS4P3FxcSpfvrw2btwoLy8vff3119qyZYsSExN17do1PfPMMxo8eDAzgDwA68nxt99+q0mTJskwDAUEBGjr1q3y9/dXcHCwOnfurBYtWsjPz8/R5WYbwq2DWXsE3377bW3evFmLFi2Sv7+/DMPQvn37NG7cOIWHh6tWrVqaM2eOSpYsqYSEBHl5edGb+ICuXr2qr776SikpKapQoYKeeOIJFS5cmN7EB2Q96dq0aZMGDBig8+fPKyMjQxaLxXYy1qxZMwUHB+uDDz5gX98HwzB07NgxVa5c+Z5tUlJSFBUVpVy5csnf35/vMXIs6zFi3bp1eu+997R9+3bbtpiYGJ0/f14VKlSQq6srHTgPyJoTKleurM6dO2vChAnq27evoqKiVK9ePX388ce6c+eOunXrZqrZPxhE6GDW/7jz58/XK6+8In9/f0nS1q1b9eabb+rOnTuaOHGiFixYoMGDB2vt2rW2i28Itpln/YO/evVqvfnmm7p586ZcXFx048YN+fv768UXX9Tzzz/v6DKdmvU7bRiGPD09tX//ftWqVUuGYSglJUUeHh5q3769lixZQvi6TxaL5Z7B1hoUPDw87O4Pz75FTmU9RsTHx6tgwYJ2F0AWKFBABQoU4JfJbGAYhlxcXHTx4kVdvXpVgwYNkvRbvpg/f76aNm2qhIQEXb58Wa+99pqDq81epCMHs1gsunjxotzd3fX444/b1r///vsqXry4NmzYoEGDBmngwIG6dOmSwsPD+Q//AKz7bty4cWrSpIm2b9+uM2fOKDw8XG3atNGIESM0c+ZMB1fp/AzDsN2wYdiwYdq3b58tgF28eFGrV69mXGg24XgAZ2D9kfjUqVM6cuSIrl27po8++kjr16/XSy+9pLCwMCUnJ9va871+cNZ9GB4errJlyyotLU179+5Vvnz5bHcga9WqlZKTk1WmTBlHlprt6LnNAfLly6dSpUpp5cqVqlatmmbPnq2DBw9q2bJlKlSokCSpXr16+u9//8v0Pg/IxcVFUVFRunTpkkaMGCF/f39lZGSoRIkSeu+995SQkKC1a9fqmWeeuetOWvhrvx8mY7FYlJqaqnXr1mnMmDEKCQmRh4eHypYtq5MnTypXrlwaNWqUgysG8E+x9sSGhISofPny+uijj9S6dWsVKlRIP/30k1555RVVrlxZtWrVUq1atZz+9q85SfPmzZUnTx55eHgod+7ccnFx0eHDhxUQEKANGzYoJibGdLMBMeY2h5gyZYrGjx+vggULysXFRS+99JLGjBljt33JkiU6fPgwY20f0MmTJ9W9e3eNHj1affr0kSTbtFQ7duxQ79699csvvzBNVRa988472rVrlxITE1WwYEEFBQXJ19dXt2/fVnh4uMqVK6dBgwbZhuAA+HcwDEN58uTRvn37VKVKFUnSqFGj5Ofnp6tXr2rfvn22oUuDBg1Sz549HVuwCaWkpOjpp5/WL7/8osTERCUmJmrOnDlq06aNo0vLVuaK6k5s7Nixat26tdatW6cGDRrY3df5559/1vLlyzVkyBBJ///nHWTN448/ripVqui1116Tt7e3OnXqJHd3d12/fl2LFy/WY489Jnd3dy7IuU/WHpmoqChNnjxZ8+bNU6NGjeTm5qaLFy/q6NGj8vf318svv6zx48c7ulwA/zDrMeKzzz5TyZIlbcH2/Pnz+uKLL3T27FkVKFBA8fHx2rx5s7755hu78ePIHunp6fLw8NB7772nb775RgkJCWrYsKHpgq1Ez22Od+PGDXXu3Fl58+bVqlWr6E3MJOtB9cqVK5ozZ45u376tKVOmKCkpSUOGDNGOHTuUO3dulS5dWr/++qsk6ZNPPlGDBg0It/fJ+kvCiBEjFBkZqWeffdZ2t7fTp09r8+bN+vjjj5WamqqVK1fa/rAB+HewHiNq1qypevXq2W4UMHnyZK1fv17bt2+XxWLhePsQrFy5UtOnT1eBAgXUsGFD1a5dW1WqVDH9nTcJtzlccnKyduzYIV9fX1WpUoUhCZlk3V/9+/fXnTt31KNHD7Vr107SbycOe/bs0dGjR3X+/HkVLVpUAwYM0COPPOLYop2QYRgqVKiQFi1apFatWt21/fr166pbt646d+6sqVOnciU08C9z+/ZtVahQQcWLF1fVqlXVsWNHPf/885o0aZLtdrtpaWnKyMiQh4eHg6t1btaOmVWrVmngwIFq0KCB0tLStGfPHrm5ualu3bpq3769KleurCpVqpgyUxBuYXpXrlxRpUqVtGnTpnv2Gm7btk0NGjSQu7s7wSsTfv9z4/vvv69Tp04pLS3NNj+lYRjKyMiQq6ur+vfvr5SUFM2ePds0d8EBcH+sczWvWbNGu3fv1tWrV/XTTz9pwIAB6tixo5544glCbTaxdup07NhRQUFBeu+99yT9dvKwdOlSffXVV9qyZYuaNGmiLVu2OLjah4MxtzAt63/wzz//XIGBgXcF29+H2AkTJqh3794aMGAAwTYTrPtw9uzZatmypSTZrro1DEOGYdh+aqxZs6aWL19OsAX+haxzNVeuXFmJiYk6fPiwFi9erGPHjumHH36w9eg++eSTdtNiIvNcXFyUkZGhChUqqGLFirb1bm5u6tmzp3r27KmrV6/q3LlzjivyITNfXzTwf6w/tZw8eVK1a9dWamqq3cV4vw+xHTp00IEDB/7xGp2di4uLbt++ratXr+rAgQMaOnSovv32W924cUMWi8Xu566dO3cqMDDQgdUCyAny5MmjJ554QjNmzNDy5cs1evRo2+13Dx065OjynNbv/75t2rRJe/bs0fTp0xUREaG0tDS7dkWLFlWtWrUcUeY/gp5bmF6FChW0dOnSuy7G+33P7datW9WoUSNJ4kKyTPLy8tLq1au1evVq7d69WwcOHNCcOXNUvXp1NW/eXPXr15enp6c2bNig9evXO7pcADlIoUKF1KVLFz355JM6f/68ihQp4uiSnJbFYlF0dLT8/PwUERGh8PBw3bp1S927d1ffvn3VuHFjlS5dWnnz5nV0qQ8dY25heuvXr1e7du304Ycf6tlnn7W7OYNhGDpy5Ijq16+vn3/+WSVKlGDM7QNITEzUwYMHtXTpUp04cUJJSUkqVaqUMjIytH37dl2/ft3RJQKAqVj/Zm3btk2TJk2yG0cbHh6uqVOnasWKFXJxcVHr1q3VqlUrde/eXfny5XNg1Q8X4Rb/Cs8++6yWL1+uQYMGqVOnTgoICFChQoW0e/duTZw4Ub6+vlq6dCmzUWSjGzduaMeOHVq1apW2bt16141JAAAPzvp3q1WrVgoMDNSnn34qSdq/f7/c3NxUrVo1SdLy5cv1ySefaNeuXUpISDD1dGCEW/wr3Lx5U2+++abmzZunlJQUBQYGKjY2VpcuXdLAgQM1atQolSlThnD7EBiGoQsXLqhw4cLKkyePo8sBANMxDEOenp7av3+/7eLpOnXqqEePHho+fLhd23/D3znCLf5Vzpw5o127dmnPnj3y8vJShw4d1KxZM4YhAACcjnVIwty5c/Xee+/p9OnTkqRLly6pbNmy+vHHHxUUFGRrV7p0aX355Ze2a0zMinCLfz3G2AIAnNG97v42adIkbdq0STt27JBhGHJxcdHu3bvVokULJSUlObjqh8/c/dLAfSDYAgCc0R+nYxwyZIhCQ0M1d+5cvfDCC3ZTMs6aNUsdOnRwcMX/DHpuAQAAnNS97v7Wv39/derUyTYdY/78+bV+/XrVq1fP0SU/dIRbAAAAE/j93d/+zdMxEm4BAABM5saNG9q5c6e+++67f910jIRbAAAAk/o3TsdIuAUAAIBpMFsCAAAATINwCwAAANMg3AIAAMA0CLcAAAAwDcItAAAATINwCwAPSb9+/WSxWGSxWOTu7i5fX1+1aNFCX3zxhTIyMh7qe0+YMMH23vdazp0791BrAABHYCowAHhI+vXrpytXrujLL79Uenq6rly5oo0bN2ry5Mlq0KCBVq9eLTc3t4fy3vHx8UpISLA9rlmzpgYOHKgBAwbY1hUpUkSurq4P5f0BwFHouQWAh8jT01N+fn4qXry4qlWrpldffVWrVq3Shg0bNG/ePEnS+fPn1bFjR+XNm1fe3t7q1q2brly5Yvc6s2bN0qOPPioPDw899thj+vrrr+22WywWffrpp+rYsaO8vLz03nvvyc/Pz7a4uroqX7588vPzU2hoqCpUqKC0tDS71+jSpYv69Okj6bee3ypVqmj27NkKCAhQnjx51LVrV926dcvuOV9++aXKly+vXLlyqVy5cpo5c2b27kAAyCTCLQD8w5o2barKlStrxYoVMgxDnTp10s2bN7Vz505t3rxZZ8+eVffu3W3tV65cqZdeekkvv/yyjh8/rueff17PPvustm/fbve6b7zxhjp27Kjw8HA999xz93z/rl27Kj09XatXr7atu379utauXatnn33Wtu7MmTNaunSp1qxZo40bN+rIkSMaMmSIbfvcuXP12muvaeLEiTp16pQmTZqk119/XV999VV27CYAyBoDAPBQ9O3b1+jYseOfbuvevbtRvnx5IzQ01HB1dTXOnz9v23bixAlDkrF//37DMAyjXr16xoABA+ye37VrV6Nt27a2x5KM4cOH37OWUqVKGR9++KHt8aBBg4w2bdrYHk+bNs0oXbq0kZGRYRiGYbzxxhuGq6urceHCBVubDRs2GC4uLsbly5cNwzCMgIAAY+HChXbv89Zbbxl169a9Zx0A8LDRcwsADmAYhiwWi06dOqWAgAAFBATYtj3++OPKnz+/Tp06JUk6deqU6tevb/f8+vXr27Zb1ahR477ff8CAAQoNDdXFixcl/Ta8wHoBnFXJkiVVokQJ2+O6desqIyNDp0+f1rVr13ThwgWFhIQob968tuXtt9/W2bNn739HAEA2ezhXMgAA/tKpU6cUGBhoC7l/9Mf1f2zzZ8/z8vK67/evWrWqKleurPnz56tVq1YKDw/XmjVr/vI51vezWCy22R7mzp2r2rVr27XjIjUAjkTPLQD8w7Zt26bw8HB16dJFjz/+uM6fP68LFy7Ytp88eVKxsbEqX768JKl8+fLavXu33Wvs3bvXtj2r+vfvry+//FJffPGFmjdvbtd7LP12odulS5dsj/ft2ycXFxeVLVtWvr6+Kl68uH755ReVKVPGbgkMDHygugDgQdBzCwAPUXJysqKjo++aCqxdu3bq06ePXFxcVKlSJfXq1UvTpk1TWlqaBg8erEaNGtmGGYwePVrdunVTtWrV1KxZM61Zs0YrVqzQli1bHqi2Xr16adSoUZo7d67mz59/1/ZcuXKpb9++eu+99xQXF6cXX3xR3bp1k5+fn6TfZlR48cUX5e3trTZt2ig5OVkHDx5UTEyMRo4c+UC1AUBW0XMLAA/Rxo0bVaxYMT3yyCNq3bq1tm/fro8//lirVq2Sq6urLBaLvvvuOxUoUEANGzZU8+bNVbp0aS1ZssT2Gp06ddJHH32kd999VxUqVNDs2bP15ZdfqnHjxg9Um7e3t7p06aK8efOqU6dOd20vU6aMnnzySbVt21YtW7ZUcHCw3VRf/fv312effaZ58+apYsWKatSokebNm0fPLQCH4iYOAPAv1qJFC5UvX14ff/yx3foJEybou+++05EjRxxTGABkEcMSAOBf6ObNmwoNDdW2bds0Y8YMR5cDANmGcAsA/0LVqlVTTEyMpkyZoscee8zR5QBAtmFYAgAAAEyDC8oAAABgGoRbAAAAmAbhFgAAAKZBuAUAAIBpEG4BAABgGoRbAAAAmAbhFgAAAKZBuAUAAIBpEG4BAABgGv8PKVydXTlfOn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36" name="AutoShape 4" descr="data:image/png;base64,iVBORw0KGgoAAAANSUhEUgAAArcAAAIACAYAAACYUkS6AAAAOXRFWHRTb2Z0d2FyZQBNYXRwbG90bGliIHZlcnNpb24zLjUuMiwgaHR0cHM6Ly9tYXRwbG90bGliLm9yZy8qNh9FAAAACXBIWXMAAA9hAAAPYQGoP6dpAABT2ElEQVR4nO3dd3QUZf/+8WtTgUBCTwgEDBIECb2D9M5DFSmCFA2gNAWkiD4ijwoINhQEAQsi0gXpEDpSIk0gFDFgEAKEGpKQhNT5/eF39+eKKAnBzY7v1zlzDjtz7+5n5yyTa+695x6LYRiGAAAAABNwcXQBAAAAQHYh3AIAAMA0CLcAAAAwDcItAAAATINwCwAAANMg3AIAAMA0CLcAAAAwDcItAAAATINwCwAAANMg3AJAFh07dkzPPvusAgMDlStXLuXNm1fVqlXT1KlTdfPmTUeXJ0lauHChpk2bdt/tGzduLIvFYlty586typUra9q0acrIyLC169evnx555JEs1TRz5kzNmzcvS88FgL9DuAWALJg7d66qV6+uAwcOaPTo0dq4caNWrlyprl276tNPP1VISIijS5SU+XArSaVLl9a+ffu0b98+LVmyRMWLF9eIESM0bty4bKmJcAvgYXJzdAEA4Gz27dunQYMGqUWLFvruu+/k6elp29aiRQu9/PLL2rhxowMrfDC5c+dWnTp1bI/btGmjcuXKacaMGXr77bfl7u7uwOoA4K/RcwsAmTRp0iRZLBbNmTPHLthaeXh4qEOHDrbHGRkZmjp1qsqVKydPT08VLVpUffr0UVRUlN3zHnnkEfXr1++u12vcuLEaN25se7xjxw5ZLBYtWrRIr732mvz9/eXt7a3mzZvr9OnTds9bt26dfv31V7uhBpnl7u6u6tWrKzExUdeuXbtnuzt37mjcuHEKDAyUh4eHihcvriFDhujWrVt2n/HEiRPauXOnrZ6sDm8AgD9Dzy0AZEJ6erq2bdum6tWrKyAg4L6eM2jQIM2ZM0dDhw5Vu3btdO7cOb3++uvasWOHDh8+rMKFC2eplldffVX169fXZ599pri4OI0dO1bt27fXqVOn5OrqqpkzZ2rgwIE6e/asVq5cmaX3sDp79qzc3NxUoECBP91uGIY6deqkrVu3aty4cWrQoIGOHTumN954wzbEwdPTUytXrtRTTz0lHx8fzZw5U5L+9AQBALKKcAsAmXD9+nUlJiYqMDDwvtr/9NNPmjNnjgYPHqzp06fb1letWlW1a9fWhx9+qIkTJ2aplscff1wLFiywPXZ1dVW3bt104MAB1alTR48//rjy588vT09Pu2EG9yMtLU2SdO3aNX388cc6fPiwunbtqty5c/9p+9DQUG3atElTp07V6NGjJf02RCMgIEDdu3fX/PnzNWDAAFWtWlW5c+eWt7d3pmsCgPvBsAQAeIi2b98uSXcNN6hVq5bKly+vrVu3Zvm1fz/0QZIqVaokSfr111+z/JqSdOLECbm7u8vd3V3+/v56//331atXL82dO/eez9m2bZukuz9n165d5eXl9UCfEwAyg55bAMiEwoULK0+ePIqMjLyv9jdu3JAkFStW7K5t/v7+DxRECxUqZPfY+vN+UlJSll9Tkh599FEtXrxYFotFuXLlUmBgoPLkyfOXz7lx44bc3NxUpEgRu/UWi0V+fn62/QAADxs9twCQCa6urmrWrJkOHTp01wVhf8YaQC9fvnzXtkuXLtmNt82VK5eSk5Pvanf9+vUHqDjzcuXKpRo1aqh69eqqUKHC3wZb6bfPmZaWdtcFZ4ZhKDo6OsvjigEgswi3AJBJ48aNk2EYGjBggFJSUu7anpqaqjVr1kiSmjZtKkl2Y2Ml6cCBAzp16pSaNWtmW/fII4/o2LFjdu1+/vlnuxkQMsvT0/OBe3Lvh/Vz/PFzfvvtt0pISLD7nP9UTQD+nRiWAACZVLduXc2aNUuDBw9W9erVNWjQIFWoUEGpqan68ccfNWfOHAUHB6t9+/Z67LHHNHDgQE2fPl0uLi5q06aNbbaEgIAAjRgxwva6vXv31jPPPKPBgwerS5cu+vXXXzV16tS7furPjIoVK2rFihWaNWuWqlevLhcXF9WoUSM7doOdFi1aqFWrVho7dqzi4uJUv35922wJVatWVe/eve1qWrx4sZYsWaLSpUsrV65cqlixYrbXBOBfygAAZMmRI0eMvn37GiVLljQ8PDwMLy8vo2rVqsb48eONq1ev2tqlp6cbU6ZMMcqWLWu4u7sbhQsXNp555hnjwoULdq+XkZFhTJ061ShdurSRK1cuo0aNGsa2bduMRo0aGY0aNbK12759uyHJWLZsmd3zIyMjDUnGl19+aVt38+ZN46mnnjLy589vWCwW4+8O+40aNTIqVKjwt5+9b9++RqlSpezWJSUlGWPHjjVKlSpluLu7G8WKFTMGDRpkxMTE2LU7d+6c0bJlSyNfvnyGpLteBwAehMUwDMOx8RoAAADIHoy5BQAAgGkQbgEAAGAahFsAAACYBuEWAAAApkG4BQAAgGkQbgEAAGAa3MRBUkZGhi5duqR8+fLJYrE4uhwAAAD8gWEYio+Pl7+/v1xc7t0/S7jVb/d3DwgIcHQZAAAA+BsXLlxQiRIl7rmdcCspX758kn7bWd7e3g6uBgAAAH8UFxengIAAW267F8KtZBuK4O3tTbgFAADIwf5uCCkXlAEAAMA0CLcAAAAwDcItAAAATINwCwAAANMg3AIAAMA0CLcAAAAwDcItAAAATINwCwAAANMg3AIAAMA0CLcAAAAwDcItAAAATINwCwAAANMg3AIAAMA0CLcAAAAwDcItAAAATMPN0QU4k+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srd+7caty4sU6cOGHXJjk5WcOGDVPhwoXl5eWlDh06KCoq6p/8KAAAAMgBHBpud+7cqSFDhigsLEybN29WWlqaWrZsqYSEBFubqVOn6oMPPtCMGTN04MAB+fn5qUWLFoqPj7e1GT58uFauXKnFixdr9+7dun37ttq1a6f09HRHfCwAAAA4iMUwDMPRRVhdu3ZNRYsW1c6dO9WwYUMZhiF/f38NHz5cY8eOlfRbL62vr6+mTJmi559/XrGxsSpSpIi+/vprde/eXZJ06dIlBQQEaP369WrVqtXfvm9cXJx8fHwUGxsrb2/ve7arPnp+9nxQEzr0bh9HlwAAAEzsfvNajhpzGxsbK0kqWLCgJCkyMlLR0dFq2bKlrY2np6caNWqkvXv3SpIOHTqk1NRUuzb+/v4KDg62tfmj5ORkxcXF2S0AAABwfjkm3BqGoZEjR+qJJ55QcHCwJCk6OlqS5Ovra9fW19fXti06OloeHh4qUKDAPdv80eTJk+Xj42NbAgICsvvjAAAAwAFyTLgdOnSojh07pkWLFt21zWKx2D02DOOudX/0V23GjRun2NhY23LhwoWsFw4AAIAcI0eE22HDhmn16tXavn27SpQoYVvv5+cnSXf1wF69etXWm+vn56eUlBTFxMTcs80feXp6ytvb224BAACA83NouDUMQ0OHDtWKFSu0bds2BQYG2m0PDAyUn5+fNm/ebFuXkpKinTt3ql69epKk6tWry93d3a7N5cuXdfz4cVsbAAAA/Du4OfLNhwwZooULF2rVqlXKly+frYfWx8dHuXPnlsVi0fDhwzVp0iQFBQUpKChIkyZNUp48edSzZ09b25CQEL388ssqVKiQChYsqFGjRqlixYpq3ry5Iz8eAAAA/mEODbezZs2SJDVu3Nhu/Zdffql+/fpJksaMGaOkpCQNHjxYMTExql27tkJDQ5UvXz5b+w8//FBubm7q1q2bkpKS1KxZM82bN0+urq7/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HPqT6/v6BJyrD3D9ji6BABANqDnFgAAAKZBuAUAAIBpEG4BAABgGoRbAAAAmAbhFgAAAKZBuAUAAIBpEG4BAABgGoRbAAAAmIZDw+2uXbvUvn17+fv7y2Kx6LvvvrPb3q9fP1ksFrulTp06dm2Sk5M1bNgwFS5cWF5eXurQoYOioqL+wU8BAACAnMKh4TYhIUGVK1fWjBkz7tmmdevWunz5sm1Zv3693fbhw4dr5cqVWrx4sXbv3q3bt2+rXbt2Sk9Pf9jlAwAAIIdx6O1327RpozZt2vxlG09PT/n5+f3pttjYWH3++ef6+uuv1bx5c0nSggULFBAQoC1btqhVq1bZXjMAAAByrhw/5nbHjh0qWrSoypYtqwEDBujq1au2bYcOHVJqaqpatmxpW+fv76/g4GDt3bv3nq+ZnJysuLg4uwUAAADOL0eH2zZt2uibb77Rtm3b9P777+vAgQNq2rSpkpOTJUnR0dHy8PBQgQIF7J7n6+ur6Ojoe77u5MmT5ePjY1sCAgIe6ucAAADAP8OhwxL+Tvfu3W3/Dg4OVo0aNVSqVCmtW7dOTz755D2fZxiGLBbLPbePGzdOI0eOtD2Oi4sj4AIAAJhAju65/aNixYqpVKlSioiIkCT5+fkpJSVFMTExdu2uXr0qX1/fe76Op6envL297RYAAAA4P6cKtzdu3NCFCxdUrFgxSVL16tXl7u6uzZs329pcvnxZx48fV7169RxVJgAAABzEocMSbt++rTNnztgeR0ZG6siRIypYsKAKFiyoCRMmqEuXLipWrJjOnTunV199VYULF1bnzp0lST4+PgoJCdHLL7+sQoUKqWDBgho1apQqVqxomz0BAAAA/x4ODbcHDx5UkyZNbI+t42D79u2rWbNmKTw8XPPnz9etW7dUrFgxNWnSREuWLFG+fPlsz/nwww/l5uambt26KSkpSc2aNdO8efPk6ur6j38eAAAAOJZDw23jxo1lGMY9t2/atOlvXyNXrlyaPn26pk+fnp2lAQAAwAk51ZhbAAAA4K8QbgEAAGAahFsAAACYBuEWAAAApkG4BQAAgGkQbgEAAGAahFsAAACYBuEWAAAApkG4BQAAgGkQbgEAAGAahFsAAACYBuEWAAAApkG4BQAAgGkQbgEAAGAahFsAAACYBuEWAAAApkG4BQAAgGkQbgEAAGAahFsAAACYBuEWAAAAppGlcNu0aVPdunXrrvVxcXFq2rTpg9YEAAAAZEmWwu2OHTuUkpJy1/o7d+7o+++/f+CiAAAAgKxwy0zjY8eO2f598uRJRUdH2x6np6dr48aNKl68ePZVBwAAAGRCpsJtlSpVZLFYZLFY/nT4Qe7cuTV9+vRsKw4AAADIjEyF28jISBmGodKlS2v//v0qUqSIbZuHh4eKFi0qV1fXbC8SAAAAuB+ZCrelSpWSJGVkZDyUYgAAAIAHkalw+3s///yzduzYoatXr94VdsePH//AhQEAAACZlaVwO3fuXA0aNEiFCxeWn5+fLBaLbZvFYiHcAgAAwCGyFG7ffvttTZw4UWPHjs3uegAAAIAsy9I8tzExMeratWt21wIAAAA8kCyF265duyo0NDS7awEAAAAeSJaGJZQpU0avv/66wsLCVLFiRbm7u9ttf/HFF7OlOAAAACAzshRu58yZo7x582rnzp3auXOn3TaLxUK4BQAAgENkKdxGRkZmdx0AAADAA8vSmFsAAAAgJ8pSz+1zzz33l9u/+OKLLBUDAAAAPIgshduYmBi7x6mpqTp+/Lhu3bqlpk2bZkthAAAAQGZlKdyuXLnyrnUZGRkaPHiwSpcu/cBFAQAAAFmRbWNuXVxcNGLECH344YfZ9ZIAAABApmTrBWVnz55VWlpadr4kAAAAcN+yNCxh5MiRdo8Nw9Dly5e1bt069e3bN1sKAwAAADIrS+H2xx9/tHvs4uKiIkWK6P333//bmRQAAACAhyVL4Xb79u3ZXQcAAADwwLIUbq2uXbum06dPy2KxqGzZsipSpEh21QUAAABkWpYuKEtISNBzzz2nYsWKqWHDhmrQoIH8/f0VEhKixMTE7K4RAAAAuC9ZCrcjR47Uzp07tWbNGt26dUu3bt3SqlWrtHPnTr388svZXSMAAABwX7I0LOHbb7/V8uXL1bhxY9u6tm3bKnfu3OrWrZtmzZqVXfUBAAAA9y1LPbeJiYny9fW9a33RokUZlgAAAACHyVK4rVu3rt544w3duXPHti4pKUn/+9//VLdu3WwrDgAAAMiMLA1LmDZtmtq0aaMSJUqocuXKslgsOnLkiDw9PRUaGprdNQIAAAD3JUvhtmLFioqIiNCCBQv0008/yTAM9ejRQ7169VLu3Lmzu0YAAADgvmQp3E6ePFm+vr4aMGCA3fovvvhC165d09ixY7OlOAAAACAzsjTmdvbs2SpXrtxd6ytUqKBPP/30gYsCAAAAsiJL4TY6OlrFihW7a32RIkV0+fLlBy4KAAAAyIoshduAgADt2bPnrvV79uyRv7//AxcFAAAAZEWWxtz2799fw4cPV2pqqpo2bSpJ2rp1q8aMGcMdygAAAOAwWQq3Y8aM0c2bNzV48GClpKRIknLlyqWxY8dq3Lhx2VogAAAAcL+yFG4tFoumTJmi119/XadOnVLu3LkVFBQkT0/P7K4PAAAAuG9ZCrdWefPmVc2aNbOrFgAAAOCBZOmCMgAAACAnItwCAADANAi3AAAAMA3CLQAAAEyDcAsAAADTINwCAADANAi3AAAAMA3CLQAAAEyDcAsAAADTcGi43bVrl9q3by9/f39ZLBZ99913dtsNw9CECRPk7++v3Llzq3Hjxjpx4oRdm+TkZA0bNkyFCxeWl5eXOnTooKioqH/wUwAAACCncGi4TUhIUOXKlTVjxow/3T516lR98MEHmjFjhg4cOCA/Pz+1aNFC8fHxtjbDhw/XypUrtXjxYu3evVu3b99Wu3btlJ6e/k99DAAAAOQQbo588zZt2qhNmzZ/us0wDE2bNk2vvfaannzySUnSV199JV9fXy1cuFDPP/+8YmNj9fnnn+vrr79W8+bNJUkLFixQQECAtmzZolatWv1jnwUAAACOl2PH3EZGRio6OlotW7a0rfP09FSjRo20d+9eSdKhQ4eUmppq18bf31/BwcG2Nn8mOTlZcXFxdgsAAACcX44Nt9HR0ZIkX19fu/W+vr62bdHR0fLw8FCBAgXu2ebPTJ48WT4+PrYlICAgm6sHAACAI+TYcGtlsVjsHhuGcde6P/q7NuPGjVNsbKxtuXDhQrbUCgAAAMfKseHWz89Pku7qgb169aqtN9fPz08pKSmKiYm5Z5s/4+npKW9vb7sFAAAAzi/HhtvAwED5+flp8+bNtnUpKSnauXOn6tWrJ0mqXr263N3d7dpcvnxZx48ft7UBAADAv4dDZ0u4ffu2zpw5Y3scGRmpI0eOqGDBgipZsqSGDx+uSZMmKSgoSEFBQZo0aZLy5Mmjnj17SpJ8fHwUEhKil19+WYUKFVLBggU1atQoVaxY0TZ7AgAAAP49HBpuDx48qCZNmtgejxw5UpLUt29fzZs3T2PGjFFSUpIGDx6smJgY1a5dW6GhocqXL5/tOR9++KHc3NzUrVs3JSUlqVmzZpo3b55cXV3/8c8DAAAAx7IYhmE4ughHi4uLk4+Pj2JjY/9y/G310fP/waqcy6F3+zi6BNyH+tPrO7qEHGvPsD2OLgEA8BfuN6/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2ECRNksVjsFj8/P9t2wzA0YcIE+fv7K3fu3GrcuLFOnDjhwIoBAADgSDk63EpShQoVdPnyZdsSHh5u2zZ16lR98MEHmjFjhg4cOCA/Pz+1aNFC8fHxDqwYAAAAjpLjw62bm5v8/PxsS5EiRST91ms7bdo0vfbaa3ryyScVHBysr776SomJiVq4cKGDqwYAAIAj5PhwGxERIX9/fwUGBqpHjx765ZdfJEmRkZGKjo5Wy5YtbW09PT3VqFEj7d279y9fMzk5WXFxcXYLAAAAnF+ODre1a9fW/PnztWnTJs2dO1fR0dGqV6+ebty4oejoaEmSr6+v3XN8fX1t2+5l8uTJ8vHxsS0BAQEP7TMAAADgn5Ojw22bNm3UpUsXVaxYUc2bN9e6deskSV999ZWtjcVisXuOYRh3rfujcePGKTY21rZcuHAh+4sHAADAPy5Hh9s/8vLyUsWKFRUREWGbNeGPvbRXr169qzf3jzw9PeXt7W23AAAAwPk5VbhNTk7WqVOnVKxYMQUGBsrPz0+bN2+2bU9JSdHOnTtVr149B1YJAAAAR3FzdAF/ZdSoUWrfvr1Kliypq1ev6u2331ZcXJz69u0ri8Wi4cOHa9KkSQoKClJQUJAmTZqkPHnyqGfPno4uHQAAAA6Qo8NtVFSUnn76aV2/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8dXRIAAAD+YaYIt0uWLNHw4cP12muv6ccff1SDBg3Upk0bnT9/3tGlAQAA4B9kijG3H3zwgUJCQtS/f39J0rRp07Rp0ybNmjVLkydPdnB1uF/n36zo6BJyrJLjwx1dAgAgG5yauM3RJeRY5V9rmi2v4/ThNiUlRYcOHdIrr7xit75ly5bau3fvnz4nOTlZycnJtsexsbGSpLi4uL98r/TkpAes1rz+bt/dj/g76dlQiTllx/6VpLSktGx5HTPKjn2ckMb+vZfs+g4nJSdmy+uYUXbt4zupqdnyOmaTXfv39p2EbHkdM/q7fWzdbhjGX7+Q4eQuXrxoSDL27Nljt37ixIlG2bJl//Q5b7zxhiGJhYWFhYWFhYXFyZYLFy78ZTZ0+p5bK4vFYvfYMIy71lmNGzdOI0eOtD3OyMjQzZs3VahQoXs+JyeJi4tTQECALly4IG9vb0eXY0rs44eL/fvwsY8fLvbvw8c+fvicbR8bhqH4+Hj5+/v/ZTunD7eFCxeWq6uroqOj7dZfvXpVvr6+f/ocT09PeXp62q3Lnz//wyrxofH29naKL6MzYx8/XOzfh499/HCxfx8+9vHD50z72MfH52/bOP1sCR4eHqpevbo2b95st37z5s2qV6+eg6oCAACAIzh9z60kjRw5Ur1791aNGjVUt25dzZkzR+fPn9cLL7zg6NIAAADwDzJFuO3evbtu3LihN998U5cvX1ZwcLDWr1+vUqVKObq0h8LT01NvvPHGXUMrkH3Yxw8X+/fhYx8/XOzfh499/PCZdR9bDOPv5lMAAAAAnIPTj7kFAAAArAi3AAAAMA3CLQAAAEyDcAsAAADTINwCAADANAi3JpKRkSEmv3i4MjIyHF0CkCV37txxdAmmxrEXzs4wDNN8j5kKDMgC60HAxYXzQ+Q8hmHIYrEoLS1NO3fu1JIlSxQXF6eCBQtq4sSJKlCggKNLNCXrfsfDlZGRIYvFwr5+iJx9H/OX2UlZz0muXLmiL774Qi+99JJCQkJ09uxZB1dmLtae2u+++0716tXT4sWLdf36dVksFluwpcc8eyUlJenWrVuOLsOppaenS5I++eQTvf7667p586bi4+O1a9cueXl56c6dO9qzZw+9uVlk/f+emJiobdu2qV27dmrfvr1mz56tpKSku9oh+2RkZMjFxcUWutLT09nP2WDbtm1q1KiR1q1bJ0l2+9gZf7Ek3Dopi8WipKQkPf/885o4caLc3Nz05Zdf6uDBg5KkkydPKj4+3sFVOj9rgL1z545++ukn9evXTw0aNFDv3r21Zs0apaam2h0EkDUZGRnatm2batasqc6dO+uFF15QRESEJAJCVri5/XbzyXfffVchISFavny5JKlly5by8PBQZGSklixZomPHjjmyTKdl/WP/7rvv6qWXXlKVKlV06tQpzZs3T7lz59bt27cVFxfHcSEbWP//JyUlaeXKlerTp4969eqlVatWSZJcXV1t+5ljRdalpKQoPT1dISEh8vf314svvqgTJ05Ikl1HjrMEXcKtE7L2ynz66ac6d+6cIiIi1LVrVxUtWlQtW7aUYRhas2aNFi1aZGuLzPt97/jatWvVtm1bjRs3Tm3bttWVK1fUv39/1a1bV2PGjNHhw4cdXK1zsn4/FyxYoJdeeklt27ZV8eLFtW3bNhUqVEiGYeiHH35QYmKigyt1PidOnJCrq6uefvppJSQk6Pvvv1fv3r0lSXnz5tW2bduUmpoqiVCQWa6urpKkjz76SJMnT9bbb7+tkiVLqmPHjpKk77//Xj169OC48IAyMjKUkpIi6bd9PXToUF25ckW3b99Wr169lDdvXvXp00f79++XJE4mHkCLFi20bNkyLVu2TC+++KJmzJihihUrKjg4WG+99ZaioqLk4uLiNEPxnKNK2LF+uVatWqXu3bvLxcVFs2fPVuPGjVWgQAEZhqHr169r3759toMwMs96hvrOO+/o2rVrmjt3rt544w1NnjxZ06ZNU8eOHRUREaHw8HCNGDFCu3btcnDFzsf6x+j9999Xr1699L///U9FixZVw4YNVbBgQZ0/f17Tp0+39dLg/nl4eKhw4cI6fvy4Fi9erMDAQFWtWlWSdPr0aV2+fFn169eXRCjIDOuJwPbt2+Xj46P//Oc/Onv2rA4ePKinn35aklShQgWdP39eefLkcWSpTs/FxUWenp6SpOnTp+vdd9/V2rVrNX/+fO3Zs0dvvfWWzp07pzp16ui5555zcLXOzdXVVcWKFVOJEiV08uRJtW3bVsOHD1etWrU0f/58BQUFqUOHDpoxY4ZT9N66OboAZJ7FYlF6erqqVq2qixcvSpLWrl2rhQsXSvrtgLBlyxa98MILkn7rHSPkZp51n504cULVq1dX7ty5Jf0WGh5//HG99dZbio2NVcuWLTV//nwNGTJEe/fuVb58+RxZtlNxcXHRjRs3lJCQoLZt20qS5s6dq6+//lqSVKxYMcaRZ5L1YsegoCA1aNBAH3zwgY4cOWI7HoSHh2v69Onq0KGDJCktLc02jAF/z3oi4Ofnp+LFiys2NlarVq1SzZo19cgjj0iS9u7dq/j4eJUrV86BlTq35cuXa+vWrXr55ZdVpkwZ9evXT0FBQfL09JSnp6cqV66s4OBg9e7dW0ePHlVAQICjS3Zqqampcnd31/jx45WRkaGlS5cqT548iomJ0U8//aS33npLa9euVVRUlIYOHerocv8WPbdOJj09XWlpaXJ1dVWLFi105MgRvfXWW/Lx8VGDBg2UlpamFStW6MyZM+rTp48kEWwfgGEYatq0qebOnatdu3bZfsaVpIIFC+r48eOqW7euvvjiC7m6uur48eMOrNY55cqVS8HBwfrpp5907Ngx5c2bV40aNZIkRURE6MiRI7Yghns7e/asEhIS7C52HDRokK5du6Zz585p+vTp6tmzp1q2bCk3Nze9/vrrkuQ0PzPmNGXKlJGbm5v69eunyZMn6z//+Y8k6ejRo5oxY4Z69uzp4Aqd27Vr1xQaGqpatWqpRo0a2rp1q7788ku7Ni4uLipcuLCaNWumsmXLOqhSc3B3d5ckHTlyRHXr1rX96lCgQAHVrVtXb775pp566inNnTvXkWXeN6YCcxLWK0R/Ly4uTqNGjdJnn32m3Llza9iwYTpw4ICuXr2qHj166LXXXqPXNhtcv35d/fv317Vr19S9e3dVrVpV8fHx2rlzp2bPnq1bt24pKipKFSpUUHh4uEqWLOnokp3OO++8o+nTp8vFxUWNGjXSggULdOjQIb377ru6ffu21q5d6+gSc7zOnTsrISFBjRs3VvPmzVWrVi3bth07dmjDhg06e/asWrdurW7dusnb29uB1TqfW7duKX/+/HbroqOj9dJLL2nHjh2qVKmS0tLS9PPPP6thw4b6+OOPVaRIEccUawKJiYm6ePGijh49qtDQUB08eFBHjhxRo0aNNGjQIHXr1s3RJZpOWlqaRowYoU2bNmnz5s0qVaqUbdvNmzdVp04drVixQsHBwQ6s8v4Qbp3EsmXL9Oqrr6pXr17q0qWLKlasaNsWHh6uTz/9VLt371bdunX11FNPqWHDhvLw8GDexQdk3X8nTpzQ+++/r9WrV8vLy0tubm7y8fHR+PHj1alTJ02aNElLlizR0aNHHV1yjhcZGan4+HgFBQXZhnpI0scff6yvv/5aUVFRypMnjxITE/XEE0/o9ddfV6VKlRxYcc53584dTZ8+XSdOnNDZs2eVnp6ukiVLql69emrTpo2CgoJsba3faY4NmePv768aNWroueeeU8OGDeXj4yNXV1ddunRJa9eu1cGDB5UvXz498sgjGjx4MJ0K2SgxMVFnz57VDz/8oHXr1iksLEwZGRlq06aN+vbtqyZNmji6RNM4c+aM+vbtq8KFC6tz584qV66c3NzctGjRIn3zzTeKjo52dIn3hXDrJDZs2KDly5frzJkzunLlikqWLKm2bduqc+fOdmdXd+7cUa5cuRxYqbnEx8fLy8vLrtd8y5Ytyps3rypVqqQ8efJoz549GjVqlF544QX17dvXgdU6h44dO+r8+fNq166d6tSpo3LlyqlUqVJyc3PTgQMHdOLECV27dk0FChRQSEgIASwTkpOTtX//fu3atUuHDx/WpUuX5ObmpvLly6thw4Zq1qyZihUr5ugynU56eroWLFigpUuXasuWLSpSpIj69eun1q1b64knnnB0eaZk/dXROutHuXLllJGRoRs3bigiIkL79u3TkiVLlJqaqh9//NHR5ZrK3r17NWXKFJ06dUre3t46deqUKlasqLFjx6pz586OLu++EG6dSHx8vE6ePKmDBw/qhx9+0IkTJ5SUlKSKFSuqQ4cO6tSpk7y8vBxdptOzHlSXLVumhQsXateuXSpfvryeeeYZ9ejR466fJqXfpgsrUqQI4xfvQ1hYmBYtWqRNmzbpzp07Cg4OVqNGjVS/fn1VqlRJefPmdXSJTsd6GP/9icDVq1e1f/9+ff/99zp27Jji4uKUnp6uPn36aPDgwY4q1emdPXtW/fv3186dO2WxWBQUFKQePXqoW7duCgwMtPs1Ag8mKSlJzZs318CBA9WjRw/bzAnSb9/56Oho3blzR4GBgQ6s0jzi4+N1+/Zt3b59W0FBQTp27JiOHTumSpUqydfXV76+vo4u8b4Rbp3UxYsXdfz4cR0+fFj79+9XRESEPD09FRwcrJkzZxJyH1BCQoKKFy+utm3bqkGDBtq3b5/WrVunpKQktW3bVj169FDnzp356fEBrVmzRgsWLFBYWJg8PT1VvXp1NW3aVJUrV1aZMmVUsGBBR5folG7fvm13khAZGanvv/9eGzZs0LPPPquWLVv+6Th+3Jt1GEeHDh0UGBioSpUqqVSpUlq/fr0WLFig1NRUBQcHa/z48WrRooWjy3Vq1g6Gjz76SJ9//rl27dql/Pnz2w2pOXz4sMqWLcvsNA/Iuk/XrFmj119/XYZh6NatW3rllVc0aNAgR5eXZYRbJ2H9z75z507bleRW1rlW9+7dqxs3btx1RSnun/U/+hdffKHZs2frhx9+sG27cuWKtm7dqvnz5ys0NFSXL192qjPZnMJ6l5vfTz9169YtLV68WMuWLVNERITy5Mmj7t2763//+58DK3Ue1uPD4cOHtXTpUq1atUqJiYlq1qyZQkJCbPPZImusJwJhYWFq06aNfv31V7sL8n744Qd17NhRhQoV0vTp09W0aVMHVuv8rMfh5s2bq3Hjxvrvf/9rtz0pKUnvvPOOihcvroEDBzqoSudn3c8XLlxQnTp1NGrUKNWqVUuNGjXShg0b1KJFC23YsEH58+dX7dq1nepkmMkNnYSrq6tSU1PVq1cvpaenq0OHDnrmmWfUoEEDBQUFKSgoSG3atFFsbKykP59dAfevfv36On36tO0K6YyMDPn6+qpnz57q0aOHLdhyUU7m/f4uN7/88osMw9Cjjz6qF154QS+88IJ++eUXzZ49m1knMsH6C8Jzzz0nNzc324T2S5cuVYMGDRQSEqKpU6eqQIECjizTaVm/r8ePH1eRIkWUlJQkb29v20lF7dq1NWLECBUuXJhgmw0sFotSU1NVokQJhYeH29Zbp8HMnTu3Vq1a5dQ9izlBRkaGXF1dNWvWLJUrV04jRozQ999/r2LFiqlBgwZKT0/XsWPH9NNPP9nNvuIMSD9OwHqL0p9//lmtW7dWfHy8Nm3apHbt2qlMmTIaP368IiMjlTt3bvn5+Uli7sqssAbVqKgo1a9fX9OmTdPWrVsl/f/9aRiGXFxcVLx4cUnc2SmzrN/lI0eOqF+/furUqZPq1aunRx55ROPHj9eNGzdUunRpTZkyRSEhIQ6u1rn88MMPOnfunLZt26bRo0dr9OjROnDggFavXq0NGzZo9+7dji7R6bVu3VpxcXGaPHmy7ty5YzcsKTw8nH2cjdzd3dW6dWutX79eK1eulCS5ubnJYrFo06ZNioiIUK9evRxcpXOzfn8vXryoatWqSZLefvttderUSbly5ZKrq6uuXr2qxMREpxuCx7AEJ2DthW3VqpWqVq2qLl26yMvLS2fOnNGSJUu0aNEiubu7q06dOnr11VfVsmVLSQSvrIqKitI777yjgwcP6sCBA6pdu7YGDhyobt26cTvNB2S9G1bt2rXl4+Oj5s2bq1y5cgoLC9OyZcv06KOPau7cudxtKBOsx4dDhw5p1qxZmjp1qgoWLKikpCTlypVLKSkp6t27t1JSUvTdd985ulynkpycbHcRkyQtWbJEr776qkqWLKkaNWqoevXq2rlzpxYuXKjNmzc7XQ9XTmU9ER42bJgWL16sRx99VDVr1lRCQoL27t2rdu3a6cMPP3Rwlc4rIyNDFotFFotFixYt0qxZs7R9+3YVLVpU27dvV6VKlZSYmKhy5crp/fffV9euXR1dcqYQbnM4a2/iuXPnVKZMGZ09e9Zu6q+YmBgNHDhQPj4+Sk5O1smTJzVv3jy7eXDx15KTk/Xzzz/b7bO0tDRdv35dhw4d0qJFi7RhwwalpqaqRo0a+uCDD1SlShXHFeyE4uPj5enpKQ8PD8XGxqpMmTI6cuSIrQc8OTlZBw8eVI8ePdSnTx+9/fbbnJxlUvv27bV371598skn6tGjh90265XmX331FTd2yYRnn31Wb7/9tooXL267PakkrV+/XuvWrdOpU6d0+vRp+fn56ZVXXnG6AOAsVqxYoe+//16HDh2Sq6urRowYoSZNmnAxWTb59ddf1aFDB509e1a5cuXSyZMnFRkZqZkzZ+rw4cN2Q0OchgGnEBYWZjz22GPG1q1b79q2atUqo0uXLsaJEyeMRx991Bg/fryRnp7ugCqd08yZM43KlSsbhmEYV69eNX755Re77SkpKUZkZKQxb948o0aNGsbmzZsNwzCMjIyMf7pUpzV+/HgjJCTEWLp0qbF+/XrjySefNE6cOHFXu2nTphlVq1Y1UlJSHFCl87B+96z/zyMjI41OnToZwcHBhouLi9GhQwfjm2++MSIjI41XX33V6NChg3H06FHDMAwjOTnZYXU7kytXrhhNmzY1DMMwbt++bQwdOtTYtGmTcf36dcMwDCM1NdU4d+6ckZyczD7NJtbvc0xMjHH48GFj06ZNxoEDBzgeZKObN28aM2bMMI4cOWKkpaXZ1sfExBijR482Hn30UcNisRhFixY1OnXqZOzYscOB1WYdPbdOIiEhQU899ZQuXbqkiRMnqnr16rbJ2F944QWdP39e69ev1xtvvKGDBw9q3bp1Dq7YuVy6dEn+/v4aOXKkpk2bpo4dO6pnz55q2rSpChUqZGvHTTIyzzAMjRw5Uj/88IOSk5NVvnx57d27V02bNtXkyZPtblE6atQohYWFMXbxPsTHxytfvny2nthz587pzJkz2r9/v/bt22e7FXehQoX05ptvcvHNAzh58qTq1KmjO3fuqGzZsurSpYvat2+v8uXLy9PT027mDzy4nj17auXKlfLz85O/v79KlSqlunXrql69eqpatSrXlDyAhQsXasyYMapYsaLKly+vWrVqqVq1aipbtqwMw1BkZKRiYmIUGxur+vXr3zUsx1kQbp3IL7/8omHDhunSpUuqWLGivLy8dODAAcXExOiTTz5R69at1axZM9WoUUNTpkxxdLlOwTAM20Vi0m9TzKxZs0bz58/Xli1b5O3trY4dO6p3796qUaMGY24fQGxsrDZs2KB169bpxx9/tF24V7NmTQUFBenIkSOKiIjQiBEj7pruDvb27dunrl27Kioq6q5hBhkZGYqIiNDJkycVFham48eP6/z58ypYsKDq1KmjYcOGqUSJEg6s3nmEhobK3d3ddnvX06dPa+bMmVq6dKmuXLmihg0bqlOnTurYsSM3EnhA1rHjy5cv19ChQ/Xtt9/Kw8ND27ZtU1hYmC5duqS8efPK19dXM2bMYA7sLEpPT9eWLVu0ceNGHThwQHfu3JG/v7+qVq2qJ554QtWqVbPr0HFWhFsnc/PmTS1fvlwbNmyQm5ubvL291bdvXzVs2FBLlizR8OHDFRYWZjcuF/f2zTff6ObNm2rZsqVKlChhd/OLK1euaOnSpfrqq6909OhR5c+fX8ePH2du20z64wmEJNsvDdarns+cOaNcuXJpzJgxevXVVx1YrXP45Zdf9Ouvv6pJkyb65ptv1Lt3bz333HN69tln7ea0TUxM1MmTJ3X8+HEdPHhQoaGh+vzzz9WgQQMHVp+zGf93nUNYWJiGDh2q559/XgMGDLhr2r/Tp0/r/fff12effaYFCxaoZ8+eDqza+Vn376RJkxQfH6/JkyfbtiUnJ2vv3r1as2aNYmJimMs9m8TExGj9+vXauHGjTp06JYvFojJlyqhGjRqqUqWKGjZsaBtn7mwIt04gKipKGzduVGBgoKpUqWI7q0pKSrLd6vHOnTtatGiRLl68eNeE17i35557TvPmzVORIkXUsmVLdenSRVWrVpWvr6/d8IOTJ09q48aNGjlypAOrdX5r1qxRkyZN7O6e9eOPP2rbtm1auHChnnnmGY0YMcKBFTqfsLAwhYaGaseOHTp8+LCKFCmirl27KiQkRI8++qit3a1btxQREaGaNWs6sNqcz9qD2LVrV3l7e2vq1KkqVKiQDMPQ8uXLNW3aNJ08eVI9evTQxx9/LHd3d+YVzybp6el655139NNPP+nrr7/+0zYMDXtw1llrfi8yMlJr167Vli1bFBUVJRcXF4WGhjrt3NiE2xzK+lPj1q1bNXr0aP3666+6ffu28uTJo9atW6tnz56qU6eO8ufP77RnVjlFWlqa5s2bp08//VSHDx/WI488os6dO9vG1BUqVIgxddng8OHD6ty5s8qUKaNq1aqpXbt2dsMP0tLSlJiYaHfnJ/w56/EhKipKixYtUq9evZSWlqYTJ05o69at2rx5s6KiopQvXz5t2LBB5cuXd3TJTsUwDPn4+GjLli22qb2WLFmiN954Q6VLl1bz5s31ySefqEuXLpo6dSrhNpusX79eAwcO1I0bN9SvXz/16NFDVatW5ZjwkBw8eFARERGqXbu2SpcubVv/ww8/6MSJE7abwTgjwm0OZT1YNmnSRKVKldJ///tf+fn5admyZZo7d64OHjwoHx8fjRo1SmPHjv3Tn37x1wzDUHp6ul1wvXz5smbOnKmvvvpKUVFRqlatmrp27aomTZowf+UDunjxotatW6fjx48rPDxcsbGx8vPzU6tWrdS8eXNVqFCBO75l0vDhwxUeHm672Yj028WnUVFROnz4sLZs2aJPP/2U3sVM2rVrl4YOHap169YpICBAcXFxatu2rYKDg/Xpp59Kkv773/9q3759WrRokYoWLergis0hOjpay5Yt0969exUeHq4CBQqobNmyql27tqpXr64qVaowjd0DsB4Drl+/rsGDB2v37t2yWCy6fPmyHn/8cY0ePVp9+/Z1dJnZ4x+alQFZkJKSYjRu3Nj48ccf79oWFRVljB071pg9e7ZhGIbdlB7InHtN6XXw4EGjf//+hsViMZo1a/YPV2Ved+7cMfbv3298/PHHRoMGDYw8efIY/v7+xrJlyxxdmtNITU01DMMwPv74Y+Odd965Z7uEhIR/qiRTOXv2rFGlShXjyy+/NFJTU40hQ4YYFStWtDsWr1271ihXrpzjijS548ePG2+//bbRokULo2bNmkblypWNsLAwR5fl1Kw5YeTIkUa1atWMxYsXGxcuXDAOHTpkDB482ChUqJDx/vvvO7jK7EHPbQ5kHQ9z5swZffHFF3J1ddVbb70l6bfeRom7j2UnwzAUERGhw4cP68CBAypXrpy6desmHx8fWxvrVGF/NlYJWffrr7+qZ8+eqly5siZPnmy3z2HP+L9e7aVLl+qXX35Rly5d9Nprr+nYsWNatmwZN27JZn379tXSpUtVrFgx3b59W5999pk6dOhg296rVy+5urpq/vz5DqzS+Rm/+7Xm8OHD+vnnn1W6dGk9/vjjyps3rzIyMrRlyxatX79eU6ZMcdqpqRwpPT1dP/30kypUqCBJatu2rZ5++mn17t3b1sYwDL3yyitatWqV1qxZo6CgIEeVmy0ItzlYq1attHnzZvn4+GjKlCnq2LEjV+pnI2tQXbBggaZNm6azZ8+qVq1aunDhgtLS0vT8889r2LBh8vDwcHSpTsv6h2vatGkKCAhQixYt7ho/N2HCBPn4+HAh2d+wjrMtX768+vfvr0qVKqlHjx6KiYlRcHCwXnjhBXXo0IFpvrLRpk2btG/fPrVv317Vq1e3rT948KC6dOmi5cuXc4FeNhk/frxWrVqlpKQknTlzRp999plTj/nMSdauXatRo0bpiSeeUL169XT06FF5eXlp0qRJkv7/cIWrV6+qUqVK+vbbb+1mXXFGhNscJCUlRe7u7raz2OTkZO3atUtffPGFVq9eLU9PT7Vr1059+/ZVjRo16OXKJsWLF9ewYcMUEhKijIwMnTlzRqtWrdLKlSs1ffp0tW7d2tElOrXY2Fi1a9dOqampKliwoGrWrKnmzZurQYMGSkpKUo0aNTRo0CANHTrU0aXmeNHR0QoICFBkZKRKlCihpKQkHTp0SJ9//rlWrlyp9PR0/ec//1Hnzp3VoUMH22wqyD4HDx7UkCFDVLZs2Xte0Y/7Yw1VYWFh6tatmz766CN17NhRXl5e2rVrl2rWrKmJEyeqTJky6tKlC7+aZVFYWJiWLl2qs2fPKi4uTjdv3tSlS5f04Ycfqm3btrY5g1evXq2ePXvq9u3bDq74wRFuc5AXXnhBzz33nGrVqnVX0L1x44ZWrFihr776Snv37lXp0qV1+vRpBtdnkbVH8fDhw2rRooUiIiLsJgVPT09Xp06d5OPjo88++4ypZx7Q0aNH9cMPPygsLEwRERFKSUlRSkqKYmJi5OPjo3379nGDjL9gDQGTJ0/W4sWLdfTo0bvaWG+SMW/ePIWGhurkyZMqV66cA6o1t5s3b2rnzp2qUKGCypYt6+hynJr114iQkBAlJSVp4cKFmjFjhubOnWv7jr/zzjvav3+/VqxY4eBqnV9UVJR27typ/fv3a8+ePYqNjdUjjzyiEiVKKCUlRQkJCerRo4d69Ojh6FIfGKdBOUR6erquX79uG3YwYsQI1a9fX3Xr1pWfn58KFSqkAQMGaMCAAfr555917Ngxubq63nV3Itwf60lDWlqaihYtqu+//14dO3a0bXd1ddXTTz+t//3vfwTbbFC5cmVVrlxZISEhCg8P1+7du3Xz5k15enqqVatWBNu/Yf2+LliwQKdOnVKDBg3UvXt39enTxzbMw8fHx/aH6cqVKwxhekgKFiyozp07O7oMU7D+7XJ1dbXd4W3evHl6+umnbW1OnDjBbBQPyHpyXKJECfXq1Uu9evXSqVOntGPHDu3fv1979+7VjRs3VL58edvd+JwdPbc5UHx8vOrUqaPTp0+rWLFi6tChgzp16qTg4GAVLlyYeW2zUWpqqnr27Kno6GiNHz9elStXVtGiRRUfH6++ffsqb968mj9/PheSZZK1Z9z4v3uVL126VF5eXipfvrxq1Kih/PnzKzU1le/yfbDuyyNHjqhmzZr6/PPPtX37du3YsUMxMTF64okn1L9/f3Xq1MnRpQKZYv1ur1y5Ui+++KI++ugj9enTRxcuXFCBAgUUERGhOnXqaN26dapTp46jyzWFP04JmJKSoiNHjmjTpk26fv26PvroIwdWl30ItzmA9T/4tm3blJycrNatW8tisSgmJkZz5szR119/rZMnT6p8+fJ68skn1alTJ7uLG/BgwsPDNWTIEJ06dUq1a9dW0aJFFRoaqoCAAH322WeqUKECc4RmkvUXhRkzZmj27NlKSkrS7du3lZqaqscff1zjx49XixYt+OXhPvz+p9uEhAQtXrxYN27c0K+//qr9+/dr/fr1CgsLk6urq9q1a6dnn31W9erVc3TZwF+y/t0LDw9X+fLlNWbMGK1evVoZGRkaM2aMUlNTtWLFCnl6emrjxo2OLtfpGYahAwcOaOPGjYqOjtZjjz2mVq1a2Q1d+v1dT50d4TaHuHHjhu32ryNGjJCnp6ctTBmGoZiYGM2aNUuvv/66Ro4cqffee48J77NZaGiovv76axmGoYoVK6pTp0567LHHHF2WUytYsKDGjx+vPn36qGDBgjp06JAmT56s0NBQfffdd2ratKmjS3QaLi4uWrt2rdq2bWtbl5GRoWvXrunnn3/Wnj17tHjxYvn7+2v9+vUOrBS4P3FxcSpfvrw2btwoLy8vff3119qyZYsSExN17do1PfPMMxo8eDAzgDwA68nxt99+q0mTJskwDAUEBGjr1q3y9/dXcHCwOnfurBYtWsjPz8/R5WYbwq2DWXsE3377bW3evFmLFi2Sv7+/DMPQvn37NG7cOIWHh6tWrVqaM2eOSpYsqYSEBHl5edGb+ICuXr2qr776SikpKapQoYKeeOIJFS5cmN7EB2Q96dq0aZMGDBig8+fPKyMjQxaLxXYy1qxZMwUHB+uDDz5gX98HwzB07NgxVa5c+Z5tUlJSFBUVpVy5csnf35/vMXIs6zFi3bp1eu+997R9+3bbtpiYGJ0/f14VKlSQq6srHTgPyJoTKleurM6dO2vChAnq27evoqKiVK9ePX388ce6c+eOunXrZqrZPxhE6GDW/7jz58/XK6+8In9/f0nS1q1b9eabb+rOnTuaOHGiFixYoMGDB2vt2rW2i28Itpln/YO/evVqvfnmm7p586ZcXFx048YN+fv768UXX9Tzzz/v6DKdmvU7bRiGPD09tX//ftWqVUuGYSglJUUeHh5q3769lixZQvi6TxaL5Z7B1hoUPDw87O4Pz75FTmU9RsTHx6tgwYJ2F0AWKFBABQoU4JfJbGAYhlxcXHTx4kVdvXpVgwYNkvRbvpg/f76aNm2qhIQEXb58Wa+99pqDq81epCMHs1gsunjxotzd3fX444/b1r///vsqXry4NmzYoEGDBmngwIG6dOmSwsPD+Q//AKz7bty4cWrSpIm2b9+uM2fOKDw8XG3atNGIESM0c+ZMB1fp/AzDsN2wYdiwYdq3b58tgF28eFGrV69mXGg24XgAZ2D9kfjUqVM6cuSIrl27po8++kjr16/XSy+9pLCwMCUnJ9va871+cNZ9GB4errJlyyotLU179+5Vvnz5bHcga9WqlZKTk1WmTBlHlprt6LnNAfLly6dSpUpp5cqVqlatmmbPnq2DBw9q2bJlKlSokCSpXr16+u9//8v0Pg/IxcVFUVFRunTpkkaMGCF/f39lZGSoRIkSeu+995SQkKC1a9fqmWeeuetOWvhrvx8mY7FYlJqaqnXr1mnMmDEKCQmRh4eHypYtq5MnTypXrlwaNWqUgysG8E+x9sSGhISofPny+uijj9S6dWsVKlRIP/30k1555RVVrlxZtWrVUq1atZz+9q85SfPmzZUnTx55eHgod+7ccnFx0eHDhxUQEKANGzYoJibGdLMBMeY2h5gyZYrGjx+vggULysXFRS+99JLGjBljt33JkiU6fPgwY20f0MmTJ9W9e3eNHj1affr0kSTbtFQ7duxQ79699csvvzBNVRa988472rVrlxITE1WwYEEFBQXJ19dXt2/fVnh4uMqVK6dBgwbZhuAA+HcwDEN58uTRvn37VKVKFUnSqFGj5Ofnp6tXr2rfvn22oUuDBg1Sz549HVuwCaWkpOjpp5/WL7/8osTERCUmJmrOnDlq06aNo0vLVuaK6k5s7Nixat26tdatW6cGDRrY3df5559/1vLlyzVkyBBJ///nHWTN448/ripVqui1116Tt7e3OnXqJHd3d12/fl2LFy/WY489Jnd3dy7IuU/WHpmoqChNnjxZ8+bNU6NGjeTm5qaLFy/q6NGj8vf318svv6zx48c7ulwA/zDrMeKzzz5TyZIlbcH2/Pnz+uKLL3T27FkVKFBA8fHx2rx5s7755hu78ePIHunp6fLw8NB7772nb775RgkJCWrYsKHpgq1Ez22Od+PGDXXu3Fl58+bVqlWr6E3MJOtB9cqVK5ozZ45u376tKVOmKCkpSUOGDNGOHTuUO3dulS5dWr/++qsk6ZNPPlGDBg0It/fJ+kvCiBEjFBkZqWeffdZ2t7fTp09r8+bN+vjjj5WamqqVK1fa/rAB+HewHiNq1qypevXq2W4UMHnyZK1fv17bt2+XxWLhePsQrFy5UtOnT1eBAgXUsGFD1a5dW1WqVDH9nTcJtzlccnKyduzYIV9fX1WpUoUhCZlk3V/9+/fXnTt31KNHD7Vr107SbycOe/bs0dGjR3X+/HkVLVpUAwYM0COPPOLYop2QYRgqVKiQFi1apFatWt21/fr166pbt646d+6sqVOnciU08C9z+/ZtVahQQcWLF1fVqlXVsWNHPf/885o0aZLtdrtpaWnKyMiQh4eHg6t1btaOmVWrVmngwIFq0KCB0tLStGfPHrm5ualu3bpq3769KleurCpVqpgyUxBuYXpXrlxRpUqVtGnTpnv2Gm7btk0NGjSQu7s7wSsTfv9z4/vvv69Tp04pLS3NNj+lYRjKyMiQq6ur+vfvr5SUFM2ePds0d8EBcH+sczWvWbNGu3fv1tWrV/XTTz9pwIAB6tixo5544glCbTaxdup07NhRQUFBeu+99yT9dvKwdOlSffXVV9qyZYuaNGmiLVu2OLjah4MxtzAt63/wzz//XIGBgXcF29+H2AkTJqh3794aMGAAwTYTrPtw9uzZatmypSTZrro1DEOGYdh+aqxZs6aWL19OsAX+haxzNVeuXFmJiYk6fPiwFi9erGPHjumHH36w9eg++eSTdtNiIvNcXFyUkZGhChUqqGLFirb1bm5u6tmzp3r27KmrV6/q3LlzjivyITNfXzTwf6w/tZw8eVK1a9dWamqq3cV4vw+xHTp00IEDB/7xGp2di4uLbt++ratXr+rAgQMaOnSovv32W924cUMWi8Xu566dO3cqMDDQgdUCyAny5MmjJ554QjNmzNDy5cs1evRo2+13Dx065OjynNbv/75t2rRJe/bs0fTp0xUREaG0tDS7dkWLFlWtWrUcUeY/gp5bmF6FChW0dOnSuy7G+33P7datW9WoUSNJ4kKyTPLy8tLq1au1evVq7d69WwcOHNCcOXNUvXp1NW/eXPXr15enp6c2bNig9evXO7pcADlIoUKF1KVLFz355JM6f/68ihQp4uiSnJbFYlF0dLT8/PwUERGh8PBw3bp1S927d1ffvn3VuHFjlS5dWnnz5nV0qQ8dY25heuvXr1e7du304Ycf6tlnn7W7OYNhGDpy5Ijq16+vn3/+WSVKlGDM7QNITEzUwYMHtXTpUp04cUJJSUkqVaqUMjIytH37dl2/ft3RJQKAqVj/Zm3btk2TJk2yG0cbHh6uqVOnasWKFXJxcVHr1q3VqlUrde/eXfny5XNg1Q8X4Rb/Cs8++6yWL1+uQYMGqVOnTgoICFChQoW0e/duTZw4Ub6+vlq6dCmzUWSjGzduaMeOHVq1apW2bt16141JAAAPzvp3q1WrVgoMDNSnn34qSdq/f7/c3NxUrVo1SdLy5cv1ySefaNeuXUpISDD1dGCEW/wr3Lx5U2+++abmzZunlJQUBQYGKjY2VpcuXdLAgQM1atQolSlThnD7EBiGoQsXLqhw4cLKkyePo8sBANMxDEOenp7av3+/7eLpOnXqqEePHho+fLhd23/D3znCLf5Vzpw5o127dmnPnj3y8vJShw4d1KxZM4YhAACcjnVIwty5c/Xee+/p9OnTkqRLly6pbNmy+vHHHxUUFGRrV7p0aX355Ze2a0zMinCLfz3G2AIAnNG97v42adIkbdq0STt27JBhGHJxcdHu3bvVokULJSUlObjqh8/c/dLAfSDYAgCc0R+nYxwyZIhCQ0M1d+5cvfDCC3ZTMs6aNUsdOnRwcMX/DHpuAQAAnNS97v7Wv39/derUyTYdY/78+bV+/XrVq1fP0SU/dIRbAAAAE/j93d/+zdMxEm4BAABM5saNG9q5c6e+++67f910jIRbAAAAk/o3TsdIuAUAAIBpMFsCAAAATINwCwAAANMg3AIAAMA0CLcAAAAwDcItAAAATINwCwAPSb9+/WSxWGSxWOTu7i5fX1+1aNFCX3zxhTIyMh7qe0+YMMH23vdazp0791BrAABHYCowAHhI+vXrpytXrujLL79Uenq6rly5oo0bN2ry5Mlq0KCBVq9eLTc3t4fy3vHx8UpISLA9rlmzpgYOHKgBAwbY1hUpUkSurq4P5f0BwFHouQWAh8jT01N+fn4qXry4qlWrpldffVWrVq3Shg0bNG/ePEnS+fPn1bFjR+XNm1fe3t7q1q2brly5Yvc6s2bN0qOPPioPDw899thj+vrrr+22WywWffrpp+rYsaO8vLz03nvvyc/Pz7a4uroqX7588vPzU2hoqCpUqKC0tDS71+jSpYv69Okj6bee3ypVqmj27NkKCAhQnjx51LVrV926dcvuOV9++aXKly+vXLlyqVy5cpo5c2b27kAAyCTCLQD8w5o2barKlStrxYoVMgxDnTp10s2bN7Vz505t3rxZZ8+eVffu3W3tV65cqZdeekkvv/yyjh8/rueff17PPvustm/fbve6b7zxhjp27Kjw8HA999xz93z/rl27Kj09XatXr7atu379utauXatnn33Wtu7MmTNaunSp1qxZo40bN+rIkSMaMmSIbfvcuXP12muvaeLEiTp16pQmTZqk119/XV999VV27CYAyBoDAPBQ9O3b1+jYseOfbuvevbtRvnx5IzQ01HB1dTXOnz9v23bixAlDkrF//37DMAyjXr16xoABA+ye37VrV6Nt27a2x5KM4cOH37OWUqVKGR9++KHt8aBBg4w2bdrYHk+bNs0oXbq0kZGRYRiGYbzxxhuGq6urceHCBVubDRs2GC4uLsbly5cNwzCMgIAAY+HChXbv89Zbbxl169a9Zx0A8LDRcwsADmAYhiwWi06dOqWAgAAFBATYtj3++OPKnz+/Tp06JUk6deqU6tevb/f8+vXr27Zb1ahR477ff8CAAQoNDdXFixcl/Ta8wHoBnFXJkiVVokQJ2+O6desqIyNDp0+f1rVr13ThwgWFhIQob968tuXtt9/W2bNn739HAEA2ezhXMgAA/tKpU6cUGBhoC7l/9Mf1f2zzZ8/z8vK67/evWrWqKleurPnz56tVq1YKDw/XmjVr/vI51vezWCy22R7mzp2r2rVr27XjIjUAjkTPLQD8w7Zt26bw8HB16dJFjz/+uM6fP68LFy7Ytp88eVKxsbEqX768JKl8+fLavXu33Wvs3bvXtj2r+vfvry+//FJffPGFmjdvbtd7LP12odulS5dsj/ft2ycXFxeVLVtWvr6+Kl68uH755ReVKVPGbgkMDHygugDgQdBzCwAPUXJysqKjo++aCqxdu3bq06ePXFxcVKlSJfXq1UvTpk1TWlqaBg8erEaNGtmGGYwePVrdunVTtWrV1KxZM61Zs0YrVqzQli1bHqi2Xr16adSoUZo7d67mz59/1/ZcuXKpb9++eu+99xQXF6cXX3xR3bp1k5+fn6TfZlR48cUX5e3trTZt2ig5OVkHDx5UTEyMRo4c+UC1AUBW0XMLAA/Rxo0bVaxYMT3yyCNq3bq1tm/fro8//lirVq2Sq6urLBaLvvvuOxUoUEANGzZU8+bNVbp0aS1ZssT2Gp06ddJHH32kd999VxUqVNDs2bP15ZdfqnHjxg9Um7e3t7p06aK8efOqU6dOd20vU6aMnnzySbVt21YtW7ZUcHCw3VRf/fv312effaZ58+apYsWKatSokebNm0fPLQCH4iYOAPAv1qJFC5UvX14ff/yx3foJEybou+++05EjRxxTGABkEcMSAOBf6ObNmwoNDdW2bds0Y8YMR5cDANmGcAsA/0LVqlVTTEyMpkyZoscee8zR5QBAtmFYAgAAAEyDC8oAAABgGoRbAAAAmAbhFgAAAKZBuAUAAIBpEG4BAABgGoRbAAAAmAbhFgAAAKZBuAUAAIBpEG4BAABgGv8PKVydXTlfOn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38" name="AutoShape 6" descr="data:image/png;base64,iVBORw0KGgoAAAANSUhEUgAAArcAAAIACAYAAACYUkS6AAAAOXRFWHRTb2Z0d2FyZQBNYXRwbG90bGliIHZlcnNpb24zLjUuMiwgaHR0cHM6Ly9tYXRwbG90bGliLm9yZy8qNh9FAAAACXBIWXMAAA9hAAAPYQGoP6dpAABT2ElEQVR4nO3dd3QUZf/+8WtTgUBCTwgEDBIECb2D9M5DFSmCFA2gNAWkiD4ijwoINhQEAQsi0gXpEDpSIk0gFDFgEAKEGpKQhNT5/eF39+eKKAnBzY7v1zlzDjtz7+5n5yyTa+695x6LYRiGAAAAABNwcXQBAAAAQHYh3AIAAMA0CLcAAAAwDcItAAAATINwCwAAANMg3AIAAMA0CLcAAAAwDcItAAAATINwCwAAANMg3AJAFh07dkzPPvusAgMDlStXLuXNm1fVqlXT1KlTdfPmTUeXJ0lauHChpk2bdt/tGzduLIvFYlty586typUra9q0acrIyLC169evnx555JEs1TRz5kzNmzcvS88FgL9DuAWALJg7d66qV6+uAwcOaPTo0dq4caNWrlyprl276tNPP1VISIijS5SU+XArSaVLl9a+ffu0b98+LVmyRMWLF9eIESM0bty4bKmJcAvgYXJzdAEA4Gz27dunQYMGqUWLFvruu+/k6elp29aiRQu9/PLL2rhxowMrfDC5c+dWnTp1bI/btGmjcuXKacaMGXr77bfl7u7uwOoA4K/RcwsAmTRp0iRZLBbNmTPHLthaeXh4qEOHDrbHGRkZmjp1qsqVKydPT08VLVpUffr0UVRUlN3zHnnkEfXr1++u12vcuLEaN25se7xjxw5ZLBYtWrRIr732mvz9/eXt7a3mzZvr9OnTds9bt26dfv31V7uhBpnl7u6u6tWrKzExUdeuXbtnuzt37mjcuHEKDAyUh4eHihcvriFDhujWrVt2n/HEiRPauXOnrZ6sDm8AgD9Dzy0AZEJ6erq2bdum6tWrKyAg4L6eM2jQIM2ZM0dDhw5Vu3btdO7cOb3++uvasWOHDh8+rMKFC2eplldffVX169fXZ599pri4OI0dO1bt27fXqVOn5OrqqpkzZ2rgwIE6e/asVq5cmaX3sDp79qzc3NxUoECBP91uGIY6deqkrVu3aty4cWrQoIGOHTumN954wzbEwdPTUytXrtRTTz0lHx8fzZw5U5L+9AQBALKKcAsAmXD9+nUlJiYqMDDwvtr/9NNPmjNnjgYPHqzp06fb1letWlW1a9fWhx9+qIkTJ2aplscff1wLFiywPXZ1dVW3bt104MAB1alTR48//rjy588vT09Pu2EG9yMtLU2SdO3aNX388cc6fPiwunbtqty5c/9p+9DQUG3atElTp07V6NGjJf02RCMgIEDdu3fX/PnzNWDAAFWtWlW5c+eWt7d3pmsCgPvBsAQAeIi2b98uSXcNN6hVq5bKly+vrVu3Zvm1fz/0QZIqVaokSfr111+z/JqSdOLECbm7u8vd3V3+/v56//331atXL82dO/eez9m2bZukuz9n165d5eXl9UCfEwAyg55bAMiEwoULK0+ePIqMjLyv9jdu3JAkFStW7K5t/v7+DxRECxUqZPfY+vN+UlJSll9Tkh599FEtXrxYFotFuXLlUmBgoPLkyfOXz7lx44bc3NxUpEgRu/UWi0V+fn62/QAADxs9twCQCa6urmrWrJkOHTp01wVhf8YaQC9fvnzXtkuXLtmNt82VK5eSk5Pvanf9+vUHqDjzcuXKpRo1aqh69eqqUKHC3wZb6bfPmZaWdtcFZ4ZhKDo6OsvjigEgswi3AJBJ48aNk2EYGjBggFJSUu7anpqaqjVr1kiSmjZtKkl2Y2Ml6cCBAzp16pSaNWtmW/fII4/o2LFjdu1+/vlnuxkQMsvT0/OBe3Lvh/Vz/PFzfvvtt0pISLD7nP9UTQD+nRiWAACZVLduXc2aNUuDBw9W9erVNWjQIFWoUEGpqan68ccfNWfOHAUHB6t9+/Z67LHHNHDgQE2fPl0uLi5q06aNbbaEgIAAjRgxwva6vXv31jPPPKPBgwerS5cu+vXXXzV16tS7furPjIoVK2rFihWaNWuWqlevLhcXF9WoUSM7doOdFi1aqFWrVho7dqzi4uJUv35922wJVatWVe/eve1qWrx4sZYsWaLSpUsrV65cqlixYrbXBOBfygAAZMmRI0eMvn37GiVLljQ8PDwMLy8vo2rVqsb48eONq1ev2tqlp6cbU6ZMMcqWLWu4u7sbhQsXNp555hnjwoULdq+XkZFhTJ061ShdurSRK1cuo0aNGsa2bduMRo0aGY0aNbK12759uyHJWLZsmd3zIyMjDUnGl19+aVt38+ZN46mnnjLy589vWCwW4+8O+40aNTIqVKjwt5+9b9++RqlSpezWJSUlGWPHjjVKlSpluLu7G8WKFTMGDRpkxMTE2LU7d+6c0bJlSyNfvnyGpLteBwAehMUwDMOx8RoAAADIHoy5BQAAgGkQbgEAAGAahFsAAACYBuEWAAAApkG4BQAAgGkQbgEAAGAa3MRBUkZGhi5duqR8+fLJYrE4uhwAAAD8gWEYio+Pl7+/v1xc7t0/S7jVb/d3DwgIcHQZAAAA+BsXLlxQiRIl7rmdcCspX758kn7bWd7e3g6uBgAAAH8UFxengIAAW267F8KtZBuK4O3tTbgFAADIwf5uCCkXlAEAAMA0CLcAAAAwDcItAAAATINwCwAAANMg3AIAAMA0CLcAAAAwDcItAAAATINwCwAAANMg3AIAAMA0CLcAAAAwDcItAAAATINwCwAAANMg3AIAAMA0CLcAAAAwDcItAAAATMPN0QU4k+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srd+7caty4sU6cOGHXJjk5WcOGDVPhwoXl5eWlDh06KCoq6p/8KAAAAMgBHBpud+7cqSFDhigsLEybN29WWlqaWrZsqYSEBFubqVOn6oMPPtCMGTN04MAB+fn5qUWLFoqPj7e1GT58uFauXKnFixdr9+7dun37ttq1a6f09HRHfCwAAAA4iMUwDMPRRVhdu3ZNRYsW1c6dO9WwYUMZhiF/f38NHz5cY8eOlfRbL62vr6+mTJmi559/XrGxsSpSpIi+/vprde/eXZJ06dIlBQQEaP369WrVqtXfvm9cXJx8fHwUGxsrb2/ve7arPnp+9nxQEzr0bh9HlwAAAEzsfvNajhpzGxsbK0kqWLCgJCkyMlLR0dFq2bKlrY2np6caNWqkvXv3SpIOHTqk1NRUuzb+/v4KDg62tfmj5ORkxcXF2S0AAABwfjkm3BqGoZEjR+qJJ55QcHCwJCk6OlqS5Ovra9fW19fXti06OloeHh4qUKDAPdv80eTJk+Xj42NbAgICsvvjAAAAwAFyTLgdOnSojh07pkWLFt21zWKx2D02DOOudX/0V23GjRun2NhY23LhwoWsFw4AAIAcI0eE22HDhmn16tXavn27SpQoYVvv5+cnSXf1wF69etXWm+vn56eUlBTFxMTcs80feXp6ytvb224BAACA83NouDUMQ0OHDtWKFSu0bds2BQYG2m0PDAyUn5+fNm/ebFuXkpKinTt3ql69epKk6tWry93d3a7N5cuXdfz4cVsbAAAA/Du4OfLNhwwZooULF2rVqlXKly+frYfWx8dHuXPnlsVi0fDhwzVp0iQFBQUpKChIkyZNUp48edSzZ09b25CQEL388ssqVKiQChYsqFGjRqlixYpq3ry5Iz8eAAAA/mEODbezZs2SJDVu3Nhu/Zdffql+/fpJksaMGaOkpCQNHjxYMTExql27tkJDQ5UvXz5b+w8//FBubm7q1q2bkpKS1KxZM82bN0+urq7/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HPqT6/v6BJyrD3D9ji6BABANqDnFgAAAKZBuAUAAIBpEG4BAABgGoRbAAAAmAbhFgAAAKZBuAUAAIBpEG4BAABgGoRbAAAAmIZDw+2uXbvUvn17+fv7y2Kx6LvvvrPb3q9fP1ksFrulTp06dm2Sk5M1bNgwFS5cWF5eXurQoYOioqL+wU8BAACAnMKh4TYhIUGVK1fWjBkz7tmmdevWunz5sm1Zv3693fbhw4dr5cqVWrx4sXbv3q3bt2+rXbt2Sk9Pf9jlAwAAIIdx6O1327RpozZt2vxlG09PT/n5+f3pttjYWH3++ef6+uuv1bx5c0nSggULFBAQoC1btqhVq1bZXjMAAAByrhw/5nbHjh0qWrSoypYtqwEDBujq1au2bYcOHVJqaqpatmxpW+fv76/g4GDt3bv3nq+ZnJysuLg4uwUAAADOL0eH2zZt2uibb77Rtm3b9P777+vAgQNq2rSpkpOTJUnR0dHy8PBQgQIF7J7n6+ur6Ojoe77u5MmT5ePjY1sCAgIe6ucAAADAP8OhwxL+Tvfu3W3/Dg4OVo0aNVSqVCmtW7dOTz755D2fZxiGLBbLPbePGzdOI0eOtD2Oi4sj4AIAAJhAju65/aNixYqpVKlSioiIkCT5+fkpJSVFMTExdu2uXr0qX1/fe76Op6envL297RYAAAA4P6cKtzdu3NCFCxdUrFgxSVL16tXl7u6uzZs329pcvnxZx48fV7169RxVJgAAABzEocMSbt++rTNnztgeR0ZG6siRIypYsKAKFiyoCRMmqEuXLipWrJjOnTunV199VYULF1bnzp0lST4+PgoJCdHLL7+sQoUKqWDBgho1apQqVqxomz0BAAAA/x4ODbcHDx5UkyZNbI+t42D79u2rWbNmKTw8XPPnz9etW7dUrFgxNWnSREuWLFG+fPlsz/nwww/l5uambt26KSkpSc2aNdO8efPk6ur6j38eAAAAOJZDw23jxo1lGMY9t2/atOlvXyNXrlyaPn26pk+fnp2lAQAAwAk51ZhbAAAA4K8QbgEAAGAahFsAAACYBuEWAAAApkG4BQAAgGkQbgEAAGAahFsAAACYBuEWAAAApkG4BQAAgGkQbgEAAGAahFsAAACYBuEWAAAApkG4BQAAgGkQbgEAAGAahFsAAACYBuEWAAAApkG4BQAAgGkQbgEAAGAahFsAAACYBuEWAAAAppGlcNu0aVPdunXrrvVxcXFq2rTpg9YEAAAAZEmWwu2OHTuUkpJy1/o7d+7o+++/f+CiAAAAgKxwy0zjY8eO2f598uRJRUdH2x6np6dr48aNKl68ePZVBwAAAGRCpsJtlSpVZLFYZLFY/nT4Qe7cuTV9+vRsKw4AAADIjEyF28jISBmGodKlS2v//v0qUqSIbZuHh4eKFi0qV1fXbC8SAAAAuB+ZCrelSpWSJGVkZDyUYgAAAIAHkalw+3s///yzduzYoatXr94VdsePH//AhQEAAACZlaVwO3fuXA0aNEiFCxeWn5+fLBaLbZvFYiHcAgAAwCGyFG7ffvttTZw4UWPHjs3uegAAAIAsy9I8tzExMeratWt21wIAAAA8kCyF265duyo0NDS7awEAAAAeSJaGJZQpU0avv/66wsLCVLFiRbm7u9ttf/HFF7OlOAAAACAzshRu58yZo7x582rnzp3auXOn3TaLxUK4BQAAgENkKdxGRkZmdx0AAADAA8vSmFsAAAAgJ8pSz+1zzz33l9u/+OKLLBUDAAAAPIgshduYmBi7x6mpqTp+/Lhu3bqlpk2bZkthAAAAQGZlKdyuXLnyrnUZGRkaPHiwSpcu/cBFAQAAAFmRbWNuXVxcNGLECH344YfZ9ZIAAABApmTrBWVnz55VWlpadr4kAAAAcN+yNCxh5MiRdo8Nw9Dly5e1bt069e3bN1sKAwAAADIrS+H2xx9/tHvs4uKiIkWK6P333//bmRQAAACAhyVL4Xb79u3ZXQcAAADwwLIUbq2uXbum06dPy2KxqGzZsipSpEh21QUAAABkWpYuKEtISNBzzz2nYsWKqWHDhmrQoIH8/f0VEhKixMTE7K4RAAAAuC9ZCrcjR47Uzp07tWbNGt26dUu3bt3SqlWrtHPnTr388svZXSMAAABwX7I0LOHbb7/V8uXL1bhxY9u6tm3bKnfu3OrWrZtmzZqVXfUBAAAA9y1LPbeJiYny9fW9a33RokUZlgAAAACHyVK4rVu3rt544w3duXPHti4pKUn/+9//VLdu3WwrDgAAAMiMLA1LmDZtmtq0aaMSJUqocuXKslgsOnLkiDw9PRUaGprdNQIAAAD3JUvhtmLFioqIiNCCBQv0008/yTAM9ejRQ7169VLu3Lmzu0YAAADgvmQp3E6ePFm+vr4aMGCA3fovvvhC165d09ixY7OlOAAAACAzsjTmdvbs2SpXrtxd6ytUqKBPP/30gYsCAAAAsiJL4TY6OlrFihW7a32RIkV0+fLlBy4KAAAAyIoshduAgADt2bPnrvV79uyRv7//AxcFAAAAZEWWxtz2799fw4cPV2pqqpo2bSpJ2rp1q8aMGcMdygAAAOAwWQq3Y8aM0c2bNzV48GClpKRIknLlyqWxY8dq3Lhx2VogAAAAcL+yFG4tFoumTJmi119/XadOnVLu3LkVFBQkT0/P7K4PAAAAuG9ZCrdWefPmVc2aNbOrFgAAAOCBZOmCMgAAACAnItwCAADANAi3AAAAMA3CLQAAAEyDcAsAAADTINwCAADANAi3AAAAMA3CLQAAAEyDcAsAAADTcGi43bVrl9q3by9/f39ZLBZ99913dtsNw9CECRPk7++v3Llzq3Hjxjpx4oRdm+TkZA0bNkyFCxeWl5eXOnTooKioqH/wUwAAACCncGi4TUhIUOXKlTVjxow/3T516lR98MEHmjFjhg4cOCA/Pz+1aNFC8fHxtjbDhw/XypUrtXjxYu3evVu3b99Wu3btlJ6e/k99DAAAAOQQbo588zZt2qhNmzZ/us0wDE2bNk2vvfaannzySUnSV199JV9fXy1cuFDPP/+8YmNj9fnnn+vrr79W8+bNJUkLFixQQECAtmzZolatWv1jnwUAAACOl2PH3EZGRio6OlotW7a0rfP09FSjRo20d+9eSdKhQ4eUmppq18bf31/BwcG2Nn8mOTlZcXFxdgsAAACcX44Nt9HR0ZIkX19fu/W+vr62bdHR0fLw8FCBAgXu2ebPTJ48WT4+PrYlICAgm6sHAACAI+TYcGtlsVjsHhuGcde6P/q7NuPGjVNsbKxtuXDhQrbUCgAAAMfKseHWz89Pku7qgb169aqtN9fPz08pKSmKiYm5Z5s/4+npKW9vb7sFAAAAzi/HhtvAwED5+flp8+bNtnUpKSnauXOn6tWrJ0mqXr263N3d7dpcvnxZx48ft7UBAADAv4dDZ0u4ffu2zpw5Y3scGRmpI0eOqGDBgipZsqSGDx+uSZMmKSgoSEFBQZo0aZLy5Mmjnj17SpJ8fHwUEhKil19+WYUKFVLBggU1atQoVaxY0TZ7AgAAAP49HBpuDx48qCZNmtgejxw5UpLUt29fzZs3T2PGjFFSUpIGDx6smJgY1a5dW6GhocqXL5/tOR9++KHc3NzUrVs3JSUlqVmzZpo3b55cXV3/8c8DAAAAx7IYhmE4ughHi4uLk4+Pj2JjY/9y/G310fP/waqcy6F3+zi6BNyH+tPrO7qEHGvPsD2OLgEA8BfuN6/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2ECRNksVjsFj8/P9t2wzA0YcIE+fv7K3fu3GrcuLFOnDjhwIoBAADgSDk63EpShQoVdPnyZdsSHh5u2zZ16lR98MEHmjFjhg4cOCA/Pz+1aNFC8fHxDqwYAAAAjpLjw62bm5v8/PxsS5EiRST91ms7bdo0vfbaa3ryyScVHBysr776SomJiVq4cKGDqwYAAIAj5PhwGxERIX9/fwUGBqpHjx765ZdfJEmRkZGKjo5Wy5YtbW09PT3VqFEj7d279y9fMzk5WXFxcXYLAAAAnF+ODre1a9fW/PnztWnTJs2dO1fR0dGqV6+ebty4oejoaEmSr6+v3XN8fX1t2+5l8uTJ8vHxsS0BAQEP7TMAAADgn5Ojw22bNm3UpUsXVaxYUc2bN9e6deskSV999ZWtjcVisXuOYRh3rfujcePGKTY21rZcuHAh+4sHAADAPy5Hh9s/8vLyUsWKFRUREWGbNeGPvbRXr169qzf3jzw9PeXt7W23AAAAwPk5VbhNTk7WqVOnVKxYMQUGBsrPz0+bN2+2bU9JSdHOnTtVr149B1YJAAAAR3FzdAF/ZdSoUWrfvr1Kliypq1ev6u2331ZcXJz69u0ri8Wi4cOHa9KkSQoKClJQUJAmTZqkPHnyqGfPno4uHQAAAA6Qo8NtVFSUnn76aV2/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8dXRIAAAD+YaYIt0uWLNHw4cP12muv6ccff1SDBg3Upk0bnT9/3tGlAQAA4B9kijG3H3zwgUJCQtS/f39J0rRp07Rp0ybNmjVLkydPdnB1uF/n36zo6BJyrJLjwx1dAgAgG5yauM3RJeRY5V9rmi2v4/ThNiUlRYcOHdIrr7xit75ly5bau3fvnz4nOTlZycnJtsexsbGSpLi4uL98r/TkpAes1rz+bt/dj/g76dlQiTllx/6VpLSktGx5HTPKjn2ckMb+vZfs+g4nJSdmy+uYUXbt4zupqdnyOmaTXfv39p2EbHkdM/q7fWzdbhjGX7+Q4eQuXrxoSDL27Nljt37ixIlG2bJl//Q5b7zxhiGJhYWFhYWFhYXFyZYLFy78ZTZ0+p5bK4vFYvfYMIy71lmNGzdOI0eOtD3OyMjQzZs3VahQoXs+JyeJi4tTQECALly4IG9vb0eXY0rs44eL/fvwsY8fLvbvw8c+fvicbR8bhqH4+Hj5+/v/ZTunD7eFCxeWq6uroqOj7dZfvXpVvr6+f/ocT09PeXp62q3Lnz//wyrxofH29naKL6MzYx8/XOzfh499/HCxfx8+9vHD50z72MfH52/bOP1sCR4eHqpevbo2b95st37z5s2qV6+eg6oCAACAIzh9z60kjRw5Ur1791aNGjVUt25dzZkzR+fPn9cLL7zg6NIAAADwDzJFuO3evbtu3LihN998U5cvX1ZwcLDWr1+vUqVKObq0h8LT01NvvPHGXUMrkH3Yxw8X+/fhYx8/XOzfh499/PCZdR9bDOPv5lMAAAAAnIPTj7kFAAAArAi3AAAAMA3CLQAAAEyDcAsAAADTINwCAADANAi3JpKRkSEmv3i4MjIyHF0CkCV37txxdAmmxrEXzs4wDNN8j5kKDMgC60HAxYXzQ+Q8hmHIYrEoLS1NO3fu1JIlSxQXF6eCBQtq4sSJKlCggKNLNCXrfsfDlZGRIYvFwr5+iJx9H/OX2UlZz0muXLmiL774Qi+99JJCQkJ09uxZB1dmLtae2u+++0716tXT4sWLdf36dVksFluwpcc8eyUlJenWrVuOLsOppaenS5I++eQTvf7667p586bi4+O1a9cueXl56c6dO9qzZw+9uVlk/f+emJiobdu2qV27dmrfvr1mz56tpKSku9oh+2RkZMjFxcUWutLT09nP2WDbtm1q1KiR1q1bJ0l2+9gZf7Ek3Dopi8WipKQkPf/885o4caLc3Nz05Zdf6uDBg5KkkydPKj4+3sFVOj9rgL1z545++ukn9evXTw0aNFDv3r21Zs0apaam2h0EkDUZGRnatm2batasqc6dO+uFF15QRESEJAJCVri5/XbzyXfffVchISFavny5JKlly5by8PBQZGSklixZomPHjjmyTKdl/WP/7rvv6qWXXlKVKlV06tQpzZs3T7lz59bt27cVFxfHcSEbWP//JyUlaeXKlerTp4969eqlVatWSZJcXV1t+5ljRdalpKQoPT1dISEh8vf314svvqgTJ05Ikl1HjrMEXcKtE7L2ynz66ac6d+6cIiIi1LVrVxUtWlQtW7aUYRhas2aNFi1aZGuLzPt97/jatWvVtm1bjRs3Tm3bttWVK1fUv39/1a1bV2PGjNHhw4cdXK1zsn4/FyxYoJdeeklt27ZV8eLFtW3bNhUqVEiGYeiHH35QYmKigyt1PidOnJCrq6uefvppJSQk6Pvvv1fv3r0lSXnz5tW2bduUmpoqiVCQWa6urpKkjz76SJMnT9bbb7+tkiVLqmPHjpKk77//Xj169OC48IAyMjKUkpIi6bd9PXToUF25ckW3b99Wr169lDdvXvXp00f79++XJE4mHkCLFi20bNkyLVu2TC+++KJmzJihihUrKjg4WG+99ZaioqLk4uLiNEPxnKNK2LF+uVatWqXu3bvLxcVFs2fPVuPGjVWgQAEZhqHr169r3759toMwMs96hvrOO+/o2rVrmjt3rt544w1NnjxZ06ZNU8eOHRUREaHw8HCNGDFCu3btcnDFzsf6x+j9999Xr1699L///U9FixZVw4YNVbBgQZ0/f17Tp0+39dLg/nl4eKhw4cI6fvy4Fi9erMDAQFWtWlWSdPr0aV2+fFn169eXRCjIDOuJwPbt2+Xj46P//Oc/Onv2rA4ePKinn35aklShQgWdP39eefLkcWSpTs/FxUWenp6SpOnTp+vdd9/V2rVrNX/+fO3Zs0dvvfWWzp07pzp16ui5555zcLXOzdXVVcWKFVOJEiV08uRJtW3bVsOHD1etWrU0f/58BQUFqUOHDpoxY4ZT9N66OboAZJ7FYlF6erqqVq2qixcvSpLWrl2rhQsXSvrtgLBlyxa98MILkn7rHSPkZp51n504cULVq1dX7ty5Jf0WGh5//HG99dZbio2NVcuWLTV//nwNGTJEe/fuVb58+RxZtlNxcXHRjRs3lJCQoLZt20qS5s6dq6+//lqSVKxYMcaRZ5L1YsegoCA1aNBAH3zwgY4cOWI7HoSHh2v69Onq0KGDJCktLc02jAF/z3oi4Ofnp+LFiys2NlarVq1SzZo19cgjj0iS9u7dq/j4eJUrV86BlTq35cuXa+vWrXr55ZdVpkwZ9evXT0FBQfL09JSnp6cqV66s4OBg9e7dW0ePHlVAQICjS3Zqqampcnd31/jx45WRkaGlS5cqT548iomJ0U8//aS33npLa9euVVRUlIYOHerocv8WPbdOJj09XWlpaXJ1dVWLFi105MgRvfXWW/Lx8VGDBg2UlpamFStW6MyZM+rTp48kEWwfgGEYatq0qebOnatdu3bZfsaVpIIFC+r48eOqW7euvvjiC7m6uur48eMOrNY55cqVS8HBwfrpp5907Ngx5c2bV40aNZIkRURE6MiRI7Yghns7e/asEhIS7C52HDRokK5du6Zz585p+vTp6tmzp1q2bCk3Nze9/vrrkuQ0PzPmNGXKlJGbm5v69eunyZMn6z//+Y8k6ejRo5oxY4Z69uzp4Aqd27Vr1xQaGqpatWqpRo0a2rp1q7788ku7Ni4uLipcuLCaNWumsmXLOqhSc3B3d5ckHTlyRHXr1rX96lCgQAHVrVtXb775pp566inNnTvXkWXeN6YCcxLWK0R/Ly4uTqNGjdJnn32m3Llza9iwYTpw4ICuXr2qHj166LXXXqPXNhtcv35d/fv317Vr19S9e3dVrVpV8fHx2rlzp2bPnq1bt24pKipKFSpUUHh4uEqWLOnokp3OO++8o+nTp8vFxUWNGjXSggULdOjQIb377ru6ffu21q5d6+gSc7zOnTsrISFBjRs3VvPmzVWrVi3bth07dmjDhg06e/asWrdurW7dusnb29uB1TqfW7duKX/+/HbroqOj9dJLL2nHjh2qVKmS0tLS9PPPP6thw4b6+OOPVaRIEccUawKJiYm6ePGijh49qtDQUB08eFBHjhxRo0aNNGjQIHXr1s3RJZpOWlqaRowYoU2bNmnz5s0qVaqUbdvNmzdVp04drVixQsHBwQ6s8v4Qbp3EsmXL9Oqrr6pXr17q0qWLKlasaNsWHh6uTz/9VLt371bdunX11FNPqWHDhvLw8GDexQdk3X8nTpzQ+++/r9WrV8vLy0tubm7y8fHR+PHj1alTJ02aNElLlizR0aNHHV1yjhcZGan4+HgFBQXZhnpI0scff6yvv/5aUVFRypMnjxITE/XEE0/o9ddfV6VKlRxYcc53584dTZ8+XSdOnNDZs2eVnp6ukiVLql69emrTpo2CgoJsba3faY4NmePv768aNWroueeeU8OGDeXj4yNXV1ddunRJa9eu1cGDB5UvXz498sgjGjx4MJ0K2SgxMVFnz57VDz/8oHXr1iksLEwZGRlq06aN+vbtqyZNmji6RNM4c+aM+vbtq8KFC6tz584qV66c3NzctGjRIn3zzTeKjo52dIn3hXDrJDZs2KDly5frzJkzunLlikqWLKm2bduqc+fOdmdXd+7cUa5cuRxYqbnEx8fLy8vLrtd8y5Ytyps3rypVqqQ8efJoz549GjVqlF544QX17dvXgdU6h44dO+r8+fNq166d6tSpo3LlyqlUqVJyc3PTgQMHdOLECV27dk0FChRQSEgIASwTkpOTtX//fu3atUuHDx/WpUuX5ObmpvLly6thw4Zq1qyZihUr5ugynU56eroWLFigpUuXasuWLSpSpIj69eun1q1b64knnnB0eaZk/dXROutHuXLllJGRoRs3bigiIkL79u3TkiVLlJqaqh9//NHR5ZrK3r17NWXKFJ06dUre3t46deqUKlasqLFjx6pz586OLu++EG6dSHx8vE6ePKmDBw/qhx9+0IkTJ5SUlKSKFSuqQ4cO6tSpk7y8vBxdptOzHlSXLVumhQsXateuXSpfvryeeeYZ9ejR466fJqXfpgsrUqQI4xfvQ1hYmBYtWqRNmzbpzp07Cg4OVqNGjVS/fn1VqlRJefPmdXSJTsd6GP/9icDVq1e1f/9+ff/99zp27Jji4uKUnp6uPn36aPDgwY4q1emdPXtW/fv3186dO2WxWBQUFKQePXqoW7duCgwMtPs1Ag8mKSlJzZs318CBA9WjRw/bzAnSb9/56Oho3blzR4GBgQ6s0jzi4+N1+/Zt3b59W0FBQTp27JiOHTumSpUqydfXV76+vo4u8b4Rbp3UxYsXdfz4cR0+fFj79+9XRESEPD09FRwcrJkzZxJyH1BCQoKKFy+utm3bqkGDBtq3b5/WrVunpKQktW3bVj169FDnzp356fEBrVmzRgsWLFBYWJg8PT1VvXp1NW3aVJUrV1aZMmVUsGBBR5folG7fvm13khAZGanvv/9eGzZs0LPPPquWLVv+6Th+3Jt1GEeHDh0UGBioSpUqqVSpUlq/fr0WLFig1NRUBQcHa/z48WrRooWjy3Vq1g6Gjz76SJ9//rl27dql/Pnz2w2pOXz4sMqWLcvsNA/Iuk/XrFmj119/XYZh6NatW3rllVc0aNAgR5eXZYRbJ2H9z75z507bleRW1rlW9+7dqxs3btx1RSnun/U/+hdffKHZs2frhx9+sG27cuWKtm7dqvnz5ys0NFSXL192qjPZnMJ6l5vfTz9169YtLV68WMuWLVNERITy5Mmj7t2763//+58DK3Ue1uPD4cOHtXTpUq1atUqJiYlq1qyZQkJCbPPZImusJwJhYWFq06aNfv31V7sL8n744Qd17NhRhQoV0vTp09W0aVMHVuv8rMfh5s2bq3Hjxvrvf/9rtz0pKUnvvPOOihcvroEDBzqoSudn3c8XLlxQnTp1NGrUKNWqVUuNGjXShg0b1KJFC23YsEH58+dX7dq1nepkmMkNnYSrq6tSU1PVq1cvpaenq0OHDnrmmWfUoEEDBQUFKSgoSG3atFFsbKykP59dAfevfv36On36tO0K6YyMDPn6+qpnz57q0aOHLdhyUU7m/f4uN7/88osMw9Cjjz6qF154QS+88IJ++eUXzZ49m1knMsH6C8Jzzz0nNzc324T2S5cuVYMGDRQSEqKpU6eqQIECjizTaVm/r8ePH1eRIkWUlJQkb29v20lF7dq1NWLECBUuXJhgmw0sFotSU1NVokQJhYeH29Zbp8HMnTu3Vq1a5dQ9izlBRkaGXF1dNWvWLJUrV04jRozQ999/r2LFiqlBgwZKT0/XsWPH9NNPP9nNvuIMSD9OwHqL0p9//lmtW7dWfHy8Nm3apHbt2qlMmTIaP368IiMjlTt3bvn5+Uli7sqssAbVqKgo1a9fX9OmTdPWrVsl/f/9aRiGXFxcVLx4cUnc2SmzrN/lI0eOqF+/furUqZPq1aunRx55ROPHj9eNGzdUunRpTZkyRSEhIQ6u1rn88MMPOnfunLZt26bRo0dr9OjROnDggFavXq0NGzZo9+7dji7R6bVu3VpxcXGaPHmy7ty5YzcsKTw8nH2cjdzd3dW6dWutX79eK1eulCS5ubnJYrFo06ZNioiIUK9evRxcpXOzfn8vXryoatWqSZLefvttderUSbly5ZKrq6uuXr2qxMREpxuCx7AEJ2DthW3VqpWqVq2qLl26yMvLS2fOnNGSJUu0aNEiubu7q06dOnr11VfVsmVLSQSvrIqKitI777yjgwcP6sCBA6pdu7YGDhyobt26cTvNB2S9G1bt2rXl4+Oj5s2bq1y5cgoLC9OyZcv06KOPau7cudxtKBOsx4dDhw5p1qxZmjp1qgoWLKikpCTlypVLKSkp6t27t1JSUvTdd985ulynkpycbHcRkyQtWbJEr776qkqWLKkaNWqoevXq2rlzpxYuXKjNmzc7XQ9XTmU9ER42bJgWL16sRx99VDVr1lRCQoL27t2rdu3a6cMPP3Rwlc4rIyNDFotFFotFixYt0qxZs7R9+3YVLVpU27dvV6VKlZSYmKhy5crp/fffV9euXR1dcqYQbnM4a2/iuXPnVKZMGZ09e9Zu6q+YmBgNHDhQPj4+Sk5O1smTJzVv3jy7eXDx15KTk/Xzzz/b7bO0tDRdv35dhw4d0qJFi7RhwwalpqaqRo0a+uCDD1SlShXHFeyE4uPj5enpKQ8PD8XGxqpMmTI6cuSIrQc8OTlZBw8eVI8ePdSnTx+9/fbbnJxlUvv27bV371598skn6tGjh90265XmX331FTd2yYRnn31Wb7/9tooXL267PakkrV+/XuvWrdOpU6d0+vRp+fn56ZVXXnG6AOAsVqxYoe+//16HDh2Sq6urRowYoSZNmnAxWTb59ddf1aFDB509e1a5cuXSyZMnFRkZqZkzZ+rw4cN2Q0OchgGnEBYWZjz22GPG1q1b79q2atUqo0uXLsaJEyeMRx991Bg/fryRnp7ugCqd08yZM43KlSsbhmEYV69eNX755Re77SkpKUZkZKQxb948o0aNGsbmzZsNwzCMjIyMf7pUpzV+/HgjJCTEWLp0qbF+/XrjySefNE6cOHFXu2nTphlVq1Y1UlJSHFCl87B+96z/zyMjI41OnToZwcHBhouLi9GhQwfjm2++MSIjI41XX33V6NChg3H06FHDMAwjOTnZYXU7kytXrhhNmzY1DMMwbt++bQwdOtTYtGmTcf36dcMwDCM1NdU4d+6ckZyczD7NJtbvc0xMjHH48GFj06ZNxoEDBzgeZKObN28aM2bMMI4cOWKkpaXZ1sfExBijR482Hn30UcNisRhFixY1OnXqZOzYscOB1WYdPbdOIiEhQU899ZQuXbqkiRMnqnr16rbJ2F944QWdP39e69ev1xtvvKGDBw9q3bp1Dq7YuVy6dEn+/v4aOXKkpk2bpo4dO6pnz55q2rSpChUqZGvHTTIyzzAMjRw5Uj/88IOSk5NVvnx57d27V02bNtXkyZPtblE6atQohYWFMXbxPsTHxytfvny2nthz587pzJkz2r9/v/bt22e7FXehQoX05ptvcvHNAzh58qTq1KmjO3fuqGzZsurSpYvat2+v8uXLy9PT027mDzy4nj17auXKlfLz85O/v79KlSqlunXrql69eqpatSrXlDyAhQsXasyYMapYsaLKly+vWrVqqVq1aipbtqwMw1BkZKRiYmIUGxur+vXr3zUsx1kQbp3IL7/8omHDhunSpUuqWLGivLy8dODAAcXExOiTTz5R69at1axZM9WoUUNTpkxxdLlOwTAM20Vi0m9TzKxZs0bz58/Xli1b5O3trY4dO6p3796qUaMGY24fQGxsrDZs2KB169bpxx9/tF24V7NmTQUFBenIkSOKiIjQiBEj7pruDvb27dunrl27Kioq6q5hBhkZGYqIiNDJkycVFham48eP6/z58ypYsKDq1KmjYcOGqUSJEg6s3nmEhobK3d3ddnvX06dPa+bMmVq6dKmuXLmihg0bqlOnTurYsSM3EnhA1rHjy5cv19ChQ/Xtt9/Kw8ND27ZtU1hYmC5duqS8efPK19dXM2bMYA7sLEpPT9eWLVu0ceNGHThwQHfu3JG/v7+qVq2qJ554QtWqVbPr0HFWhFsnc/PmTS1fvlwbNmyQm5ubvL291bdvXzVs2FBLlizR8OHDFRYWZjcuF/f2zTff6ObNm2rZsqVKlChhd/OLK1euaOnSpfrqq6909OhR5c+fX8ePH2du20z64wmEJNsvDdarns+cOaNcuXJpzJgxevXVVx1YrXP45Zdf9Ouvv6pJkyb65ptv1Lt3bz333HN69tln7ea0TUxM1MmTJ3X8+HEdPHhQoaGh+vzzz9WgQQMHVp+zGf93nUNYWJiGDh2q559/XgMGDLhr2r/Tp0/r/fff12effaYFCxaoZ8+eDqza+Vn376RJkxQfH6/JkyfbtiUnJ2vv3r1as2aNYmJimMs9m8TExGj9+vXauHGjTp06JYvFojJlyqhGjRqqUqWKGjZsaBtn7mwIt04gKipKGzduVGBgoKpUqWI7q0pKSrLd6vHOnTtatGiRLl68eNeE17i35557TvPmzVORIkXUsmVLdenSRVWrVpWvr6/d8IOTJ09q48aNGjlypAOrdX5r1qxRkyZN7O6e9eOPP2rbtm1auHChnnnmGY0YMcKBFTqfsLAwhYaGaseOHTp8+LCKFCmirl27KiQkRI8++qit3a1btxQREaGaNWs6sNqcz9qD2LVrV3l7e2vq1KkqVKiQDMPQ8uXLNW3aNJ08eVI9evTQxx9/LHd3d+YVzybp6el655139NNPP+nrr7/+0zYMDXtw1llrfi8yMlJr167Vli1bFBUVJRcXF4WGhjrt3NiE2xzK+lPj1q1bNXr0aP3666+6ffu28uTJo9atW6tnz56qU6eO8ufP77RnVjlFWlqa5s2bp08//VSHDx/WI488os6dO9vG1BUqVIgxddng8OHD6ty5s8qUKaNq1aqpXbt2dsMP0tLSlJiYaHfnJ/w56/EhKipKixYtUq9evZSWlqYTJ05o69at2rx5s6KiopQvXz5t2LBB5cuXd3TJTsUwDPn4+GjLli22qb2WLFmiN954Q6VLl1bz5s31ySefqEuXLpo6dSrhNpusX79eAwcO1I0bN9SvXz/16NFDVatW5ZjwkBw8eFARERGqXbu2SpcubVv/ww8/6MSJE7abwTgjwm0OZT1YNmnSRKVKldJ///tf+fn5admyZZo7d64OHjwoHx8fjRo1SmPHjv3Tn37x1wzDUHp6ul1wvXz5smbOnKmvvvpKUVFRqlatmrp27aomTZowf+UDunjxotatW6fjx48rPDxcsbGx8vPzU6tWrdS8eXNVqFCBO75l0vDhwxUeHm672Yj028WnUVFROnz4sLZs2aJPP/2U3sVM2rVrl4YOHap169YpICBAcXFxatu2rYKDg/Xpp59Kkv773/9q3759WrRokYoWLergis0hOjpay5Yt0969exUeHq4CBQqobNmyql27tqpXr64qVaowjd0DsB4Drl+/rsGDB2v37t2yWCy6fPmyHn/8cY0ePVp9+/Z1dJnZ4x+alQFZkJKSYjRu3Nj48ccf79oWFRVljB071pg9e7ZhGIbdlB7InHtN6XXw4EGjf//+hsViMZo1a/YPV2Ved+7cMfbv3298/PHHRoMGDYw8efIY/v7+xrJlyxxdmtNITU01DMMwPv74Y+Odd965Z7uEhIR/qiRTOXv2rFGlShXjyy+/NFJTU40hQ4YYFStWtDsWr1271ihXrpzjijS548ePG2+//bbRokULo2bNmkblypWNsLAwR5fl1Kw5YeTIkUa1atWMxYsXGxcuXDAOHTpkDB482ChUqJDx/vvvO7jK7EHPbQ5kHQ9z5swZffHFF3J1ddVbb70l6bfeRom7j2UnwzAUERGhw4cP68CBAypXrpy6desmHx8fWxvrVGF/NlYJWffrr7+qZ8+eqly5siZPnmy3z2HP+L9e7aVLl+qXX35Rly5d9Nprr+nYsWNatmwZN27JZn379tXSpUtVrFgx3b59W5999pk6dOhg296rVy+5urpq/vz5DqzS+Rm/+7Xm8OHD+vnnn1W6dGk9/vjjyps3rzIyMrRlyxatX79eU6ZMcdqpqRwpPT1dP/30kypUqCBJatu2rZ5++mn17t3b1sYwDL3yyitatWqV1qxZo6CgIEeVmy0ItzlYq1attHnzZvn4+GjKlCnq2LEjV+pnI2tQXbBggaZNm6azZ8+qVq1aunDhgtLS0vT8889r2LBh8vDwcHSpTsv6h2vatGkKCAhQixYt7ho/N2HCBPn4+HAh2d+wjrMtX768+vfvr0qVKqlHjx6KiYlRcHCwXnjhBXXo0IFpvrLRpk2btG/fPrVv317Vq1e3rT948KC6dOmi5cuXc4FeNhk/frxWrVqlpKQknTlzRp999plTj/nMSdauXatRo0bpiSeeUL169XT06FF5eXlp0qRJkv7/cIWrV6+qUqVK+vbbb+1mXXFGhNscJCUlRe7u7raz2OTkZO3atUtffPGFVq9eLU9PT7Vr1059+/ZVjRo16OXKJsWLF9ewYcMUEhKijIwMnTlzRqtWrdLKlSs1ffp0tW7d2tElOrXY2Fi1a9dOqampKliwoGrWrKnmzZurQYMGSkpKUo0aNTRo0CANHTrU0aXmeNHR0QoICFBkZKRKlCihpKQkHTp0SJ9//rlWrlyp9PR0/ec//1Hnzp3VoUMH22wqyD4HDx7UkCFDVLZs2Xte0Y/7Yw1VYWFh6tatmz766CN17NhRXl5e2rVrl2rWrKmJEyeqTJky6tKlC7+aZVFYWJiWLl2qs2fPKi4uTjdv3tSlS5f04Ycfqm3btrY5g1evXq2ePXvq9u3bDq74wRFuc5AXXnhBzz33nGrVqnVX0L1x44ZWrFihr776Snv37lXp0qV1+vRpBtdnkbVH8fDhw2rRooUiIiLsJgVPT09Xp06d5OPjo88++4ypZx7Q0aNH9cMPPygsLEwRERFKSUlRSkqKYmJi5OPjo3379nGDjL9gDQGTJ0/W4sWLdfTo0bvaWG+SMW/ePIWGhurkyZMqV66cA6o1t5s3b2rnzp2qUKGCypYt6+hynJr114iQkBAlJSVp4cKFmjFjhubOnWv7jr/zzjvav3+/VqxY4eBqnV9UVJR27typ/fv3a8+ePYqNjdUjjzyiEiVKKCUlRQkJCerRo4d69Ojh6FIfGKdBOUR6erquX79uG3YwYsQI1a9fX3Xr1pWfn58KFSqkAQMGaMCAAfr555917Ngxubq63nV3Itwf60lDWlqaihYtqu+//14dO3a0bXd1ddXTTz+t//3vfwTbbFC5cmVVrlxZISEhCg8P1+7du3Xz5k15enqqVatWBNu/Yf2+LliwQKdOnVKDBg3UvXt39enTxzbMw8fHx/aH6cqVKwxhekgKFiyozp07O7oMU7D+7XJ1dbXd4W3evHl6+umnbW1OnDjBbBQPyHpyXKJECfXq1Uu9evXSqVOntGPHDu3fv1979+7VjRs3VL58edvd+JwdPbc5UHx8vOrUqaPTp0+rWLFi6tChgzp16qTg4GAVLlyYeW2zUWpqqnr27Kno6GiNHz9elStXVtGiRRUfH6++ffsqb968mj9/PheSZZK1Z9z4v3uVL126VF5eXipfvrxq1Kih/PnzKzU1le/yfbDuyyNHjqhmzZr6/PPPtX37du3YsUMxMTF64okn1L9/f3Xq1MnRpQKZYv1ur1y5Ui+++KI++ugj9enTRxcuXFCBAgUUERGhOnXqaN26dapTp46jyzWFP04JmJKSoiNHjmjTpk26fv26PvroIwdWl30ItzmA9T/4tm3blJycrNatW8tisSgmJkZz5szR119/rZMnT6p8+fJ68skn1alTJ7uLG/BgwsPDNWTIEJ06dUq1a9dW0aJFFRoaqoCAAH322WeqUKECc4RmkvUXhRkzZmj27NlKSkrS7du3lZqaqscff1zjx49XixYt+OXhPvz+p9uEhAQtXrxYN27c0K+//qr9+/dr/fr1CgsLk6urq9q1a6dnn31W9erVc3TZwF+y/t0LDw9X+fLlNWbMGK1evVoZGRkaM2aMUlNTtWLFCnl6emrjxo2OLtfpGYahAwcOaOPGjYqOjtZjjz2mVq1a2Q1d+v1dT50d4TaHuHHjhu32ryNGjJCnp6ctTBmGoZiYGM2aNUuvv/66Ro4cqffee48J77NZaGiovv76axmGoYoVK6pTp0567LHHHF2WUytYsKDGjx+vPn36qGDBgjp06JAmT56s0NBQfffdd2ratKmjS3QaLi4uWrt2rdq2bWtbl5GRoWvXrunnn3/Wnj17tHjxYvn7+2v9+vUOrBS4P3FxcSpfvrw2btwoLy8vff3119qyZYsSExN17do1PfPMMxo8eDAzgDwA68nxt99+q0mTJskwDAUEBGjr1q3y9/dXcHCwOnfurBYtWsjPz8/R5WYbwq2DWXsE3377bW3evFmLFi2Sv7+/DMPQvn37NG7cOIWHh6tWrVqaM2eOSpYsqYSEBHl5edGb+ICuXr2qr776SikpKapQoYKeeOIJFS5cmN7EB2Q96dq0aZMGDBig8+fPKyMjQxaLxXYy1qxZMwUHB+uDDz5gX98HwzB07NgxVa5c+Z5tUlJSFBUVpVy5csnf35/vMXIs6zFi3bp1eu+997R9+3bbtpiYGJ0/f14VKlSQq6srHTgPyJoTKleurM6dO2vChAnq27evoqKiVK9ePX388ce6c+eOunXrZqrZPxhE6GDW/7jz58/XK6+8In9/f0nS1q1b9eabb+rOnTuaOHGiFixYoMGDB2vt2rW2i28Itpln/YO/evVqvfnmm7p586ZcXFx048YN+fv768UXX9Tzzz/v6DKdmvU7bRiGPD09tX//ftWqVUuGYSglJUUeHh5q3769lixZQvi6TxaL5Z7B1hoUPDw87O4Pz75FTmU9RsTHx6tgwYJ2F0AWKFBABQoU4JfJbGAYhlxcXHTx4kVdvXpVgwYNkvRbvpg/f76aNm2qhIQEXb58Wa+99pqDq81epCMHs1gsunjxotzd3fX444/b1r///vsqXry4NmzYoEGDBmngwIG6dOmSwsPD+Q//AKz7bty4cWrSpIm2b9+uM2fOKDw8XG3atNGIESM0c+ZMB1fp/AzDsN2wYdiwYdq3b58tgF28eFGrV69mXGg24XgAZ2D9kfjUqVM6cuSIrl27po8++kjr16/XSy+9pLCwMCUnJ9va871+cNZ9GB4errJlyyotLU179+5Vvnz5bHcga9WqlZKTk1WmTBlHlprt6LnNAfLly6dSpUpp5cqVqlatmmbPnq2DBw9q2bJlKlSokCSpXr16+u9//8v0Pg/IxcVFUVFRunTpkkaMGCF/f39lZGSoRIkSeu+995SQkKC1a9fqmWeeuetOWvhrvx8mY7FYlJqaqnXr1mnMmDEKCQmRh4eHypYtq5MnTypXrlwaNWqUgysG8E+x9sSGhISofPny+uijj9S6dWsVKlRIP/30k1555RVVrlxZtWrVUq1atZz+9q85SfPmzZUnTx55eHgod+7ccnFx0eHDhxUQEKANGzYoJibGdLMBMeY2h5gyZYrGjx+vggULysXFRS+99JLGjBljt33JkiU6fPgwY20f0MmTJ9W9e3eNHj1affr0kSTbtFQ7duxQ79699csvvzBNVRa988472rVrlxITE1WwYEEFBQXJ19dXt2/fVnh4uMqVK6dBgwbZhuAA+HcwDEN58uTRvn37VKVKFUnSqFGj5Ofnp6tXr2rfvn22oUuDBg1Sz549HVuwCaWkpOjpp5/WL7/8osTERCUmJmrOnDlq06aNo0vLVuaK6k5s7Nixat26tdatW6cGDRrY3df5559/1vLlyzVkyBBJ///nHWTN448/ripVqui1116Tt7e3OnXqJHd3d12/fl2LFy/WY489Jnd3dy7IuU/WHpmoqChNnjxZ8+bNU6NGjeTm5qaLFy/q6NGj8vf318svv6zx48c7ulwA/zDrMeKzzz5TyZIlbcH2/Pnz+uKLL3T27FkVKFBA8fHx2rx5s7755hu78ePIHunp6fLw8NB7772nb775RgkJCWrYsKHpgq1Ez22Od+PGDXXu3Fl58+bVqlWr6E3MJOtB9cqVK5ozZ45u376tKVOmKCkpSUOGDNGOHTuUO3dulS5dWr/++qsk6ZNPPlGDBg0It/fJ+kvCiBEjFBkZqWeffdZ2t7fTp09r8+bN+vjjj5WamqqVK1fa/rAB+HewHiNq1qypevXq2W4UMHnyZK1fv17bt2+XxWLhePsQrFy5UtOnT1eBAgXUsGFD1a5dW1WqVDH9nTcJtzlccnKyduzYIV9fX1WpUoUhCZlk3V/9+/fXnTt31KNHD7Vr107SbycOe/bs0dGjR3X+/HkVLVpUAwYM0COPPOLYop2QYRgqVKiQFi1apFatWt21/fr166pbt646d+6sqVOnciU08C9z+/ZtVahQQcWLF1fVqlXVsWNHPf/885o0aZLtdrtpaWnKyMiQh4eHg6t1btaOmVWrVmngwIFq0KCB0tLStGfPHrm5ualu3bpq3769KleurCpVqpgyUxBuYXpXrlxRpUqVtGnTpnv2Gm7btk0NGjSQu7s7wSsTfv9z4/vvv69Tp04pLS3NNj+lYRjKyMiQq6ur+vfvr5SUFM2ePds0d8EBcH+sczWvWbNGu3fv1tWrV/XTTz9pwIAB6tixo5544glCbTaxdup07NhRQUFBeu+99yT9dvKwdOlSffXVV9qyZYuaNGmiLVu2OLjah4MxtzAt63/wzz//XIGBgXcF29+H2AkTJqh3794aMGAAwTYTrPtw9uzZatmypSTZrro1DEOGYdh+aqxZs6aWL19OsAX+haxzNVeuXFmJiYk6fPiwFi9erGPHjumHH36w9eg++eSTdtNiIvNcXFyUkZGhChUqqGLFirb1bm5u6tmzp3r27KmrV6/q3LlzjivyITNfXzTwf6w/tZw8eVK1a9dWamqq3cV4vw+xHTp00IEDB/7xGp2di4uLbt++ratXr+rAgQMaOnSovv32W924cUMWi8Xu566dO3cqMDDQgdUCyAny5MmjJ554QjNmzNDy5cs1evRo2+13Dx065OjynNbv/75t2rRJe/bs0fTp0xUREaG0tDS7dkWLFlWtWrUcUeY/gp5bmF6FChW0dOnSuy7G+33P7datW9WoUSNJ4kKyTPLy8tLq1au1evVq7d69WwcOHNCcOXNUvXp1NW/eXPXr15enp6c2bNig9evXO7pcADlIoUKF1KVLFz355JM6f/68ihQp4uiSnJbFYlF0dLT8/PwUERGh8PBw3bp1S927d1ffvn3VuHFjlS5dWnnz5nV0qQ8dY25heuvXr1e7du304Ycf6tlnn7W7OYNhGDpy5Ijq16+vn3/+WSVKlGDM7QNITEzUwYMHtXTpUp04cUJJSUkqVaqUMjIytH37dl2/ft3RJQKAqVj/Zm3btk2TJk2yG0cbHh6uqVOnasWKFXJxcVHr1q3VqlUrde/eXfny5XNg1Q8X4Rb/Cs8++6yWL1+uQYMGqVOnTgoICFChQoW0e/duTZw4Ub6+vlq6dCmzUWSjGzduaMeOHVq1apW2bt16141JAAAPzvp3q1WrVgoMDNSnn34qSdq/f7/c3NxUrVo1SdLy5cv1ySefaNeuXUpISDD1dGCEW/wr3Lx5U2+++abmzZunlJQUBQYGKjY2VpcuXdLAgQM1atQolSlThnD7EBiGoQsXLqhw4cLKkyePo8sBANMxDEOenp7av3+/7eLpOnXqqEePHho+fLhd23/D3znCLf5Vzpw5o127dmnPnj3y8vJShw4d1KxZM4YhAACcjnVIwty5c/Xee+/p9OnTkqRLly6pbNmy+vHHHxUUFGRrV7p0aX355Ze2a0zMinCLfz3G2AIAnNG97v42adIkbdq0STt27JBhGHJxcdHu3bvVokULJSUlObjqh8/c/dLAfSDYAgCc0R+nYxwyZIhCQ0M1d+5cvfDCC3ZTMs6aNUsdOnRwcMX/DHpuAQAAnNS97v7Wv39/derUyTYdY/78+bV+/XrVq1fP0SU/dIRbAAAAE/j93d/+zdMxEm4BAABM5saNG9q5c6e+++67f910jIRbAAAAk/o3TsdIuAUAAIBpMFsCAAAATINwCwAAANMg3AIAAMA0CLcAAAAwDcItAAAATINwCwAPSb9+/WSxWGSxWOTu7i5fX1+1aNFCX3zxhTIyMh7qe0+YMMH23vdazp0791BrAABHYCowAHhI+vXrpytXrujLL79Uenq6rly5oo0bN2ry5Mlq0KCBVq9eLTc3t4fy3vHx8UpISLA9rlmzpgYOHKgBAwbY1hUpUkSurq4P5f0BwFHouQWAh8jT01N+fn4qXry4qlWrpldffVWrVq3Shg0bNG/ePEnS+fPn1bFjR+XNm1fe3t7q1q2brly5Yvc6s2bN0qOPPioPDw899thj+vrrr+22WywWffrpp+rYsaO8vLz03nvvyc/Pz7a4uroqX7588vPzU2hoqCpUqKC0tDS71+jSpYv69Okj6bee3ypVqmj27NkKCAhQnjx51LVrV926dcvuOV9++aXKly+vXLlyqVy5cpo5c2b27kAAyCTCLQD8w5o2barKlStrxYoVMgxDnTp10s2bN7Vz505t3rxZZ8+eVffu3W3tV65cqZdeekkvv/yyjh8/rueff17PPvustm/fbve6b7zxhjp27Kjw8HA999xz93z/rl27Kj09XatXr7atu379utauXatnn33Wtu7MmTNaunSp1qxZo40bN+rIkSMaMmSIbfvcuXP12muvaeLEiTp16pQmTZqk119/XV999VV27CYAyBoDAPBQ9O3b1+jYseOfbuvevbtRvnx5IzQ01HB1dTXOnz9v23bixAlDkrF//37DMAyjXr16xoABA+ye37VrV6Nt27a2x5KM4cOH37OWUqVKGR9++KHt8aBBg4w2bdrYHk+bNs0oXbq0kZGRYRiGYbzxxhuGq6urceHCBVubDRs2GC4uLsbly5cNwzCMgIAAY+HChXbv89Zbbxl169a9Zx0A8LDRcwsADmAYhiwWi06dOqWAgAAFBATYtj3++OPKnz+/Tp06JUk6deqU6tevb/f8+vXr27Zb1ahR477ff8CAAQoNDdXFixcl/Ta8wHoBnFXJkiVVokQJ2+O6desqIyNDp0+f1rVr13ThwgWFhIQob968tuXtt9/W2bNn739HAEA2ezhXMgAA/tKpU6cUGBhoC7l/9Mf1f2zzZ8/z8vK67/evWrWqKleurPnz56tVq1YKDw/XmjVr/vI51vezWCy22R7mzp2r2rVr27XjIjUAjkTPLQD8w7Zt26bw8HB16dJFjz/+uM6fP68LFy7Ytp88eVKxsbEqX768JKl8+fLavXu33Wvs3bvXtj2r+vfvry+//FJffPGFmjdvbtd7LP12odulS5dsj/ft2ycXFxeVLVtWvr6+Kl68uH755ReVKVPGbgkMDHygugDgQdBzCwAPUXJysqKjo++aCqxdu3bq06ePXFxcVKlSJfXq1UvTpk1TWlqaBg8erEaNGtmGGYwePVrdunVTtWrV1KxZM61Zs0YrVqzQli1bHqi2Xr16adSoUZo7d67mz59/1/ZcuXKpb9++eu+99xQXF6cXX3xR3bp1k5+fn6TfZlR48cUX5e3trTZt2ig5OVkHDx5UTEyMRo4c+UC1AUBW0XMLAA/Rxo0bVaxYMT3yyCNq3bq1tm/fro8//lirVq2Sq6urLBaLvvvuOxUoUEANGzZU8+bNVbp0aS1ZssT2Gp06ddJHH32kd999VxUqVNDs2bP15ZdfqnHjxg9Um7e3t7p06aK8efOqU6dOd20vU6aMnnzySbVt21YtW7ZUcHCw3VRf/fv312effaZ58+apYsWKatSokebNm0fPLQCH4iYOAPAv1qJFC5UvX14ff/yx3foJEybou+++05EjRxxTGABkEcMSAOBf6ObNmwoNDdW2bds0Y8YMR5cDANmGcAsA/0LVqlVTTEyMpkyZoscee8zR5QBAtmFYAgAAAEyDC8oAAABgGoRbAAAAmAbhFgAAAKZBuAUAAIBpEG4BAABgGoRbAAAAmAbhFgAAAKZBuAUAAIBpEG4BAABgGv8PKVydXTlfOn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40" name="AutoShape 8" descr="data:image/png;base64,iVBORw0KGgoAAAANSUhEUgAAArcAAAIACAYAAACYUkS6AAAAOXRFWHRTb2Z0d2FyZQBNYXRwbG90bGliIHZlcnNpb24zLjUuMiwgaHR0cHM6Ly9tYXRwbG90bGliLm9yZy8qNh9FAAAACXBIWXMAAA9hAAAPYQGoP6dpAABT2ElEQVR4nO3dd3QUZf/+8WtTgUBCTwgEDBIECb2D9M5DFSmCFA2gNAWkiD4ijwoINhQEAQsi0gXpEDpSIk0gFDFgEAKEGpKQhNT5/eF39+eKKAnBzY7v1zlzDjtz7+5n5yyTa+695x6LYRiGAAAAABNwcXQBAAAAQHYh3AIAAMA0CLcAAAAwDcItAAAATINwCwAAANMg3AIAAMA0CLcAAAAwDcItAAAATINwCwAAANMg3AJAFh07dkzPPvusAgMDlStXLuXNm1fVqlXT1KlTdfPmTUeXJ0lauHChpk2bdt/tGzduLIvFYlty586typUra9q0acrIyLC169evnx555JEs1TRz5kzNmzcvS88FgL9DuAWALJg7d66qV6+uAwcOaPTo0dq4caNWrlyprl276tNPP1VISIijS5SU+XArSaVLl9a+ffu0b98+LVmyRMWLF9eIESM0bty4bKmJcAvgYXJzdAEA4Gz27dunQYMGqUWLFvruu+/k6elp29aiRQu9/PLL2rhxowMrfDC5c+dWnTp1bI/btGmjcuXKacaMGXr77bfl7u7uwOoA4K/RcwsAmTRp0iRZLBbNmTPHLthaeXh4qEOHDrbHGRkZmjp1qsqVKydPT08VLVpUffr0UVRUlN3zHnnkEfXr1++u12vcuLEaN25se7xjxw5ZLBYtWrRIr732mvz9/eXt7a3mzZvr9OnTds9bt26dfv31V7uhBpnl7u6u6tWrKzExUdeuXbtnuzt37mjcuHEKDAyUh4eHihcvriFDhujWrVt2n/HEiRPauXOnrZ6sDm8AgD9Dzy0AZEJ6erq2bdum6tWrKyAg4L6eM2jQIM2ZM0dDhw5Vu3btdO7cOb3++uvasWOHDh8+rMKFC2eplldffVX169fXZ599pri4OI0dO1bt27fXqVOn5OrqqpkzZ2rgwIE6e/asVq5cmaX3sDp79qzc3NxUoECBP91uGIY6deqkrVu3aty4cWrQoIGOHTumN954wzbEwdPTUytXrtRTTz0lHx8fzZw5U5L+9AQBALKKcAsAmXD9+nUlJiYqMDDwvtr/9NNPmjNnjgYPHqzp06fb1letWlW1a9fWhx9+qIkTJ2aplscff1wLFiywPXZ1dVW3bt104MAB1alTR48//rjy588vT09Pu2EG9yMtLU2SdO3aNX388cc6fPiwunbtqty5c/9p+9DQUG3atElTp07V6NGjJf02RCMgIEDdu3fX/PnzNWDAAFWtWlW5c+eWt7d3pmsCgPvBsAQAeIi2b98uSXcNN6hVq5bKly+vrVu3Zvm1fz/0QZIqVaokSfr111+z/JqSdOLECbm7u8vd3V3+/v56//331atXL82dO/eez9m2bZukuz9n165d5eXl9UCfEwAyg55bAMiEwoULK0+ePIqMjLyv9jdu3JAkFStW7K5t/v7+DxRECxUqZPfY+vN+UlJSll9Tkh599FEtXrxYFotFuXLlUmBgoPLkyfOXz7lx44bc3NxUpEgRu/UWi0V+fn62/QAADxs9twCQCa6urmrWrJkOHTp01wVhf8YaQC9fvnzXtkuXLtmNt82VK5eSk5Pvanf9+vUHqDjzcuXKpRo1aqh69eqqUKHC3wZb6bfPmZaWdtcFZ4ZhKDo6OsvjigEgswi3AJBJ48aNk2EYGjBggFJSUu7anpqaqjVr1kiSmjZtKkl2Y2Ml6cCBAzp16pSaNWtmW/fII4/o2LFjdu1+/vlnuxkQMsvT0/OBe3Lvh/Vz/PFzfvvtt0pISLD7nP9UTQD+nRiWAACZVLduXc2aNUuDBw9W9erVNWjQIFWoUEGpqan68ccfNWfOHAUHB6t9+/Z67LHHNHDgQE2fPl0uLi5q06aNbbaEgIAAjRgxwva6vXv31jPPPKPBgwerS5cu+vXXXzV16tS7furPjIoVK2rFihWaNWuWqlevLhcXF9WoUSM7doOdFi1aqFWrVho7dqzi4uJUv35922wJVatWVe/eve1qWrx4sZYsWaLSpUsrV65cqlixYrbXBOBfygAAZMmRI0eMvn37GiVLljQ8PDwMLy8vo2rVqsb48eONq1ev2tqlp6cbU6ZMMcqWLWu4u7sbhQsXNp555hnjwoULdq+XkZFhTJ061ShdurSRK1cuo0aNGsa2bduMRo0aGY0aNbK12759uyHJWLZsmd3zIyMjDUnGl19+aVt38+ZN46mnnjLy589vWCwW4+8O+40aNTIqVKjwt5+9b9++RqlSpezWJSUlGWPHjjVKlSpluLu7G8WKFTMGDRpkxMTE2LU7d+6c0bJlSyNfvnyGpLteBwAehMUwDMOx8RoAAADIHoy5BQAAgGkQbgEAAGAahFsAAACYBuEWAAAApkG4BQAAgGkQbgEAAGAa3MRBUkZGhi5duqR8+fLJYrE4uhwAAAD8gWEYio+Pl7+/v1xc7t0/S7jVb/d3DwgIcHQZAAAA+BsXLlxQiRIl7rmdcCspX758kn7bWd7e3g6uBgAAAH8UFxengIAAW267F8KtZBuK4O3tTbgFAADIwf5uCCkXlAEAAMA0CLcAAAAwDcItAAAATINwCwAAANMg3AIAAMA0CLcAAAAwDcItAAAATINwCwAAANMg3AIAAMA0CLcAAAAwDcItAAAATINwCwAAANMg3AIAAMA0CLcAAAAwDcItAAAATMPN0QU4k+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srd+7caty4sU6cOGHXJjk5WcOGDVPhwoXl5eWlDh06KCoq6p/8KAAAAMgBHBpud+7cqSFDhigsLEybN29WWlqaWrZsqYSEBFubqVOn6oMPPtCMGTN04MAB+fn5qUWLFoqPj7e1GT58uFauXKnFixdr9+7dun37ttq1a6f09HRHfCwAAAA4iMUwDMPRRVhdu3ZNRYsW1c6dO9WwYUMZhiF/f38NHz5cY8eOlfRbL62vr6+mTJmi559/XrGxsSpSpIi+/vprde/eXZJ06dIlBQQEaP369WrVqtXfvm9cXJx8fHwUGxsrb2/ve7arPnp+9nxQEzr0bh9HlwAAAEzsfvNajhpzGxsbK0kqWLCgJCkyMlLR0dFq2bKlrY2np6caNWqkvXv3SpIOHTqk1NRUuzb+/v4KDg62tfmj5ORkxcXF2S0AAABwfjkm3BqGoZEjR+qJJ55QcHCwJCk6OlqS5Ovra9fW19fXti06OloeHh4qUKDAPdv80eTJk+Xj42NbAgICsvvjAAAAwAFyTLgdOnSojh07pkWLFt21zWKx2D02DOOudX/0V23GjRun2NhY23LhwoWsFw4AAIAcI0eE22HDhmn16tXavn27SpQoYVvv5+cnSXf1wF69etXWm+vn56eUlBTFxMTcs80feXp6ytvb224BAACA83NouDUMQ0OHDtWKFSu0bds2BQYG2m0PDAyUn5+fNm/ebFuXkpKinTt3ql69epKk6tWry93d3a7N5cuXdfz4cVsbAAAA/Du4OfLNhwwZooULF2rVqlXKly+frYfWx8dHuXPnlsVi0fDhwzVp0iQFBQUpKChIkyZNUp48edSzZ09b25CQEL388ssqVKiQChYsqFGjRqlixYpq3ry5Iz8eAAAA/mEODbezZs2SJDVu3Nhu/Zdffql+/fpJksaMGaOkpCQNHjxYMTExql27tkJDQ5UvXz5b+w8//FBubm7q1q2bkpKS1KxZM82bN0+urq7/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HPqT6/v6BJyrD3D9ji6BABANqDnFgAAAKZBuAUAAIBpEG4BAABgGoRbAAAAmAbhFgAAAKZBuAUAAIBpEG4BAABgGoRbAAAAmIZDw+2uXbvUvn17+fv7y2Kx6LvvvrPb3q9fP1ksFrulTp06dm2Sk5M1bNgwFS5cWF5eXurQoYOioqL+wU8BAACAnMKh4TYhIUGVK1fWjBkz7tmmdevWunz5sm1Zv3693fbhw4dr5cqVWrx4sXbv3q3bt2+rXbt2Sk9Pf9jlAwAAIIdx6O1327RpozZt2vxlG09PT/n5+f3pttjYWH3++ef6+uuv1bx5c0nSggULFBAQoC1btqhVq1bZXjMAAAByrhw/5nbHjh0qWrSoypYtqwEDBujq1au2bYcOHVJqaqpatmxpW+fv76/g4GDt3bv3nq+ZnJysuLg4uwUAAADOL0eH2zZt2uibb77Rtm3b9P777+vAgQNq2rSpkpOTJUnR0dHy8PBQgQIF7J7n6+ur6Ojoe77u5MmT5ePjY1sCAgIe6ucAAADAP8OhwxL+Tvfu3W3/Dg4OVo0aNVSqVCmtW7dOTz755D2fZxiGLBbLPbePGzdOI0eOtD2Oi4sj4AIAAJhAju65/aNixYqpVKlSioiIkCT5+fkpJSVFMTExdu2uXr0qX1/fe76Op6envL297RYAAAA4P6cKtzdu3NCFCxdUrFgxSVL16tXl7u6uzZs329pcvnxZx48fV7169RxVJgAAABzEocMSbt++rTNnztgeR0ZG6siRIypYsKAKFiyoCRMmqEuXLipWrJjOnTunV199VYULF1bnzp0lST4+PgoJCdHLL7+sQoUKqWDBgho1apQqVqxomz0BAAAA/x4ODbcHDx5UkyZNbI+t42D79u2rWbNmKTw8XPPnz9etW7dUrFgxNWnSREuWLFG+fPlsz/nwww/l5uambt26KSkpSc2aNdO8efPk6ur6j38eAAAAOJZDw23jxo1lGMY9t2/atOlvXyNXrlyaPn26pk+fnp2lAQAAwAk51ZhbAAAA4K8QbgEAAGAahFsAAACYBuEWAAAApkG4BQAAgGkQbgEAAGAahFsAAACYBuEWAAAApkG4BQAAgGkQbgEAAGAahFsAAACYBuEWAAAApkG4BQAAgGkQbgEAAGAahFsAAACYBuEWAAAApkG4BQAAgGkQbgEAAGAahFsAAACYBuEWAAAAppGlcNu0aVPdunXrrvVxcXFq2rTpg9YEAAAAZEmWwu2OHTuUkpJy1/o7d+7o+++/f+CiAAAAgKxwy0zjY8eO2f598uRJRUdH2x6np6dr48aNKl68ePZVBwAAAGRCpsJtlSpVZLFYZLFY/nT4Qe7cuTV9+vRsKw4AAADIjEyF28jISBmGodKlS2v//v0qUqSIbZuHh4eKFi0qV1fXbC8SAAAAuB+ZCrelSpWSJGVkZDyUYgAAAIAHkalw+3s///yzduzYoatXr94VdsePH//AhQEAAACZlaVwO3fuXA0aNEiFCxeWn5+fLBaLbZvFYiHcAgAAwCGyFG7ffvttTZw4UWPHjs3uegAAAIAsy9I8tzExMeratWt21wIAAAA8kCyF265duyo0NDS7awEAAAAeSJaGJZQpU0avv/66wsLCVLFiRbm7u9ttf/HFF7OlOAAAACAzshRu58yZo7x582rnzp3auXOn3TaLxUK4BQAAgENkKdxGRkZmdx0AAADAA8vSmFsAAAAgJ8pSz+1zzz33l9u/+OKLLBUDAAAAPIgshduYmBi7x6mpqTp+/Lhu3bqlpk2bZkthAAAAQGZlKdyuXLnyrnUZGRkaPHiwSpcu/cBFAQAAAFmRbWNuXVxcNGLECH344YfZ9ZIAAABApmTrBWVnz55VWlpadr4kAAAAcN+yNCxh5MiRdo8Nw9Dly5e1bt069e3bN1sKAwAAADIrS+H2xx9/tHvs4uKiIkWK6P333//bmRQAAACAhyVL4Xb79u3ZXQcAAADwwLIUbq2uXbum06dPy2KxqGzZsipSpEh21QUAAABkWpYuKEtISNBzzz2nYsWKqWHDhmrQoIH8/f0VEhKixMTE7K4RAAAAuC9ZCrcjR47Uzp07tWbNGt26dUu3bt3SqlWrtHPnTr388svZXSMAAABwX7I0LOHbb7/V8uXL1bhxY9u6tm3bKnfu3OrWrZtmzZqVXfUBAAAA9y1LPbeJiYny9fW9a33RokUZlgAAAACHyVK4rVu3rt544w3duXPHti4pKUn/+9//VLdu3WwrDgAAAMiMLA1LmDZtmtq0aaMSJUqocuXKslgsOnLkiDw9PRUaGprdNQIAAAD3JUvhtmLFioqIiNCCBQv0008/yTAM9ejRQ7169VLu3Lmzu0YAAADgvmQp3E6ePFm+vr4aMGCA3fovvvhC165d09ixY7OlOAAAACAzsjTmdvbs2SpXrtxd6ytUqKBPP/30gYsCAAAAsiJL4TY6OlrFihW7a32RIkV0+fLlBy4KAAAAyIoshduAgADt2bPnrvV79uyRv7//AxcFAAAAZEWWxtz2799fw4cPV2pqqpo2bSpJ2rp1q8aMGcMdygAAAOAwWQq3Y8aM0c2bNzV48GClpKRIknLlyqWxY8dq3Lhx2VogAAAAcL+yFG4tFoumTJmi119/XadOnVLu3LkVFBQkT0/P7K4PAAAAuG9ZCrdWefPmVc2aNbOrFgAAAOCBZOmCMgAAACAnItwCAADANAi3AAAAMA3CLQAAAEyDcAsAAADTINwCAADANAi3AAAAMA3CLQAAAEyDcAsAAADTcGi43bVrl9q3by9/f39ZLBZ99913dtsNw9CECRPk7++v3Llzq3Hjxjpx4oRdm+TkZA0bNkyFCxeWl5eXOnTooKioqH/wUwAAACCncGi4TUhIUOXKlTVjxow/3T516lR98MEHmjFjhg4cOCA/Pz+1aNFC8fHxtjbDhw/XypUrtXjxYu3evVu3b99Wu3btlJ6e/k99DAAAAOQQbo588zZt2qhNmzZ/us0wDE2bNk2vvfaannzySUnSV199JV9fXy1cuFDPP/+8YmNj9fnnn+vrr79W8+bNJUkLFixQQECAtmzZolatWv1jnwUAAACOl2PH3EZGRio6OlotW7a0rfP09FSjRo20d+9eSdKhQ4eUmppq18bf31/BwcG2Nn8mOTlZcXFxdgsAAACcX44Nt9HR0ZIkX19fu/W+vr62bdHR0fLw8FCBAgXu2ebPTJ48WT4+PrYlICAgm6sHAACAI+TYcGtlsVjsHhuGcde6P/q7NuPGjVNsbKxtuXDhQrbUCgAAAMfKseHWz89Pku7qgb169aqtN9fPz08pKSmKiYm5Z5s/4+npKW9vb7sFAAAAzi/HhtvAwED5+flp8+bNtnUpKSnauXOn6tWrJ0mqXr263N3d7dpcvnxZx48ft7UBAADAv4dDZ0u4ffu2zpw5Y3scGRmpI0eOqGDBgipZsqSGDx+uSZMmKSgoSEFBQZo0aZLy5Mmjnj17SpJ8fHwUEhKil19+WYUKFVLBggU1atQoVaxY0TZ7AgAAAP49HBpuDx48qCZNmtgejxw5UpLUt29fzZs3T2PGjFFSUpIGDx6smJgY1a5dW6GhocqXL5/tOR9++KHc3NzUrVs3JSUlqVmzZpo3b55cXV3/8c8DAAAAx7IYhmE4ughHi4uLk4+Pj2JjY/9y/G310fP/waqcy6F3+zi6BNyH+tPrO7qEHGvPsD2OLgEA8BfuN6/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2ECRNksVjsFj8/P9t2wzA0YcIE+fv7K3fu3GrcuLFOnDjhwIoBAADgSDk63EpShQoVdPnyZdsSHh5u2zZ16lR98MEHmjFjhg4cOCA/Pz+1aNFC8fHxDqwYAAAAjpLjw62bm5v8/PxsS5EiRST91ms7bdo0vfbaa3ryyScVHBysr776SomJiVq4cKGDqwYAAIAj5PhwGxERIX9/fwUGBqpHjx765ZdfJEmRkZGKjo5Wy5YtbW09PT3VqFEj7d279y9fMzk5WXFxcXYLAAAAnF+ODre1a9fW/PnztWnTJs2dO1fR0dGqV6+ebty4oejoaEmSr6+v3XN8fX1t2+5l8uTJ8vHxsS0BAQEP7TMAAADgn5Ojw22bNm3UpUsXVaxYUc2bN9e6deskSV999ZWtjcVisXuOYRh3rfujcePGKTY21rZcuHAh+4sHAADAPy5Hh9s/8vLyUsWKFRUREWGbNeGPvbRXr169qzf3jzw9PeXt7W23AAAAwPk5VbhNTk7WqVOnVKxYMQUGBsrPz0+bN2+2bU9JSdHOnTtVr149B1YJAAAAR3FzdAF/ZdSoUWrfvr1Kliypq1ev6u2331ZcXJz69u0ri8Wi4cOHa9KkSQoKClJQUJAmTZqkPHnyqGfPno4uHQAAAA6Qo8NtVFSUnn76aV2/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8dXRIAAAD+YaYIt0uWLNHw4cP12muv6ccff1SDBg3Upk0bnT9/3tGlAQAA4B9kijG3H3zwgUJCQtS/f39J0rRp07Rp0ybNmjVLkydPdnB1uF/n36zo6BJyrJLjwx1dAgAgG5yauM3RJeRY5V9rmi2v4/ThNiUlRYcOHdIrr7xit75ly5bau3fvnz4nOTlZycnJtsexsbGSpLi4uL98r/TkpAes1rz+bt/dj/g76dlQiTllx/6VpLSktGx5HTPKjn2ckMb+vZfs+g4nJSdmy+uYUXbt4zupqdnyOmaTXfv39p2EbHkdM/q7fWzdbhjGX7+Q4eQuXrxoSDL27Nljt37ixIlG2bJl//Q5b7zxhiGJhYWFhYWFhYXFyZYLFy78ZTZ0+p5bK4vFYvfYMIy71lmNGzdOI0eOtD3OyMjQzZs3VahQoXs+JyeJi4tTQECALly4IG9vb0eXY0rs44eL/fvwsY8fLvbvw8c+fvicbR8bhqH4+Hj5+/v/ZTunD7eFCxeWq6uroqOj7dZfvXpVvr6+f/ocT09PeXp62q3Lnz//wyrxofH29naKL6MzYx8/XOzfh499/HCxfx8+9vHD50z72MfH52/bOP1sCR4eHqpevbo2b95st37z5s2qV6+eg6oCAACAIzh9z60kjRw5Ur1791aNGjVUt25dzZkzR+fPn9cLL7zg6NIAAADwDzJFuO3evbtu3LihN998U5cvX1ZwcLDWr1+vUqVKObq0h8LT01NvvPHGXUMrkH3Yxw8X+/fhYx8/XOzfh499/PCZdR9bDOPv5lMAAAAAnIPTj7kFAAAArAi3AAAAMA3CLQAAAEyDcAsAAADTINwCAADANAi3JpKRkSEmv3i4MjIyHF0CkCV37txxdAmmxrEXzs4wDNN8j5kKDMgC60HAxYXzQ+Q8hmHIYrEoLS1NO3fu1JIlSxQXF6eCBQtq4sSJKlCggKNLNCXrfsfDlZGRIYvFwr5+iJx9H/OX2UlZz0muXLmiL774Qi+99JJCQkJ09uxZB1dmLtae2u+++0716tXT4sWLdf36dVksFluwpcc8eyUlJenWrVuOLsOppaenS5I++eQTvf7667p586bi4+O1a9cueXl56c6dO9qzZw+9uVlk/f+emJiobdu2qV27dmrfvr1mz56tpKSku9oh+2RkZMjFxcUWutLT09nP2WDbtm1q1KiR1q1bJ0l2+9gZf7Ek3Dopi8WipKQkPf/885o4caLc3Nz05Zdf6uDBg5KkkydPKj4+3sFVOj9rgL1z545++ukn9evXTw0aNFDv3r21Zs0apaam2h0EkDUZGRnatm2batasqc6dO+uFF15QRESEJAJCVri5/XbzyXfffVchISFavny5JKlly5by8PBQZGSklixZomPHjjmyTKdl/WP/7rvv6qWXXlKVKlV06tQpzZs3T7lz59bt27cVFxfHcSEbWP//JyUlaeXKlerTp4969eqlVatWSZJcXV1t+5ljRdalpKQoPT1dISEh8vf314svvqgTJ05Ikl1HjrMEXcKtE7L2ynz66ac6d+6cIiIi1LVrVxUtWlQtW7aUYRhas2aNFi1aZGuLzPt97/jatWvVtm1bjRs3Tm3bttWVK1fUv39/1a1bV2PGjNHhw4cdXK1zsn4/FyxYoJdeeklt27ZV8eLFtW3bNhUqVEiGYeiHH35QYmKigyt1PidOnJCrq6uefvppJSQk6Pvvv1fv3r0lSXnz5tW2bduUmpoqiVCQWa6urpKkjz76SJMnT9bbb7+tkiVLqmPHjpKk77//Xj169OC48IAyMjKUkpIi6bd9PXToUF25ckW3b99Wr169lDdvXvXp00f79++XJE4mHkCLFi20bNkyLVu2TC+++KJmzJihihUrKjg4WG+99ZaioqLk4uLiNEPxnKNK2LF+uVatWqXu3bvLxcVFs2fPVuPGjVWgQAEZhqHr169r3759toMwMs96hvrOO+/o2rVrmjt3rt544w1NnjxZ06ZNU8eOHRUREaHw8HCNGDFCu3btcnDFzsf6x+j9999Xr1699L///U9FixZVw4YNVbBgQZ0/f17Tp0+39dLg/nl4eKhw4cI6fvy4Fi9erMDAQFWtWlWSdPr0aV2+fFn169eXRCjIDOuJwPbt2+Xj46P//Oc/Onv2rA4ePKinn35aklShQgWdP39eefLkcWSpTs/FxUWenp6SpOnTp+vdd9/V2rVrNX/+fO3Zs0dvvfWWzp07pzp16ui5555zcLXOzdXVVcWKFVOJEiV08uRJtW3bVsOHD1etWrU0f/58BQUFqUOHDpoxY4ZT9N66OboAZJ7FYlF6erqqVq2qixcvSpLWrl2rhQsXSvrtgLBlyxa98MILkn7rHSPkZp51n504cULVq1dX7ty5Jf0WGh5//HG99dZbio2NVcuWLTV//nwNGTJEe/fuVb58+RxZtlNxcXHRjRs3lJCQoLZt20qS5s6dq6+//lqSVKxYMcaRZ5L1YsegoCA1aNBAH3zwgY4cOWI7HoSHh2v69Onq0KGDJCktLc02jAF/z3oi4Ofnp+LFiys2NlarVq1SzZo19cgjj0iS9u7dq/j4eJUrV86BlTq35cuXa+vWrXr55ZdVpkwZ9evXT0FBQfL09JSnp6cqV66s4OBg9e7dW0ePHlVAQICjS3Zqqampcnd31/jx45WRkaGlS5cqT548iomJ0U8//aS33npLa9euVVRUlIYOHerocv8WPbdOJj09XWlpaXJ1dVWLFi105MgRvfXWW/Lx8VGDBg2UlpamFStW6MyZM+rTp48kEWwfgGEYatq0qebOnatdu3bZfsaVpIIFC+r48eOqW7euvvjiC7m6uur48eMOrNY55cqVS8HBwfrpp5907Ngx5c2bV40aNZIkRURE6MiRI7Yghns7e/asEhIS7C52HDRokK5du6Zz585p+vTp6tmzp1q2bCk3Nze9/vrrkuQ0PzPmNGXKlJGbm5v69eunyZMn6z//+Y8k6ejRo5oxY4Z69uzp4Aqd27Vr1xQaGqpatWqpRo0a2rp1q7788ku7Ni4uLipcuLCaNWumsmXLOqhSc3B3d5ckHTlyRHXr1rX96lCgQAHVrVtXb775pp566inNnTvXkWXeN6YCcxLWK0R/Ly4uTqNGjdJnn32m3Llza9iwYTpw4ICuXr2qHj166LXXXqPXNhtcv35d/fv317Vr19S9e3dVrVpV8fHx2rlzp2bPnq1bt24pKipKFSpUUHh4uEqWLOnokp3OO++8o+nTp8vFxUWNGjXSggULdOjQIb377ru6ffu21q5d6+gSc7zOnTsrISFBjRs3VvPmzVWrVi3bth07dmjDhg06e/asWrdurW7dusnb29uB1TqfW7duKX/+/HbroqOj9dJLL2nHjh2qVKmS0tLS9PPPP6thw4b6+OOPVaRIEccUawKJiYm6ePGijh49qtDQUB08eFBHjhxRo0aNNGjQIHXr1s3RJZpOWlqaRowYoU2bNmnz5s0qVaqUbdvNmzdVp04drVixQsHBwQ6s8v4Qbp3EsmXL9Oqrr6pXr17q0qWLKlasaNsWHh6uTz/9VLt371bdunX11FNPqWHDhvLw8GDexQdk3X8nTpzQ+++/r9WrV8vLy0tubm7y8fHR+PHj1alTJ02aNElLlizR0aNHHV1yjhcZGan4+HgFBQXZhnpI0scff6yvv/5aUVFRypMnjxITE/XEE0/o9ddfV6VKlRxYcc53584dTZ8+XSdOnNDZs2eVnp6ukiVLql69emrTpo2CgoJsba3faY4NmePv768aNWroueeeU8OGDeXj4yNXV1ddunRJa9eu1cGDB5UvXz498sgjGjx4MJ0K2SgxMVFnz57VDz/8oHXr1iksLEwZGRlq06aN+vbtqyZNmji6RNM4c+aM+vbtq8KFC6tz584qV66c3NzctGjRIn3zzTeKjo52dIn3hXDrJDZs2KDly5frzJkzunLlikqWLKm2bduqc+fOdmdXd+7cUa5cuRxYqbnEx8fLy8vLrtd8y5Ytyps3rypVqqQ8efJoz549GjVqlF544QX17dvXgdU6h44dO+r8+fNq166d6tSpo3LlyqlUqVJyc3PTgQMHdOLECV27dk0FChRQSEgIASwTkpOTtX//fu3atUuHDx/WpUuX5ObmpvLly6thw4Zq1qyZihUr5ugynU56eroWLFigpUuXasuWLSpSpIj69eun1q1b64knnnB0eaZk/dXROutHuXLllJGRoRs3bigiIkL79u3TkiVLlJqaqh9//NHR5ZrK3r17NWXKFJ06dUre3t46deqUKlasqLFjx6pz586OLu++EG6dSHx8vE6ePKmDBw/qhx9+0IkTJ5SUlKSKFSuqQ4cO6tSpk7y8vBxdptOzHlSXLVumhQsXateuXSpfvryeeeYZ9ejR466fJqXfpgsrUqQI4xfvQ1hYmBYtWqRNmzbpzp07Cg4OVqNGjVS/fn1VqlRJefPmdXSJTsd6GP/9icDVq1e1f/9+ff/99zp27Jji4uKUnp6uPn36aPDgwY4q1emdPXtW/fv3186dO2WxWBQUFKQePXqoW7duCgwMtPs1Ag8mKSlJzZs318CBA9WjRw/bzAnSb9/56Oho3blzR4GBgQ6s0jzi4+N1+/Zt3b59W0FBQTp27JiOHTumSpUqydfXV76+vo4u8b4Rbp3UxYsXdfz4cR0+fFj79+9XRESEPD09FRwcrJkzZxJyH1BCQoKKFy+utm3bqkGDBtq3b5/WrVunpKQktW3bVj169FDnzp356fEBrVmzRgsWLFBYWJg8PT1VvXp1NW3aVJUrV1aZMmVUsGBBR5folG7fvm13khAZGanvv/9eGzZs0LPPPquWLVv+6Th+3Jt1GEeHDh0UGBioSpUqqVSpUlq/fr0WLFig1NRUBQcHa/z48WrRooWjy3Vq1g6Gjz76SJ9//rl27dql/Pnz2w2pOXz4sMqWLcvsNA/Iuk/XrFmj119/XYZh6NatW3rllVc0aNAgR5eXZYRbJ2H9z75z507bleRW1rlW9+7dqxs3btx1RSnun/U/+hdffKHZs2frhx9+sG27cuWKtm7dqvnz5ys0NFSXL192qjPZnMJ6l5vfTz9169YtLV68WMuWLVNERITy5Mmj7t2763//+58DK3Ue1uPD4cOHtXTpUq1atUqJiYlq1qyZQkJCbPPZImusJwJhYWFq06aNfv31V7sL8n744Qd17NhRhQoV0vTp09W0aVMHVuv8rMfh5s2bq3Hjxvrvf/9rtz0pKUnvvPOOihcvroEDBzqoSudn3c8XLlxQnTp1NGrUKNWqVUuNGjXShg0b1KJFC23YsEH58+dX7dq1nepkmMkNnYSrq6tSU1PVq1cvpaenq0OHDnrmmWfUoEEDBQUFKSgoSG3atFFsbKykP59dAfevfv36On36tO0K6YyMDPn6+qpnz57q0aOHLdhyUU7m/f4uN7/88osMw9Cjjz6qF154QS+88IJ++eUXzZ49m1knMsH6C8Jzzz0nNzc324T2S5cuVYMGDRQSEqKpU6eqQIECjizTaVm/r8ePH1eRIkWUlJQkb29v20lF7dq1NWLECBUuXJhgmw0sFotSU1NVokQJhYeH29Zbp8HMnTu3Vq1a5dQ9izlBRkaGXF1dNWvWLJUrV04jRozQ999/r2LFiqlBgwZKT0/XsWPH9NNPP9nNvuIMSD9OwHqL0p9//lmtW7dWfHy8Nm3apHbt2qlMmTIaP368IiMjlTt3bvn5+Uli7sqssAbVqKgo1a9fX9OmTdPWrVsl/f/9aRiGXFxcVLx4cUnc2SmzrN/lI0eOqF+/furUqZPq1aunRx55ROPHj9eNGzdUunRpTZkyRSEhIQ6u1rn88MMPOnfunLZt26bRo0dr9OjROnDggFavXq0NGzZo9+7dji7R6bVu3VpxcXGaPHmy7ty5YzcsKTw8nH2cjdzd3dW6dWutX79eK1eulCS5ubnJYrFo06ZNioiIUK9evRxcpXOzfn8vXryoatWqSZLefvttderUSbly5ZKrq6uuXr2qxMREpxuCx7AEJ2DthW3VqpWqVq2qLl26yMvLS2fOnNGSJUu0aNEiubu7q06dOnr11VfVsmVLSQSvrIqKitI777yjgwcP6sCBA6pdu7YGDhyobt26cTvNB2S9G1bt2rXl4+Oj5s2bq1y5cgoLC9OyZcv06KOPau7cudxtKBOsx4dDhw5p1qxZmjp1qgoWLKikpCTlypVLKSkp6t27t1JSUvTdd985ulynkpycbHcRkyQtWbJEr776qkqWLKkaNWqoevXq2rlzpxYuXKjNmzc7XQ9XTmU9ER42bJgWL16sRx99VDVr1lRCQoL27t2rdu3a6cMPP3Rwlc4rIyNDFotFFotFixYt0qxZs7R9+3YVLVpU27dvV6VKlZSYmKhy5crp/fffV9euXR1dcqYQbnM4a2/iuXPnVKZMGZ09e9Zu6q+YmBgNHDhQPj4+Sk5O1smTJzVv3jy7eXDx15KTk/Xzzz/b7bO0tDRdv35dhw4d0qJFi7RhwwalpqaqRo0a+uCDD1SlShXHFeyE4uPj5enpKQ8PD8XGxqpMmTI6cuSIrQc8OTlZBw8eVI8ePdSnTx+9/fbbnJxlUvv27bV371598skn6tGjh90265XmX331FTd2yYRnn31Wb7/9tooXL267PakkrV+/XuvWrdOpU6d0+vRp+fn56ZVXXnG6AOAsVqxYoe+//16HDh2Sq6urRowYoSZNmnAxWTb59ddf1aFDB509e1a5cuXSyZMnFRkZqZkzZ+rw4cN2Q0OchgGnEBYWZjz22GPG1q1b79q2atUqo0uXLsaJEyeMRx991Bg/fryRnp7ugCqd08yZM43KlSsbhmEYV69eNX755Re77SkpKUZkZKQxb948o0aNGsbmzZsNwzCMjIyMf7pUpzV+/HgjJCTEWLp0qbF+/XrjySefNE6cOHFXu2nTphlVq1Y1UlJSHFCl87B+96z/zyMjI41OnToZwcHBhouLi9GhQwfjm2++MSIjI41XX33V6NChg3H06FHDMAwjOTnZYXU7kytXrhhNmzY1DMMwbt++bQwdOtTYtGmTcf36dcMwDCM1NdU4d+6ckZyczD7NJtbvc0xMjHH48GFj06ZNxoEDBzgeZKObN28aM2bMMI4cOWKkpaXZ1sfExBijR482Hn30UcNisRhFixY1OnXqZOzYscOB1WYdPbdOIiEhQU899ZQuXbqkiRMnqnr16rbJ2F944QWdP39e69ev1xtvvKGDBw9q3bp1Dq7YuVy6dEn+/v4aOXKkpk2bpo4dO6pnz55q2rSpChUqZGvHTTIyzzAMjRw5Uj/88IOSk5NVvnx57d27V02bNtXkyZPtblE6atQohYWFMXbxPsTHxytfvny2nthz587pzJkz2r9/v/bt22e7FXehQoX05ptvcvHNAzh58qTq1KmjO3fuqGzZsurSpYvat2+v8uXLy9PT027mDzy4nj17auXKlfLz85O/v79KlSqlunXrql69eqpatSrXlDyAhQsXasyYMapYsaLKly+vWrVqqVq1aipbtqwMw1BkZKRiYmIUGxur+vXr3zUsx1kQbp3IL7/8omHDhunSpUuqWLGivLy8dODAAcXExOiTTz5R69at1axZM9WoUUNTpkxxdLlOwTAM20Vi0m9TzKxZs0bz58/Xli1b5O3trY4dO6p3796qUaMGY24fQGxsrDZs2KB169bpxx9/tF24V7NmTQUFBenIkSOKiIjQiBEj7pruDvb27dunrl27Kioq6q5hBhkZGYqIiNDJkycVFham48eP6/z58ypYsKDq1KmjYcOGqUSJEg6s3nmEhobK3d3ddnvX06dPa+bMmVq6dKmuXLmihg0bqlOnTurYsSM3EnhA1rHjy5cv19ChQ/Xtt9/Kw8ND27ZtU1hYmC5duqS8efPK19dXM2bMYA7sLEpPT9eWLVu0ceNGHThwQHfu3JG/v7+qVq2qJ554QtWqVbPr0HFWhFsnc/PmTS1fvlwbNmyQm5ubvL291bdvXzVs2FBLlizR8OHDFRYWZjcuF/f2zTff6ObNm2rZsqVKlChhd/OLK1euaOnSpfrqq6909OhR5c+fX8ePH2du20z64wmEJNsvDdarns+cOaNcuXJpzJgxevXVVx1YrXP45Zdf9Ouvv6pJkyb65ptv1Lt3bz333HN69tln7ea0TUxM1MmTJ3X8+HEdPHhQoaGh+vzzz9WgQQMHVp+zGf93nUNYWJiGDh2q559/XgMGDLhr2r/Tp0/r/fff12effaYFCxaoZ8+eDqza+Vn376RJkxQfH6/JkyfbtiUnJ2vv3r1as2aNYmJimMs9m8TExGj9+vXauHGjTp06JYvFojJlyqhGjRqqUqWKGjZsaBtn7mwIt04gKipKGzduVGBgoKpUqWI7q0pKSrLd6vHOnTtatGiRLl68eNeE17i35557TvPmzVORIkXUsmVLdenSRVWrVpWvr6/d8IOTJ09q48aNGjlypAOrdX5r1qxRkyZN7O6e9eOPP2rbtm1auHChnnnmGY0YMcKBFTqfsLAwhYaGaseOHTp8+LCKFCmirl27KiQkRI8++qit3a1btxQREaGaNWs6sNqcz9qD2LVrV3l7e2vq1KkqVKiQDMPQ8uXLNW3aNJ08eVI9evTQxx9/LHd3d+YVzybp6el655139NNPP+nrr7/+0zYMDXtw1llrfi8yMlJr167Vli1bFBUVJRcXF4WGhjrt3NiE2xzK+lPj1q1bNXr0aP3666+6ffu28uTJo9atW6tnz56qU6eO8ufP77RnVjlFWlqa5s2bp08//VSHDx/WI488os6dO9vG1BUqVIgxddng8OHD6ty5s8qUKaNq1aqpXbt2dsMP0tLSlJiYaHfnJ/w56/EhKipKixYtUq9evZSWlqYTJ05o69at2rx5s6KiopQvXz5t2LBB5cuXd3TJTsUwDPn4+GjLli22qb2WLFmiN954Q6VLl1bz5s31ySefqEuXLpo6dSrhNpusX79eAwcO1I0bN9SvXz/16NFDVatW5ZjwkBw8eFARERGqXbu2SpcubVv/ww8/6MSJE7abwTgjwm0OZT1YNmnSRKVKldJ///tf+fn5admyZZo7d64OHjwoHx8fjRo1SmPHjv3Tn37x1wzDUHp6ul1wvXz5smbOnKmvvvpKUVFRqlatmrp27aomTZowf+UDunjxotatW6fjx48rPDxcsbGx8vPzU6tWrdS8eXNVqFCBO75l0vDhwxUeHm672Yj028WnUVFROnz4sLZs2aJPP/2U3sVM2rVrl4YOHap169YpICBAcXFxatu2rYKDg/Xpp59Kkv773/9q3759WrRokYoWLergis0hOjpay5Yt0969exUeHq4CBQqobNmyql27tqpXr64qVaowjd0DsB4Drl+/rsGDB2v37t2yWCy6fPmyHn/8cY0ePVp9+/Z1dJnZ4x+alQFZkJKSYjRu3Nj48ccf79oWFRVljB071pg9e7ZhGIbdlB7InHtN6XXw4EGjf//+hsViMZo1a/YPV2Ved+7cMfbv3298/PHHRoMGDYw8efIY/v7+xrJlyxxdmtNITU01DMMwPv74Y+Odd965Z7uEhIR/qiRTOXv2rFGlShXjyy+/NFJTU40hQ4YYFStWtDsWr1271ihXrpzjijS548ePG2+//bbRokULo2bNmkblypWNsLAwR5fl1Kw5YeTIkUa1atWMxYsXGxcuXDAOHTpkDB482ChUqJDx/vvvO7jK7EHPbQ5kHQ9z5swZffHFF3J1ddVbb70l6bfeRom7j2UnwzAUERGhw4cP68CBAypXrpy6desmHx8fWxvrVGF/NlYJWffrr7+qZ8+eqly5siZPnmy3z2HP+L9e7aVLl+qXX35Rly5d9Nprr+nYsWNatmwZN27JZn379tXSpUtVrFgx3b59W5999pk6dOhg296rVy+5urpq/vz5DqzS+Rm/+7Xm8OHD+vnnn1W6dGk9/vjjyps3rzIyMrRlyxatX79eU6ZMcdqpqRwpPT1dP/30kypUqCBJatu2rZ5++mn17t3b1sYwDL3yyitatWqV1qxZo6CgIEeVmy0ItzlYq1attHnzZvn4+GjKlCnq2LEjV+pnI2tQXbBggaZNm6azZ8+qVq1aunDhgtLS0vT8889r2LBh8vDwcHSpTsv6h2vatGkKCAhQixYt7ho/N2HCBPn4+HAh2d+wjrMtX768+vfvr0qVKqlHjx6KiYlRcHCwXnjhBXXo0IFpvrLRpk2btG/fPrVv317Vq1e3rT948KC6dOmi5cuXc4FeNhk/frxWrVqlpKQknTlzRp999plTj/nMSdauXatRo0bpiSeeUL169XT06FF5eXlp0qRJkv7/cIWrV6+qUqVK+vbbb+1mXXFGhNscJCUlRe7u7raz2OTkZO3atUtffPGFVq9eLU9PT7Vr1059+/ZVjRo16OXKJsWLF9ewYcMUEhKijIwMnTlzRqtWrdLKlSs1ffp0tW7d2tElOrXY2Fi1a9dOqampKliwoGrWrKnmzZurQYMGSkpKUo0aNTRo0CANHTrU0aXmeNHR0QoICFBkZKRKlCihpKQkHTp0SJ9//rlWrlyp9PR0/ec//1Hnzp3VoUMH22wqyD4HDx7UkCFDVLZs2Xte0Y/7Yw1VYWFh6tatmz766CN17NhRXl5e2rVrl2rWrKmJEyeqTJky6tKlC7+aZVFYWJiWLl2qs2fPKi4uTjdv3tSlS5f04Ycfqm3btrY5g1evXq2ePXvq9u3bDq74wRFuc5AXXnhBzz33nGrVqnVX0L1x44ZWrFihr776Snv37lXp0qV1+vRpBtdnkbVH8fDhw2rRooUiIiLsJgVPT09Xp06d5OPjo88++4ypZx7Q0aNH9cMPPygsLEwRERFKSUlRSkqKYmJi5OPjo3379nGDjL9gDQGTJ0/W4sWLdfTo0bvaWG+SMW/ePIWGhurkyZMqV66cA6o1t5s3b2rnzp2qUKGCypYt6+hynJr114iQkBAlJSVp4cKFmjFjhubOnWv7jr/zzjvav3+/VqxY4eBqnV9UVJR27typ/fv3a8+ePYqNjdUjjzyiEiVKKCUlRQkJCerRo4d69Ojh6FIfGKdBOUR6erquX79uG3YwYsQI1a9fX3Xr1pWfn58KFSqkAQMGaMCAAfr555917Ngxubq63nV3Itwf60lDWlqaihYtqu+//14dO3a0bXd1ddXTTz+t//3vfwTbbFC5cmVVrlxZISEhCg8P1+7du3Xz5k15enqqVatWBNu/Yf2+LliwQKdOnVKDBg3UvXt39enTxzbMw8fHx/aH6cqVKwxhekgKFiyozp07O7oMU7D+7XJ1dbXd4W3evHl6+umnbW1OnDjBbBQPyHpyXKJECfXq1Uu9evXSqVOntGPHDu3fv1979+7VjRs3VL58edvd+JwdPbc5UHx8vOrUqaPTp0+rWLFi6tChgzp16qTg4GAVLlyYeW2zUWpqqnr27Kno6GiNHz9elStXVtGiRRUfH6++ffsqb968mj9/PheSZZK1Z9z4v3uVL126VF5eXipfvrxq1Kih/PnzKzU1le/yfbDuyyNHjqhmzZr6/PPPtX37du3YsUMxMTF64okn1L9/f3Xq1MnRpQKZYv1ur1y5Ui+++KI++ugj9enTRxcuXFCBAgUUERGhOnXqaN26dapTp46jyzWFP04JmJKSoiNHjmjTpk26fv26PvroIwdWl30ItzmA9T/4tm3blJycrNatW8tisSgmJkZz5szR119/rZMnT6p8+fJ68skn1alTJ7uLG/BgwsPDNWTIEJ06dUq1a9dW0aJFFRoaqoCAAH322WeqUKECc4RmkvUXhRkzZmj27NlKSkrS7du3lZqaqscff1zjx49XixYt+OXhPvz+p9uEhAQtXrxYN27c0K+//qr9+/dr/fr1CgsLk6urq9q1a6dnn31W9erVc3TZwF+y/t0LDw9X+fLlNWbMGK1evVoZGRkaM2aMUlNTtWLFCnl6emrjxo2OLtfpGYahAwcOaOPGjYqOjtZjjz2mVq1a2Q1d+v1dT50d4TaHuHHjhu32ryNGjJCnp6ctTBmGoZiYGM2aNUuvv/66Ro4cqffee48J77NZaGiovv76axmGoYoVK6pTp0567LHHHF2WUytYsKDGjx+vPn36qGDBgjp06JAmT56s0NBQfffdd2ratKmjS3QaLi4uWrt2rdq2bWtbl5GRoWvXrunnn3/Wnj17tHjxYvn7+2v9+vUOrBS4P3FxcSpfvrw2btwoLy8vff3119qyZYsSExN17do1PfPMMxo8eDAzgDwA68nxt99+q0mTJskwDAUEBGjr1q3y9/dXcHCwOnfurBYtWsjPz8/R5WYbwq2DWXsE3377bW3evFmLFi2Sv7+/DMPQvn37NG7cOIWHh6tWrVqaM2eOSpYsqYSEBHl5edGb+ICuXr2qr776SikpKapQoYKeeOIJFS5cmN7EB2Q96dq0aZMGDBig8+fPKyMjQxaLxXYy1qxZMwUHB+uDDz5gX98HwzB07NgxVa5c+Z5tUlJSFBUVpVy5csnf35/vMXIs6zFi3bp1eu+997R9+3bbtpiYGJ0/f14VKlSQq6srHTgPyJoTKleurM6dO2vChAnq27evoqKiVK9ePX388ce6c+eOunXrZqrZPxhE6GDW/7jz58/XK6+8In9/f0nS1q1b9eabb+rOnTuaOHGiFixYoMGDB2vt2rW2i28Itpln/YO/evVqvfnmm7p586ZcXFx048YN+fv768UXX9Tzzz/v6DKdmvU7bRiGPD09tX//ftWqVUuGYSglJUUeHh5q3769lixZQvi6TxaL5Z7B1hoUPDw87O4Pz75FTmU9RsTHx6tgwYJ2F0AWKFBABQoU4JfJbGAYhlxcXHTx4kVdvXpVgwYNkvRbvpg/f76aNm2qhIQEXb58Wa+99pqDq81epCMHs1gsunjxotzd3fX444/b1r///vsqXry4NmzYoEGDBmngwIG6dOmSwsPD+Q//AKz7bty4cWrSpIm2b9+uM2fOKDw8XG3atNGIESM0c+ZMB1fp/AzDsN2wYdiwYdq3b58tgF28eFGrV69mXGg24XgAZ2D9kfjUqVM6cuSIrl27po8++kjr16/XSy+9pLCwMCUnJ9va871+cNZ9GB4errJlyyotLU179+5Vvnz5bHcga9WqlZKTk1WmTBlHlprt6LnNAfLly6dSpUpp5cqVqlatmmbPnq2DBw9q2bJlKlSokCSpXr16+u9//8v0Pg/IxcVFUVFRunTpkkaMGCF/f39lZGSoRIkSeu+995SQkKC1a9fqmWeeuetOWvhrvx8mY7FYlJqaqnXr1mnMmDEKCQmRh4eHypYtq5MnTypXrlwaNWqUgysG8E+x9sSGhISofPny+uijj9S6dWsVKlRIP/30k1555RVVrlxZtWrVUq1atZz+9q85SfPmzZUnTx55eHgod+7ccnFx0eHDhxUQEKANGzYoJibGdLMBMeY2h5gyZYrGjx+vggULysXFRS+99JLGjBljt33JkiU6fPgwY20f0MmTJ9W9e3eNHj1affr0kSTbtFQ7duxQ79699csvvzBNVRa988472rVrlxITE1WwYEEFBQXJ19dXt2/fVnh4uMqVK6dBgwbZhuAA+HcwDEN58uTRvn37VKVKFUnSqFGj5Ofnp6tXr2rfvn22oUuDBg1Sz549HVuwCaWkpOjpp5/WL7/8osTERCUmJmrOnDlq06aNo0vLVuaK6k5s7Nixat26tdatW6cGDRrY3df5559/1vLlyzVkyBBJ///nHWTN448/ripVqui1116Tt7e3OnXqJHd3d12/fl2LFy/WY489Jnd3dy7IuU/WHpmoqChNnjxZ8+bNU6NGjeTm5qaLFy/q6NGj8vf318svv6zx48c7ulwA/zDrMeKzzz5TyZIlbcH2/Pnz+uKLL3T27FkVKFBA8fHx2rx5s7755hu78ePIHunp6fLw8NB7772nb775RgkJCWrYsKHpgq1Ez22Od+PGDXXu3Fl58+bVqlWr6E3MJOtB9cqVK5ozZ45u376tKVOmKCkpSUOGDNGOHTuUO3dulS5dWr/++qsk6ZNPPlGDBg0It/fJ+kvCiBEjFBkZqWeffdZ2t7fTp09r8+bN+vjjj5WamqqVK1fa/rAB+HewHiNq1qypevXq2W4UMHnyZK1fv17bt2+XxWLhePsQrFy5UtOnT1eBAgXUsGFD1a5dW1WqVDH9nTcJtzlccnKyduzYIV9fX1WpUoUhCZlk3V/9+/fXnTt31KNHD7Vr107SbycOe/bs0dGjR3X+/HkVLVpUAwYM0COPPOLYop2QYRgqVKiQFi1apFatWt21/fr166pbt646d+6sqVOnciU08C9z+/ZtVahQQcWLF1fVqlXVsWNHPf/885o0aZLtdrtpaWnKyMiQh4eHg6t1btaOmVWrVmngwIFq0KCB0tLStGfPHrm5ualu3bpq3769KleurCpVqpgyUxBuYXpXrlxRpUqVtGnTpnv2Gm7btk0NGjSQu7s7wSsTfv9z4/vvv69Tp04pLS3NNj+lYRjKyMiQq6ur+vfvr5SUFM2ePds0d8EBcH+sczWvWbNGu3fv1tWrV/XTTz9pwIAB6tixo5544glCbTaxdup07NhRQUFBeu+99yT9dvKwdOlSffXVV9qyZYuaNGmiLVu2OLjah4MxtzAt63/wzz//XIGBgXcF29+H2AkTJqh3794aMGAAwTYTrPtw9uzZatmypSTZrro1DEOGYdh+aqxZs6aWL19OsAX+haxzNVeuXFmJiYk6fPiwFi9erGPHjumHH36w9eg++eSTdtNiIvNcXFyUkZGhChUqqGLFirb1bm5u6tmzp3r27KmrV6/q3LlzjivyITNfXzTwf6w/tZw8eVK1a9dWamqq3cV4vw+xHTp00IEDB/7xGp2di4uLbt++ratXr+rAgQMaOnSovv32W924cUMWi8Xu566dO3cqMDDQgdUCyAny5MmjJ554QjNmzNDy5cs1evRo2+13Dx065OjynNbv/75t2rRJe/bs0fTp0xUREaG0tDS7dkWLFlWtWrUcUeY/gp5bmF6FChW0dOnSuy7G+33P7datW9WoUSNJ4kKyTPLy8tLq1au1evVq7d69WwcOHNCcOXNUvXp1NW/eXPXr15enp6c2bNig9evXO7pcADlIoUKF1KVLFz355JM6f/68ihQp4uiSnJbFYlF0dLT8/PwUERGh8PBw3bp1S927d1ffvn3VuHFjlS5dWnnz5nV0qQ8dY25heuvXr1e7du304Ycf6tlnn7W7OYNhGDpy5Ijq16+vn3/+WSVKlGDM7QNITEzUwYMHtXTpUp04cUJJSUkqVaqUMjIytH37dl2/ft3RJQKAqVj/Zm3btk2TJk2yG0cbHh6uqVOnasWKFXJxcVHr1q3VqlUrde/eXfny5XNg1Q8X4Rb/Cs8++6yWL1+uQYMGqVOnTgoICFChQoW0e/duTZw4Ub6+vlq6dCmzUWSjGzduaMeOHVq1apW2bt16141JAAAPzvp3q1WrVgoMDNSnn34qSdq/f7/c3NxUrVo1SdLy5cv1ySefaNeuXUpISDD1dGCEW/wr3Lx5U2+++abmzZunlJQUBQYGKjY2VpcuXdLAgQM1atQolSlThnD7EBiGoQsXLqhw4cLKkyePo8sBANMxDEOenp7av3+/7eLpOnXqqEePHho+fLhd23/D3znCLf5Vzpw5o127dmnPnj3y8vJShw4d1KxZM4YhAACcjnVIwty5c/Xee+/p9OnTkqRLly6pbNmy+vHHHxUUFGRrV7p0aX355Ze2a0zMinCLfz3G2AIAnNG97v42adIkbdq0STt27JBhGHJxcdHu3bvVokULJSUlObjqh8/c/dLAfSDYAgCc0R+nYxwyZIhCQ0M1d+5cvfDCC3ZTMs6aNUsdOnRwcMX/DHpuAQAAnNS97v7Wv39/derUyTYdY/78+bV+/XrVq1fP0SU/dIRbAAAAE/j93d/+zdMxEm4BAABM5saNG9q5c6e+++67f910jIRbAAAAk/o3TsdIuAUAAIBpMFsCAAAATINwCwAAANMg3AIAAMA0CLcAAAAwDcItAAAATINwCwAPSb9+/WSxWGSxWOTu7i5fX1+1aNFCX3zxhTIyMh7qe0+YMMH23vdazp0791BrAABHYCowAHhI+vXrpytXrujLL79Uenq6rly5oo0bN2ry5Mlq0KCBVq9eLTc3t4fy3vHx8UpISLA9rlmzpgYOHKgBAwbY1hUpUkSurq4P5f0BwFHouQWAh8jT01N+fn4qXry4qlWrpldffVWrVq3Shg0bNG/ePEnS+fPn1bFjR+XNm1fe3t7q1q2brly5Yvc6s2bN0qOPPioPDw899thj+vrrr+22WywWffrpp+rYsaO8vLz03nvvyc/Pz7a4uroqX7588vPzU2hoqCpUqKC0tDS71+jSpYv69Okj6bee3ypVqmj27NkKCAhQnjx51LVrV926dcvuOV9++aXKly+vXLlyqVy5cpo5c2b27kAAyCTCLQD8w5o2barKlStrxYoVMgxDnTp10s2bN7Vz505t3rxZZ8+eVffu3W3tV65cqZdeekkvv/yyjh8/rueff17PPvustm/fbve6b7zxhjp27Kjw8HA999xz93z/rl27Kj09XatXr7atu379utauXatnn33Wtu7MmTNaunSp1qxZo40bN+rIkSMaMmSIbfvcuXP12muvaeLEiTp16pQmTZqk119/XV999VV27CYAyBoDAPBQ9O3b1+jYseOfbuvevbtRvnx5IzQ01HB1dTXOnz9v23bixAlDkrF//37DMAyjXr16xoABA+ye37VrV6Nt27a2x5KM4cOH37OWUqVKGR9++KHt8aBBg4w2bdrYHk+bNs0oXbq0kZGRYRiGYbzxxhuGq6urceHCBVubDRs2GC4uLsbly5cNwzCMgIAAY+HChXbv89Zbbxl169a9Zx0A8LDRcwsADmAYhiwWi06dOqWAgAAFBATYtj3++OPKnz+/Tp06JUk6deqU6tevb/f8+vXr27Zb1ahR477ff8CAAQoNDdXFixcl/Ta8wHoBnFXJkiVVokQJ2+O6desqIyNDp0+f1rVr13ThwgWFhIQob968tuXtt9/W2bNn739HAEA2ezhXMgAA/tKpU6cUGBhoC7l/9Mf1f2zzZ8/z8vK67/evWrWqKleurPnz56tVq1YKDw/XmjVr/vI51vezWCy22R7mzp2r2rVr27XjIjUAjkTPLQD8w7Zt26bw8HB16dJFjz/+uM6fP68LFy7Ytp88eVKxsbEqX768JKl8+fLavXu33Wvs3bvXtj2r+vfvry+//FJffPGFmjdvbtd7LP12odulS5dsj/ft2ycXFxeVLVtWvr6+Kl68uH755ReVKVPGbgkMDHygugDgQdBzCwAPUXJysqKjo++aCqxdu3bq06ePXFxcVKlSJfXq1UvTpk1TWlqaBg8erEaNGtmGGYwePVrdunVTtWrV1KxZM61Zs0YrVqzQli1bHqi2Xr16adSoUZo7d67mz59/1/ZcuXKpb9++eu+99xQXF6cXX3xR3bp1k5+fn6TfZlR48cUX5e3trTZt2ig5OVkHDx5UTEyMRo4c+UC1AUBW0XMLAA/Rxo0bVaxYMT3yyCNq3bq1tm/fro8//lirVq2Sq6urLBaLvvvuOxUoUEANGzZU8+bNVbp0aS1ZssT2Gp06ddJHH32kd999VxUqVNDs2bP15ZdfqnHjxg9Um7e3t7p06aK8efOqU6dOd20vU6aMnnzySbVt21YtW7ZUcHCw3VRf/fv312effaZ58+apYsWKatSokebNm0fPLQCH4iYOAPAv1qJFC5UvX14ff/yx3foJEybou+++05EjRxxTGABkEcMSAOBf6ObNmwoNDdW2bds0Y8YMR5cDANmGcAsA/0LVqlVTTEyMpkyZoscee8zR5QBAtmFYAgAAAEyDC8oAAABgGoRbAAAAmAbhFgAAAKZBuAUAAIBpEG4BAABgGoRbAAAAmAbhFgAAAKZBuAUAAIBpEG4BAABgGv8PKVydXTlfOn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8441" name="Picture 9"/>
          <p:cNvPicPr>
            <a:picLocks noChangeAspect="1" noChangeArrowheads="1"/>
          </p:cNvPicPr>
          <p:nvPr/>
        </p:nvPicPr>
        <p:blipFill>
          <a:blip r:embed="rId2"/>
          <a:srcRect/>
          <a:stretch/>
        </p:blipFill>
        <p:spPr bwMode="auto">
          <a:xfrm>
            <a:off x="254849" y="1457059"/>
            <a:ext cx="4375526" cy="5400941"/>
          </a:xfrm>
          <a:prstGeom prst="rect">
            <a:avLst/>
          </a:prstGeom>
          <a:noFill/>
        </p:spPr>
      </p:pic>
      <p:sp>
        <p:nvSpPr>
          <p:cNvPr id="10" name="Rectangle 9"/>
          <p:cNvSpPr/>
          <p:nvPr/>
        </p:nvSpPr>
        <p:spPr>
          <a:xfrm>
            <a:off x="4791906" y="3121223"/>
            <a:ext cx="7123430" cy="707886"/>
          </a:xfrm>
          <a:prstGeom prst="rect">
            <a:avLst/>
          </a:prstGeom>
        </p:spPr>
        <p:txBody>
          <a:bodyPr wrap="square">
            <a:spAutoFit/>
          </a:bodyPr>
          <a:lstStyle/>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most common processor in the dataset is the Intel Core i5 Processor (12th Gen)</a:t>
            </a:r>
          </a:p>
        </p:txBody>
      </p:sp>
    </p:spTree>
    <p:extLst>
      <p:ext uri="{BB962C8B-B14F-4D97-AF65-F5344CB8AC3E}">
        <p14:creationId xmlns:p14="http://schemas.microsoft.com/office/powerpoint/2010/main" val="2908242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9;p1">
            <a:extLst>
              <a:ext uri="{FF2B5EF4-FFF2-40B4-BE49-F238E27FC236}">
                <a16:creationId xmlns:a16="http://schemas.microsoft.com/office/drawing/2014/main" id="{71C59849-F5A5-5B64-7638-D15B2CC7AE27}"/>
              </a:ext>
            </a:extLst>
          </p:cNvPr>
          <p:cNvSpPr txBox="1"/>
          <p:nvPr/>
        </p:nvSpPr>
        <p:spPr>
          <a:xfrm>
            <a:off x="543945" y="430476"/>
            <a:ext cx="11033766" cy="1461898"/>
          </a:xfrm>
          <a:prstGeom prst="rect">
            <a:avLst/>
          </a:prstGeom>
          <a:noFill/>
          <a:ln>
            <a:noFill/>
          </a:ln>
        </p:spPr>
        <p:txBody>
          <a:bodyPr spcFirstLastPara="1" wrap="square" lIns="91425" tIns="45700" rIns="91425" bIns="45700" anchor="t" anchorCtr="0">
            <a:spAutoFit/>
          </a:bodyPr>
          <a:lstStyle/>
          <a:p>
            <a:pPr lvl="0">
              <a:lnSpc>
                <a:spcPct val="120000"/>
              </a:lnSpc>
              <a:spcAft>
                <a:spcPts val="600"/>
              </a:spcAft>
            </a:pPr>
            <a:r>
              <a:rPr lang="en-US" sz="3500" b="1" dirty="0">
                <a:solidFill>
                  <a:schemeClr val="tx1">
                    <a:lumMod val="85000"/>
                    <a:lumOff val="15000"/>
                  </a:schemeClr>
                </a:solidFill>
                <a:latin typeface="Times New Roman" panose="02020603050405020304" pitchFamily="18" charset="0"/>
                <a:cs typeface="Times New Roman" panose="02020603050405020304" pitchFamily="18" charset="0"/>
              </a:rPr>
              <a:t>What are the most common operating systems (OS) in the dataset?</a:t>
            </a:r>
            <a:endParaRPr lang="en-IN" sz="35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8434" name="AutoShape 2" descr="data:image/png;base64,iVBORw0KGgoAAAANSUhEUgAAArcAAAIACAYAAACYUkS6AAAAOXRFWHRTb2Z0d2FyZQBNYXRwbG90bGliIHZlcnNpb24zLjUuMiwgaHR0cHM6Ly9tYXRwbG90bGliLm9yZy8qNh9FAAAACXBIWXMAAA9hAAAPYQGoP6dpAABT2ElEQVR4nO3dd3QUZf/+8WtTgUBCTwgEDBIECb2D9M5DFSmCFA2gNAWkiD4ijwoINhQEAQsi0gXpEDpSIk0gFDFgEAKEGpKQhNT5/eF39+eKKAnBzY7v1zlzDjtz7+5n5yyTa+695x6LYRiGAAAAABNwcXQBAAAAQHYh3AIAAMA0CLcAAAAwDcItAAAATINwCwAAANMg3AIAAMA0CLcAAAAwDcItAAAATINwCwAAANMg3AJAFh07dkzPPvusAgMDlStXLuXNm1fVqlXT1KlTdfPmTUeXJ0lauHChpk2bdt/tGzduLIvFYlty586typUra9q0acrIyLC169evnx555JEs1TRz5kzNmzcvS88FgL9DuAWALJg7d66qV6+uAwcOaPTo0dq4caNWrlyprl276tNPP1VISIijS5SU+XArSaVLl9a+ffu0b98+LVmyRMWLF9eIESM0bty4bKmJcAvgYXJzdAEA4Gz27dunQYMGqUWLFvruu+/k6elp29aiRQu9/PLL2rhxowMrfDC5c+dWnTp1bI/btGmjcuXKacaMGXr77bfl7u7uwOoA4K/RcwsAmTRp0iRZLBbNmTPHLthaeXh4qEOHDrbHGRkZmjp1qsqVKydPT08VLVpUffr0UVRUlN3zHnnkEfXr1++u12vcuLEaN25se7xjxw5ZLBYtWrRIr732mvz9/eXt7a3mzZvr9OnTds9bt26dfv31V7uhBpnl7u6u6tWrKzExUdeuXbtnuzt37mjcuHEKDAyUh4eHihcvriFDhujWrVt2n/HEiRPauXOnrZ6sDm8AgD9Dzy0AZEJ6erq2bdum6tWrKyAg4L6eM2jQIM2ZM0dDhw5Vu3btdO7cOb3++uvasWOHDh8+rMKFC2eplldffVX169fXZ599pri4OI0dO1bt27fXqVOn5OrqqpkzZ2rgwIE6e/asVq5cmaX3sDp79qzc3NxUoECBP91uGIY6deqkrVu3aty4cWrQoIGOHTumN954wzbEwdPTUytXrtRTTz0lHx8fzZw5U5L+9AQBALKKcAsAmXD9+nUlJiYqMDDwvtr/9NNPmjNnjgYPHqzp06fb1letWlW1a9fWhx9+qIkTJ2aplscff1wLFiywPXZ1dVW3bt104MAB1alTR48//rjy588vT09Pu2EG9yMtLU2SdO3aNX388cc6fPiwunbtqty5c/9p+9DQUG3atElTp07V6NGjJf02RCMgIEDdu3fX/PnzNWDAAFWtWlW5c+eWt7d3pmsCgPvBsAQAeIi2b98uSXcNN6hVq5bKly+vrVu3Zvm1fz/0QZIqVaokSfr111+z/JqSdOLECbm7u8vd3V3+/v56//331atXL82dO/eez9m2bZukuz9n165d5eXl9UCfEwAyg55bAMiEwoULK0+ePIqMjLyv9jdu3JAkFStW7K5t/v7+DxRECxUqZPfY+vN+UlJSll9Tkh599FEtXrxYFotFuXLlUmBgoPLkyfOXz7lx44bc3NxUpEgRu/UWi0V+fn62/QAADxs9twCQCa6urmrWrJkOHTp01wVhf8YaQC9fvnzXtkuXLtmNt82VK5eSk5Pvanf9+vUHqDjzcuXKpRo1aqh69eqqUKHC3wZb6bfPmZaWdtcFZ4ZhKDo6OsvjigEgswi3AJBJ48aNk2EYGjBggFJSUu7anpqaqjVr1kiSmjZtKkl2Y2Ml6cCBAzp16pSaNWtmW/fII4/o2LFjdu1+/vlnuxkQMsvT0/OBe3Lvh/Vz/PFzfvvtt0pISLD7nP9UTQD+nRiWAACZVLduXc2aNUuDBw9W9erVNWjQIFWoUEGpqan68ccfNWfOHAUHB6t9+/Z67LHHNHDgQE2fPl0uLi5q06aNbbaEgIAAjRgxwva6vXv31jPPPKPBgwerS5cu+vXXXzV16tS7furPjIoVK2rFihWaNWuWqlevLhcXF9WoUSM7doOdFi1aqFWrVho7dqzi4uJUv35922wJVatWVe/eve1qWrx4sZYsWaLSpUsrV65cqlixYrbXBOBfygAAZMmRI0eMvn37GiVLljQ8PDwMLy8vo2rVqsb48eONq1ev2tqlp6cbU6ZMMcqWLWu4u7sbhQsXNp555hnjwoULdq+XkZFhTJ061ShdurSRK1cuo0aNGsa2bduMRo0aGY0aNbK12759uyHJWLZsmd3zIyMjDUnGl19+aVt38+ZN46mnnjLy589vWCwW4+8O+40aNTIqVKjwt5+9b9++RqlSpezWJSUlGWPHjjVKlSpluLu7G8WKFTMGDRpkxMTE2LU7d+6c0bJlSyNfvnyGpLteBwAehMUwDMOx8RoAAADIHoy5BQAAgGkQbgEAAGAahFsAAACYBuEWAAAApkG4BQAAgGkQbgEAAGAa3MRBUkZGhi5duqR8+fLJYrE4uhwAAAD8gWEYio+Pl7+/v1xc7t0/S7jVb/d3DwgIcHQZAAAA+BsXLlxQiRIl7rmdcCspX758kn7bWd7e3g6uBgAAAH8UFxengIAAW267F8KtZBuK4O3tTbgFAADIwf5uCCkXlAEAAMA0CLcAAAAwDcItAAAATINwCwAAANMg3AIAAMA0CLcAAAAwDcItAAAATINwCwAAANMg3AIAAMA0CLcAAAAwDcItAAAATINwCwAAANMg3AIAAMA0CLcAAAAwDcItAAAATMPN0QU4k+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srd+7caty4sU6cOGHXJjk5WcOGDVPhwoXl5eWlDh06KCoq6p/8KAAAAMgBHBpud+7cqSFDhigsLEybN29WWlqaWrZsqYSEBFubqVOn6oMPPtCMGTN04MAB+fn5qUWLFoqPj7e1GT58uFauXKnFixdr9+7dun37ttq1a6f09HRHfCwAAAA4iMUwDMPRRVhdu3ZNRYsW1c6dO9WwYUMZhiF/f38NHz5cY8eOlfRbL62vr6+mTJmi559/XrGxsSpSpIi+/vprde/eXZJ06dIlBQQEaP369WrVqtXfvm9cXJx8fHwUGxsrb2/ve7arPnp+9nxQEzr0bh9HlwAAAEzsfvNajhpzGxsbK0kqWLCgJCkyMlLR0dFq2bKlrY2np6caNWqkvXv3SpIOHTqk1NRUuzb+/v4KDg62tfmj5ORkxcXF2S0AAABwfjkm3BqGoZEjR+qJJ55QcHCwJCk6OlqS5Ovra9fW19fXti06OloeHh4qUKDAPdv80eTJk+Xj42NbAgICsvvjAAAAwAFyTLgdOnSojh07pkWLFt21zWKx2D02DOOudX/0V23GjRun2NhY23LhwoWsFw4AAIAcI0eE22HDhmn16tXavn27SpQoYVvv5+cnSXf1wF69etXWm+vn56eUlBTFxMTcs80feXp6ytvb224BAACA83NouDUMQ0OHDtWKFSu0bds2BQYG2m0PDAyUn5+fNm/ebFuXkpKinTt3ql69epKk6tWry93d3a7N5cuXdfz4cVsbAAAA/Du4OfLNhwwZooULF2rVqlXKly+frYfWx8dHuXPnlsVi0fDhwzVp0iQFBQUpKChIkyZNUp48edSzZ09b25CQEL388ssqVKiQChYsqFGjRqlixYpq3ry5Iz8eAAAA/mEODbezZs2SJDVu3Nhu/Zdffql+/fpJksaMGaOkpCQNHjxYMTExql27tkJDQ5UvXz5b+w8//FBubm7q1q2bkpKS1KxZM82bN0+urq7/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HPqT6/v6BJyrD3D9ji6BABANqDnFgAAAKZBuAUAAIBpEG4BAABgGoRbAAAAmAbhFgAAAKZBuAUAAIBpEG4BAABgGoRbAAAAmIZDw+2uXbvUvn17+fv7y2Kx6LvvvrPb3q9fP1ksFrulTp06dm2Sk5M1bNgwFS5cWF5eXurQoYOioqL+wU8BAACAnMKh4TYhIUGVK1fWjBkz7tmmdevWunz5sm1Zv3693fbhw4dr5cqVWrx4sXbv3q3bt2+rXbt2Sk9Pf9jlAwAAIIdx6O1327RpozZt2vxlG09PT/n5+f3pttjYWH3++ef6+uuv1bx5c0nSggULFBAQoC1btqhVq1bZXjMAAAByrhw/5nbHjh0qWrSoypYtqwEDBujq1au2bYcOHVJqaqpatmxpW+fv76/g4GDt3bv3nq+ZnJysuLg4uwUAAADOL0eH2zZt2uibb77Rtm3b9P777+vAgQNq2rSpkpOTJUnR0dHy8PBQgQIF7J7n6+ur6Ojoe77u5MmT5ePjY1sCAgIe6ucAAADAP8OhwxL+Tvfu3W3/Dg4OVo0aNVSqVCmtW7dOTz755D2fZxiGLBbLPbePGzdOI0eOtD2Oi4sj4AIAAJhAju65/aNixYqpVKlSioiIkCT5+fkpJSVFMTExdu2uXr0qX1/fe76Op6envL297RYAAAA4P6cKtzdu3NCFCxdUrFgxSVL16tXl7u6uzZs329pcvnxZx48fV7169RxVJgAAABzEocMSbt++rTNnztgeR0ZG6siRIypYsKAKFiyoCRMmqEuXLipWrJjOnTunV199VYULF1bnzp0lST4+PgoJCdHLL7+sQoUKqWDBgho1apQqVqxomz0BAAAA/x4ODbcHDx5UkyZNbI+t42D79u2rWbNmKTw8XPPnz9etW7dUrFgxNWnSREuWLFG+fPlsz/nwww/l5uambt26KSkpSc2aNdO8efPk6ur6j38eAAAAOJZDw23jxo1lGMY9t2/atOlvXyNXrlyaPn26pk+fnp2lAQAAwAk51ZhbAAAA4K8QbgEAAGAahFsAAACYBuEWAAAApkG4BQAAgGkQbgEAAGAahFsAAACYBuEWAAAApkG4BQAAgGkQbgEAAGAahFsAAACYBuEWAAAApkG4BQAAgGkQbgEAAGAahFsAAACYBuEWAAAApkG4BQAAgGkQbgEAAGAahFsAAACYBuEWAAAAppGlcNu0aVPdunXrrvVxcXFq2rTpg9YEAAAAZEmWwu2OHTuUkpJy1/o7d+7o+++/f+CiAAAAgKxwy0zjY8eO2f598uRJRUdH2x6np6dr48aNKl68ePZVBwAAAGRCpsJtlSpVZLFYZLFY/nT4Qe7cuTV9+vRsKw4AAADIjEyF28jISBmGodKlS2v//v0qUqSIbZuHh4eKFi0qV1fXbC8SAAAAuB+ZCrelSpWSJGVkZDyUYgAAAIAHkalw+3s///yzduzYoatXr94VdsePH//AhQEAAACZlaVwO3fuXA0aNEiFCxeWn5+fLBaLbZvFYiHcAgAAwCGyFG7ffvttTZw4UWPHjs3uegAAAIAsy9I8tzExMeratWt21wIAAAA8kCyF265duyo0NDS7awEAAAAeSJaGJZQpU0avv/66wsLCVLFiRbm7u9ttf/HFF7OlOAAAACAzshRu58yZo7x582rnzp3auXOn3TaLxUK4BQAAgENkKdxGRkZmdx0AAADAA8vSmFsAAAAgJ8pSz+1zzz33l9u/+OKLLBUDAAAAPIgshduYmBi7x6mpqTp+/Lhu3bqlpk2bZkthAAAAQGZlKdyuXLnyrnUZGRkaPHiwSpcu/cBFAQAAAFmRbWNuXVxcNGLECH344YfZ9ZIAAABApmTrBWVnz55VWlpadr4kAAAAcN+yNCxh5MiRdo8Nw9Dly5e1bt069e3bN1sKAwAAADIrS+H2xx9/tHvs4uKiIkWK6P333//bmRQAAACAhyVL4Xb79u3ZXQcAAADwwLIUbq2uXbum06dPy2KxqGzZsipSpEh21QUAAABkWpYuKEtISNBzzz2nYsWKqWHDhmrQoIH8/f0VEhKixMTE7K4RAAAAuC9ZCrcjR47Uzp07tWbNGt26dUu3bt3SqlWrtHPnTr388svZXSMAAABwX7I0LOHbb7/V8uXL1bhxY9u6tm3bKnfu3OrWrZtmzZqVXfUBAAAA9y1LPbeJiYny9fW9a33RokUZlgAAAACHyVK4rVu3rt544w3duXPHti4pKUn/+9//VLdu3WwrDgAAAMiMLA1LmDZtmtq0aaMSJUqocuXKslgsOnLkiDw9PRUaGprdNQIAAAD3JUvhtmLFioqIiNCCBQv0008/yTAM9ejRQ7169VLu3Lmzu0YAAADgvmQp3E6ePFm+vr4aMGCA3fovvvhC165d09ixY7OlOAAAACAzsjTmdvbs2SpXrtxd6ytUqKBPP/30gYsCAAAAsiJL4TY6OlrFihW7a32RIkV0+fLlBy4KAAAAyIoshduAgADt2bPnrvV79uyRv7//AxcFAAAAZEWWxtz2799fw4cPV2pqqpo2bSpJ2rp1q8aMGcMdygAAAOAwWQq3Y8aM0c2bNzV48GClpKRIknLlyqWxY8dq3Lhx2VogAAAAcL+yFG4tFoumTJmi119/XadOnVLu3LkVFBQkT0/P7K4PAAAAuG9ZCrdWefPmVc2aNbOrFgAAAOCBZOmCMgAAACAnItwCAADANAi3AAAAMA3CLQAAAEyDcAsAAADTINwCAADANAi3AAAAMA3CLQAAAEyDcAsAAADTcGi43bVrl9q3by9/f39ZLBZ99913dtsNw9CECRPk7++v3Llzq3Hjxjpx4oRdm+TkZA0bNkyFCxeWl5eXOnTooKioqH/wUwAAACCncGi4TUhIUOXKlTVjxow/3T516lR98MEHmjFjhg4cOCA/Pz+1aNFC8fHxtjbDhw/XypUrtXjxYu3evVu3b99Wu3btlJ6e/k99DAAAAOQQbo588zZt2qhNmzZ/us0wDE2bNk2vvfaannzySUnSV199JV9fXy1cuFDPP/+8YmNj9fnnn+vrr79W8+bNJUkLFixQQECAtmzZolatWv1jnwUAAACOl2PH3EZGRio6OlotW7a0rfP09FSjRo20d+9eSdKhQ4eUmppq18bf31/BwcG2Nn8mOTlZcXFxdgsAAACcX44Nt9HR0ZIkX19fu/W+vr62bdHR0fLw8FCBAgXu2ebPTJ48WT4+PrYlICAgm6sHAACAI+TYcGtlsVjsHhuGcde6P/q7NuPGjVNsbKxtuXDhQrbUCgAAAMfKseHWz89Pku7qgb169aqtN9fPz08pKSmKiYm5Z5s/4+npKW9vb7sFAAAAzi/HhtvAwED5+flp8+bNtnUpKSnauXOn6tWrJ0mqXr263N3d7dpcvnxZx48ft7UBAADAv4dDZ0u4ffu2zpw5Y3scGRmpI0eOqGDBgipZsqSGDx+uSZMmKSgoSEFBQZo0aZLy5Mmjnj17SpJ8fHwUEhKil19+WYUKFVLBggU1atQoVaxY0TZ7AgAAAP49HBpuDx48qCZNmtgejxw5UpLUt29fzZs3T2PGjFFSUpIGDx6smJgY1a5dW6GhocqXL5/tOR9++KHc3NzUrVs3JSUlqVmzZpo3b55cXV3/8c8DAAAAx7IYhmE4ughHi4uLk4+Pj2JjY/9y/G310fP/waqcy6F3+zi6BNyH+tPrO7qEHGvPsD2OLgEA8BfuN6/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2ECRNksVjsFj8/P9t2wzA0YcIE+fv7K3fu3GrcuLFOnDjhwIoBAADgSDk63EpShQoVdPnyZdsSHh5u2zZ16lR98MEHmjFjhg4cOCA/Pz+1aNFC8fHxDqwYAAAAjpLjw62bm5v8/PxsS5EiRST91ms7bdo0vfbaa3ryyScVHBysr776SomJiVq4cKGDqwYAAIAj5PhwGxERIX9/fwUGBqpHjx765ZdfJEmRkZGKjo5Wy5YtbW09PT3VqFEj7d279y9fMzk5WXFxcXYLAAAAnF+ODre1a9fW/PnztWnTJs2dO1fR0dGqV6+ebty4oejoaEmSr6+v3XN8fX1t2+5l8uTJ8vHxsS0BAQEP7TMAAADgn5Ojw22bNm3UpUsXVaxYUc2bN9e6deskSV999ZWtjcVisXuOYRh3rfujcePGKTY21rZcuHAh+4sHAADAPy5Hh9s/8vLyUsWKFRUREWGbNeGPvbRXr169qzf3jzw9PeXt7W23AAAAwPk5VbhNTk7WqVOnVKxYMQUGBsrPz0+bN2+2bU9JSdHOnTtVr149B1YJAAAAR3FzdAF/ZdSoUWrfvr1Kliypq1ev6u2331ZcXJz69u0ri8Wi4cOHa9KkSQoKClJQUJAmTZqkPHnyqGfPno4uHQAAAA6Qo8NtVFSUnn76aV2/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8dXRIAAAD+YaYIt0uWLNHw4cP12muv6ccff1SDBg3Upk0bnT9/3tGlAQAA4B9kijG3H3zwgUJCQtS/f39J0rRp07Rp0ybNmjVLkydPdnB1uF/n36zo6BJyrJLjwx1dAgAgG5yauM3RJeRY5V9rmi2v4/ThNiUlRYcOHdIrr7xit75ly5bau3fvnz4nOTlZycnJtsexsbGSpLi4uL98r/TkpAes1rz+bt/dj/g76dlQiTllx/6VpLSktGx5HTPKjn2ckMb+vZfs+g4nJSdmy+uYUXbt4zupqdnyOmaTXfv39p2EbHkdM/q7fWzdbhjGX7+Q4eQuXrxoSDL27Nljt37ixIlG2bJl//Q5b7zxhiGJhYWFhYWFhYXFyZYLFy78ZTZ0+p5bK4vFYvfYMIy71lmNGzdOI0eOtD3OyMjQzZs3VahQoXs+JyeJi4tTQECALly4IG9vb0eXY0rs44eL/fvwsY8fLvbvw8c+fvicbR8bhqH4+Hj5+/v/ZTunD7eFCxeWq6uroqOj7dZfvXpVvr6+f/ocT09PeXp62q3Lnz//wyrxofH29naKL6MzYx8/XOzfh499/HCxfx8+9vHD50z72MfH52/bOP1sCR4eHqpevbo2b95st37z5s2qV6+eg6oCAACAIzh9z60kjRw5Ur1791aNGjVUt25dzZkzR+fPn9cLL7zg6NIAAADwDzJFuO3evbtu3LihN998U5cvX1ZwcLDWr1+vUqVKObq0h8LT01NvvPHGXUMrkH3Yxw8X+/fhYx8/XOzfh499/PCZdR9bDOPv5lMAAAAAnIPTj7kFAAAArAi3AAAAMA3CLQAAAEyDcAsAAADTINwCAADANAi3JpKRkSEmv3i4MjIyHF0CkCV37txxdAmmxrEXzs4wDNN8j5kKDMgC60HAxYXzQ+Q8hmHIYrEoLS1NO3fu1JIlSxQXF6eCBQtq4sSJKlCggKNLNCXrfsfDlZGRIYvFwr5+iJx9H/OX2UlZz0muXLmiL774Qi+99JJCQkJ09uxZB1dmLtae2u+++0716tXT4sWLdf36dVksFluwpcc8eyUlJenWrVuOLsOppaenS5I++eQTvf7667p586bi4+O1a9cueXl56c6dO9qzZw+9uVlk/f+emJiobdu2qV27dmrfvr1mz56tpKSku9oh+2RkZMjFxcUWutLT09nP2WDbtm1q1KiR1q1bJ0l2+9gZf7Ek3Dopi8WipKQkPf/885o4caLc3Nz05Zdf6uDBg5KkkydPKj4+3sFVOj9rgL1z545++ukn9evXTw0aNFDv3r21Zs0apaam2h0EkDUZGRnatm2batasqc6dO+uFF15QRESEJAJCVri5/XbzyXfffVchISFavny5JKlly5by8PBQZGSklixZomPHjjmyTKdl/WP/7rvv6qWXXlKVKlV06tQpzZs3T7lz59bt27cVFxfHcSEbWP//JyUlaeXKlerTp4969eqlVatWSZJcXV1t+5ljRdalpKQoPT1dISEh8vf314svvqgTJ05Ikl1HjrMEXcKtE7L2ynz66ac6d+6cIiIi1LVrVxUtWlQtW7aUYRhas2aNFi1aZGuLzPt97/jatWvVtm1bjRs3Tm3bttWVK1fUv39/1a1bV2PGjNHhw4cdXK1zsn4/FyxYoJdeeklt27ZV8eLFtW3bNhUqVEiGYeiHH35QYmKigyt1PidOnJCrq6uefvppJSQk6Pvvv1fv3r0lSXnz5tW2bduUmpoqiVCQWa6urpKkjz76SJMnT9bbb7+tkiVLqmPHjpKk77//Xj169OC48IAyMjKUkpIi6bd9PXToUF25ckW3b99Wr169lDdvXvXp00f79++XJE4mHkCLFi20bNkyLVu2TC+++KJmzJihihUrKjg4WG+99ZaioqLk4uLiNEPxnKNK2LF+uVatWqXu3bvLxcVFs2fPVuPGjVWgQAEZhqHr169r3759toMwMs96hvrOO+/o2rVrmjt3rt544w1NnjxZ06ZNU8eOHRUREaHw8HCNGDFCu3btcnDFzsf6x+j9999Xr1699L///U9FixZVw4YNVbBgQZ0/f17Tp0+39dLg/nl4eKhw4cI6fvy4Fi9erMDAQFWtWlWSdPr0aV2+fFn169eXRCjIDOuJwPbt2+Xj46P//Oc/Onv2rA4ePKinn35aklShQgWdP39eefLkcWSpTs/FxUWenp6SpOnTp+vdd9/V2rVrNX/+fO3Zs0dvvfWWzp07pzp16ui5555zcLXOzdXVVcWKFVOJEiV08uRJtW3bVsOHD1etWrU0f/58BQUFqUOHDpoxY4ZT9N66OboAZJ7FYlF6erqqVq2qixcvSpLWrl2rhQsXSvrtgLBlyxa98MILkn7rHSPkZp51n504cULVq1dX7ty5Jf0WGh5//HG99dZbio2NVcuWLTV//nwNGTJEe/fuVb58+RxZtlNxcXHRjRs3lJCQoLZt20qS5s6dq6+//lqSVKxYMcaRZ5L1YsegoCA1aNBAH3zwgY4cOWI7HoSHh2v69Onq0KGDJCktLc02jAF/z3oi4Ofnp+LFiys2NlarVq1SzZo19cgjj0iS9u7dq/j4eJUrV86BlTq35cuXa+vWrXr55ZdVpkwZ9evXT0FBQfL09JSnp6cqV66s4OBg9e7dW0ePHlVAQICjS3Zqqampcnd31/jx45WRkaGlS5cqT548iomJ0U8//aS33npLa9euVVRUlIYOHerocv8WPbdOJj09XWlpaXJ1dVWLFi105MgRvfXWW/Lx8VGDBg2UlpamFStW6MyZM+rTp48kEWwfgGEYatq0qebOnatdu3bZfsaVpIIFC+r48eOqW7euvvjiC7m6uur48eMOrNY55cqVS8HBwfrpp5907Ngx5c2bV40aNZIkRURE6MiRI7Yghns7e/asEhIS7C52HDRokK5du6Zz585p+vTp6tmzp1q2bCk3Nze9/vrrkuQ0PzPmNGXKlJGbm5v69eunyZMn6z//+Y8k6ejRo5oxY4Z69uzp4Aqd27Vr1xQaGqpatWqpRo0a2rp1q7788ku7Ni4uLipcuLCaNWumsmXLOqhSc3B3d5ckHTlyRHXr1rX96lCgQAHVrVtXb775pp566inNnTvXkWXeN6YCcxLWK0R/Ly4uTqNGjdJnn32m3Llza9iwYTpw4ICuXr2qHj166LXXXqPXNhtcv35d/fv317Vr19S9e3dVrVpV8fHx2rlzp2bPnq1bt24pKipKFSpUUHh4uEqWLOnokp3OO++8o+nTp8vFxUWNGjXSggULdOjQIb377ru6ffu21q5d6+gSc7zOnTsrISFBjRs3VvPmzVWrVi3bth07dmjDhg06e/asWrdurW7dusnb29uB1TqfW7duKX/+/HbroqOj9dJLL2nHjh2qVKmS0tLS9PPPP6thw4b6+OOPVaRIEccUawKJiYm6ePGijh49qtDQUB08eFBHjhxRo0aNNGjQIHXr1s3RJZpOWlqaRowYoU2bNmnz5s0qVaqUbdvNmzdVp04drVixQsHBwQ6s8v4Qbp3EsmXL9Oqrr6pXr17q0qWLKlasaNsWHh6uTz/9VLt371bdunX11FNPqWHDhvLw8GDexQdk3X8nTpzQ+++/r9WrV8vLy0tubm7y8fHR+PHj1alTJ02aNElLlizR0aNHHV1yjhcZGan4+HgFBQXZhnpI0scff6yvv/5aUVFRypMnjxITE/XEE0/o9ddfV6VKlRxYcc53584dTZ8+XSdOnNDZs2eVnp6ukiVLql69emrTpo2CgoJsba3faY4NmePv768aNWroueeeU8OGDeXj4yNXV1ddunRJa9eu1cGDB5UvXz498sgjGjx4MJ0K2SgxMVFnz57VDz/8oHXr1iksLEwZGRlq06aN+vbtqyZNmji6RNM4c+aM+vbtq8KFC6tz584qV66c3NzctGjRIn3zzTeKjo52dIn3hXDrJDZs2KDly5frzJkzunLlikqWLKm2bduqc+fOdmdXd+7cUa5cuRxYqbnEx8fLy8vLrtd8y5Ytyps3rypVqqQ8efJoz549GjVqlF544QX17dvXgdU6h44dO+r8+fNq166d6tSpo3LlyqlUqVJyc3PTgQMHdOLECV27dk0FChRQSEgIASwTkpOTtX//fu3atUuHDx/WpUuX5ObmpvLly6thw4Zq1qyZihUr5ugynU56eroWLFigpUuXasuWLSpSpIj69eun1q1b64knnnB0eaZk/dXROutHuXLllJGRoRs3bigiIkL79u3TkiVLlJqaqh9//NHR5ZrK3r17NWXKFJ06dUre3t46deqUKlasqLFjx6pz586OLu++EG6dSHx8vE6ePKmDBw/qhx9+0IkTJ5SUlKSKFSuqQ4cO6tSpk7y8vBxdptOzHlSXLVumhQsXateuXSpfvryeeeYZ9ejR466fJqXfpgsrUqQI4xfvQ1hYmBYtWqRNmzbpzp07Cg4OVqNGjVS/fn1VqlRJefPmdXSJTsd6GP/9icDVq1e1f/9+ff/99zp27Jji4uKUnp6uPn36aPDgwY4q1emdPXtW/fv3186dO2WxWBQUFKQePXqoW7duCgwMtPs1Ag8mKSlJzZs318CBA9WjRw/bzAnSb9/56Oho3blzR4GBgQ6s0jzi4+N1+/Zt3b59W0FBQTp27JiOHTumSpUqydfXV76+vo4u8b4Rbp3UxYsXdfz4cR0+fFj79+9XRESEPD09FRwcrJkzZxJyH1BCQoKKFy+utm3bqkGDBtq3b5/WrVunpKQktW3bVj169FDnzp356fEBrVmzRgsWLFBYWJg8PT1VvXp1NW3aVJUrV1aZMmVUsGBBR5folG7fvm13khAZGanvv/9eGzZs0LPPPquWLVv+6Th+3Jt1GEeHDh0UGBioSpUqqVSpUlq/fr0WLFig1NRUBQcHa/z48WrRooWjy3Vq1g6Gjz76SJ9//rl27dql/Pnz2w2pOXz4sMqWLcvsNA/Iuk/XrFmj119/XYZh6NatW3rllVc0aNAgR5eXZYRbJ2H9z75z507bleRW1rlW9+7dqxs3btx1RSnun/U/+hdffKHZs2frhx9+sG27cuWKtm7dqvnz5ys0NFSXL192qjPZnMJ6l5vfTz9169YtLV68WMuWLVNERITy5Mmj7t2763//+58DK3Ue1uPD4cOHtXTpUq1atUqJiYlq1qyZQkJCbPPZImusJwJhYWFq06aNfv31V7sL8n744Qd17NhRhQoV0vTp09W0aVMHVuv8rMfh5s2bq3Hjxvrvf/9rtz0pKUnvvPOOihcvroEDBzqoSudn3c8XLlxQnTp1NGrUKNWqVUuNGjXShg0b1KJFC23YsEH58+dX7dq1nepkmMkNnYSrq6tSU1PVq1cvpaenq0OHDnrmmWfUoEEDBQUFKSgoSG3atFFsbKykP59dAfevfv36On36tO0K6YyMDPn6+qpnz57q0aOHLdhyUU7m/f4uN7/88osMw9Cjjz6qF154QS+88IJ++eUXzZ49m1knMsH6C8Jzzz0nNzc324T2S5cuVYMGDRQSEqKpU6eqQIECjizTaVm/r8ePH1eRIkWUlJQkb29v20lF7dq1NWLECBUuXJhgmw0sFotSU1NVokQJhYeH29Zbp8HMnTu3Vq1a5dQ9izlBRkaGXF1dNWvWLJUrV04jRozQ999/r2LFiqlBgwZKT0/XsWPH9NNPP9nNvuIMSD9OwHqL0p9//lmtW7dWfHy8Nm3apHbt2qlMmTIaP368IiMjlTt3bvn5+Uli7sqssAbVqKgo1a9fX9OmTdPWrVsl/f/9aRiGXFxcVLx4cUnc2SmzrN/lI0eOqF+/furUqZPq1aunRx55ROPHj9eNGzdUunRpTZkyRSEhIQ6u1rn88MMPOnfunLZt26bRo0dr9OjROnDggFavXq0NGzZo9+7dji7R6bVu3VpxcXGaPHmy7ty5YzcsKTw8nH2cjdzd3dW6dWutX79eK1eulCS5ubnJYrFo06ZNioiIUK9evRxcpXOzfn8vXryoatWqSZLefvttderUSbly5ZKrq6uuXr2qxMREpxuCx7AEJ2DthW3VqpWqVq2qLl26yMvLS2fOnNGSJUu0aNEiubu7q06dOnr11VfVsmVLSQSvrIqKitI777yjgwcP6sCBA6pdu7YGDhyobt26cTvNB2S9G1bt2rXl4+Oj5s2bq1y5cgoLC9OyZcv06KOPau7cudxtKBOsx4dDhw5p1qxZmjp1qgoWLKikpCTlypVLKSkp6t27t1JSUvTdd985ulynkpycbHcRkyQtWbJEr776qkqWLKkaNWqoevXq2rlzpxYuXKjNmzc7XQ9XTmU9ER42bJgWL16sRx99VDVr1lRCQoL27t2rdu3a6cMPP3Rwlc4rIyNDFotFFotFixYt0qxZs7R9+3YVLVpU27dvV6VKlZSYmKhy5crp/fffV9euXR1dcqYQbnM4a2/iuXPnVKZMGZ09e9Zu6q+YmBgNHDhQPj4+Sk5O1smTJzVv3jy7eXDx15KTk/Xzzz/b7bO0tDRdv35dhw4d0qJFi7RhwwalpqaqRo0a+uCDD1SlShXHFeyE4uPj5enpKQ8PD8XGxqpMmTI6cuSIrQc8OTlZBw8eVI8ePdSnTx+9/fbbnJxlUvv27bV371598skn6tGjh90265XmX331FTd2yYRnn31Wb7/9tooXL267PakkrV+/XuvWrdOpU6d0+vRp+fn56ZVXXnG6AOAsVqxYoe+//16HDh2Sq6urRowYoSZNmnAxWTb59ddf1aFDB509e1a5cuXSyZMnFRkZqZkzZ+rw4cN2Q0OchgGnEBYWZjz22GPG1q1b79q2atUqo0uXLsaJEyeMRx991Bg/fryRnp7ugCqd08yZM43KlSsbhmEYV69eNX755Re77SkpKUZkZKQxb948o0aNGsbmzZsNwzCMjIyMf7pUpzV+/HgjJCTEWLp0qbF+/XrjySefNE6cOHFXu2nTphlVq1Y1UlJSHFCl87B+96z/zyMjI41OnToZwcHBhouLi9GhQwfjm2++MSIjI41XX33V6NChg3H06FHDMAwjOTnZYXU7kytXrhhNmzY1DMMwbt++bQwdOtTYtGmTcf36dcMwDCM1NdU4d+6ckZyczD7NJtbvc0xMjHH48GFj06ZNxoEDBzgeZKObN28aM2bMMI4cOWKkpaXZ1sfExBijR482Hn30UcNisRhFixY1OnXqZOzYscOB1WYdPbdOIiEhQU899ZQuXbqkiRMnqnr16rbJ2F944QWdP39e69ev1xtvvKGDBw9q3bp1Dq7YuVy6dEn+/v4aOXKkpk2bpo4dO6pnz55q2rSpChUqZGvHTTIyzzAMjRw5Uj/88IOSk5NVvnx57d27V02bNtXkyZPtblE6atQohYWFMXbxPsTHxytfvny2nthz587pzJkz2r9/v/bt22e7FXehQoX05ptvcvHNAzh58qTq1KmjO3fuqGzZsurSpYvat2+v8uXLy9PT027mDzy4nj17auXKlfLz85O/v79KlSqlunXrql69eqpatSrXlDyAhQsXasyYMapYsaLKly+vWrVqqVq1aipbtqwMw1BkZKRiYmIUGxur+vXr3zUsx1kQbp3IL7/8omHDhunSpUuqWLGivLy8dODAAcXExOiTTz5R69at1axZM9WoUUNTpkxxdLlOwTAM20Vi0m9TzKxZs0bz58/Xli1b5O3trY4dO6p3796qUaMGY24fQGxsrDZs2KB169bpxx9/tF24V7NmTQUFBenIkSOKiIjQiBEj7pruDvb27dunrl27Kioq6q5hBhkZGYqIiNDJkycVFham48eP6/z58ypYsKDq1KmjYcOGqUSJEg6s3nmEhobK3d3ddnvX06dPa+bMmVq6dKmuXLmihg0bqlOnTurYsSM3EnhA1rHjy5cv19ChQ/Xtt9/Kw8ND27ZtU1hYmC5duqS8efPK19dXM2bMYA7sLEpPT9eWLVu0ceNGHThwQHfu3JG/v7+qVq2qJ554QtWqVbPr0HFWhFsnc/PmTS1fvlwbNmyQm5ubvL291bdvXzVs2FBLlizR8OHDFRYWZjcuF/f2zTff6ObNm2rZsqVKlChhd/OLK1euaOnSpfrqq6909OhR5c+fX8ePH2du20z64wmEJNsvDdarns+cOaNcuXJpzJgxevXVVx1YrXP45Zdf9Ouvv6pJkyb65ptv1Lt3bz333HN69tln7ea0TUxM1MmTJ3X8+HEdPHhQoaGh+vzzz9WgQQMHVp+zGf93nUNYWJiGDh2q559/XgMGDLhr2r/Tp0/r/fff12effaYFCxaoZ8+eDqza+Vn376RJkxQfH6/JkyfbtiUnJ2vv3r1as2aNYmJimMs9m8TExGj9+vXauHGjTp06JYvFojJlyqhGjRqqUqWKGjZsaBtn7mwIt04gKipKGzduVGBgoKpUqWI7q0pKSrLd6vHOnTtatGiRLl68eNeE17i35557TvPmzVORIkXUsmVLdenSRVWrVpWvr6/d8IOTJ09q48aNGjlypAOrdX5r1qxRkyZN7O6e9eOPP2rbtm1auHChnnnmGY0YMcKBFTqfsLAwhYaGaseOHTp8+LCKFCmirl27KiQkRI8++qit3a1btxQREaGaNWs6sNqcz9qD2LVrV3l7e2vq1KkqVKiQDMPQ8uXLNW3aNJ08eVI9evTQxx9/LHd3d+YVzybp6el655139NNPP+nrr7/+0zYMDXtw1llrfi8yMlJr167Vli1bFBUVJRcXF4WGhjrt3NiE2xzK+lPj1q1bNXr0aP3666+6ffu28uTJo9atW6tnz56qU6eO8ufP77RnVjlFWlqa5s2bp08//VSHDx/WI488os6dO9vG1BUqVIgxddng8OHD6ty5s8qUKaNq1aqpXbt2dsMP0tLSlJiYaHfnJ/w56/EhKipKixYtUq9evZSWlqYTJ05o69at2rx5s6KiopQvXz5t2LBB5cuXd3TJTsUwDPn4+GjLli22qb2WLFmiN954Q6VLl1bz5s31ySefqEuXLpo6dSrhNpusX79eAwcO1I0bN9SvXz/16NFDVatW5ZjwkBw8eFARERGqXbu2SpcubVv/ww8/6MSJE7abwTgjwm0OZT1YNmnSRKVKldJ///tf+fn5admyZZo7d64OHjwoHx8fjRo1SmPHjv3Tn37x1wzDUHp6ul1wvXz5smbOnKmvvvpKUVFRqlatmrp27aomTZowf+UDunjxotatW6fjx48rPDxcsbGx8vPzU6tWrdS8eXNVqFCBO75l0vDhwxUeHm672Yj028WnUVFROnz4sLZs2aJPP/2U3sVM2rVrl4YOHap169YpICBAcXFxatu2rYKDg/Xpp59Kkv773/9q3759WrRokYoWLergis0hOjpay5Yt0969exUeHq4CBQqobNmyql27tqpXr64qVaowjd0DsB4Drl+/rsGDB2v37t2yWCy6fPmyHn/8cY0ePVp9+/Z1dJnZ4x+alQFZkJKSYjRu3Nj48ccf79oWFRVljB071pg9e7ZhGIbdlB7InHtN6XXw4EGjf//+hsViMZo1a/YPV2Ved+7cMfbv3298/PHHRoMGDYw8efIY/v7+xrJlyxxdmtNITU01DMMwPv74Y+Odd965Z7uEhIR/qiRTOXv2rFGlShXjyy+/NFJTU40hQ4YYFStWtDsWr1271ihXrpzjijS548ePG2+//bbRokULo2bNmkblypWNsLAwR5fl1Kw5YeTIkUa1atWMxYsXGxcuXDAOHTpkDB482ChUqJDx/vvvO7jK7EHPbQ5kHQ9z5swZffHFF3J1ddVbb70l6bfeRom7j2UnwzAUERGhw4cP68CBAypXrpy6desmHx8fWxvrVGF/NlYJWffrr7+qZ8+eqly5siZPnmy3z2HP+L9e7aVLl+qXX35Rly5d9Nprr+nYsWNatmwZN27JZn379tXSpUtVrFgx3b59W5999pk6dOhg296rVy+5urpq/vz5DqzS+Rm/+7Xm8OHD+vnnn1W6dGk9/vjjyps3rzIyMrRlyxatX79eU6ZMcdqpqRwpPT1dP/30kypUqCBJatu2rZ5++mn17t3b1sYwDL3yyitatWqV1qxZo6CgIEeVmy0ItzlYq1attHnzZvn4+GjKlCnq2LEjV+pnI2tQXbBggaZNm6azZ8+qVq1aunDhgtLS0vT8889r2LBh8vDwcHSpTsv6h2vatGkKCAhQixYt7ho/N2HCBPn4+HAh2d+wjrMtX768+vfvr0qVKqlHjx6KiYlRcHCwXnjhBXXo0IFpvrLRpk2btG/fPrVv317Vq1e3rT948KC6dOmi5cuXc4FeNhk/frxWrVqlpKQknTlzRp999plTj/nMSdauXatRo0bpiSeeUL169XT06FF5eXlp0qRJkv7/cIWrV6+qUqVK+vbbb+1mXXFGhNscJCUlRe7u7raz2OTkZO3atUtffPGFVq9eLU9PT7Vr1059+/ZVjRo16OXKJsWLF9ewYcMUEhKijIwMnTlzRqtWrdLKlSs1ffp0tW7d2tElOrXY2Fi1a9dOqampKliwoGrWrKnmzZurQYMGSkpKUo0aNTRo0CANHTrU0aXmeNHR0QoICFBkZKRKlCihpKQkHTp0SJ9//rlWrlyp9PR0/ec//1Hnzp3VoUMH22wqyD4HDx7UkCFDVLZs2Xte0Y/7Yw1VYWFh6tatmz766CN17NhRXl5e2rVrl2rWrKmJEyeqTJky6tKlC7+aZVFYWJiWLl2qs2fPKi4uTjdv3tSlS5f04Ycfqm3btrY5g1evXq2ePXvq9u3bDq74wRFuc5AXXnhBzz33nGrVqnVX0L1x44ZWrFihr776Snv37lXp0qV1+vRpBtdnkbVH8fDhw2rRooUiIiLsJgVPT09Xp06d5OPjo88++4ypZx7Q0aNH9cMPPygsLEwRERFKSUlRSkqKYmJi5OPjo3379nGDjL9gDQGTJ0/W4sWLdfTo0bvaWG+SMW/ePIWGhurkyZMqV66cA6o1t5s3b2rnzp2qUKGCypYt6+hynJr114iQkBAlJSVp4cKFmjFjhubOnWv7jr/zzjvav3+/VqxY4eBqnV9UVJR27typ/fv3a8+ePYqNjdUjjzyiEiVKKCUlRQkJCerRo4d69Ojh6FIfGKdBOUR6erquX79uG3YwYsQI1a9fX3Xr1pWfn58KFSqkAQMGaMCAAfr555917Ngxubq63nV3Itwf60lDWlqaihYtqu+//14dO3a0bXd1ddXTTz+t//3vfwTbbFC5cmVVrlxZISEhCg8P1+7du3Xz5k15enqqVatWBNu/Yf2+LliwQKdOnVKDBg3UvXt39enTxzbMw8fHx/aH6cqVKwxhekgKFiyozp07O7oMU7D+7XJ1dbXd4W3evHl6+umnbW1OnDjBbBQPyHpyXKJECfXq1Uu9evXSqVOntGPHDu3fv1979+7VjRs3VL58edvd+JwdPbc5UHx8vOrUqaPTp0+rWLFi6tChgzp16qTg4GAVLlyYeW2zUWpqqnr27Kno6GiNHz9elStXVtGiRRUfH6++ffsqb968mj9/PheSZZK1Z9z4v3uVL126VF5eXipfvrxq1Kih/PnzKzU1le/yfbDuyyNHjqhmzZr6/PPPtX37du3YsUMxMTF64okn1L9/f3Xq1MnRpQKZYv1ur1y5Ui+++KI++ugj9enTRxcuXFCBAgUUERGhOnXqaN26dapTp46jyzWFP04JmJKSoiNHjmjTpk26fv26PvroIwdWl30ItzmA9T/4tm3blJycrNatW8tisSgmJkZz5szR119/rZMnT6p8+fJ68skn1alTJ7uLG/BgwsPDNWTIEJ06dUq1a9dW0aJFFRoaqoCAAH322WeqUKECc4RmkvUXhRkzZmj27NlKSkrS7du3lZqaqscff1zjx49XixYt+OXhPvz+p9uEhAQtXrxYN27c0K+//qr9+/dr/fr1CgsLk6urq9q1a6dnn31W9erVc3TZwF+y/t0LDw9X+fLlNWbMGK1evVoZGRkaM2aMUlNTtWLFCnl6emrjxo2OLtfpGYahAwcOaOPGjYqOjtZjjz2mVq1a2Q1d+v1dT50d4TaHuHHjhu32ryNGjJCnp6ctTBmGoZiYGM2aNUuvv/66Ro4cqffee48J77NZaGiovv76axmGoYoVK6pTp0567LHHHF2WUytYsKDGjx+vPn36qGDBgjp06JAmT56s0NBQfffdd2ratKmjS3QaLi4uWrt2rdq2bWtbl5GRoWvXrunnn3/Wnj17tHjxYvn7+2v9+vUOrBS4P3FxcSpfvrw2btwoLy8vff3119qyZYsSExN17do1PfPMMxo8eDAzgDwA68nxt99+q0mTJskwDAUEBGjr1q3y9/dXcHCwOnfurBYtWsjPz8/R5WYbwq2DWXsE3377bW3evFmLFi2Sv7+/DMPQvn37NG7cOIWHh6tWrVqaM2eOSpYsqYSEBHl5edGb+ICuXr2qr776SikpKapQoYKeeOIJFS5cmN7EB2Q96dq0aZMGDBig8+fPKyMjQxaLxXYy1qxZMwUHB+uDDz5gX98HwzB07NgxVa5c+Z5tUlJSFBUVpVy5csnf35/vMXIs6zFi3bp1eu+997R9+3bbtpiYGJ0/f14VKlSQq6srHTgPyJoTKleurM6dO2vChAnq27evoqKiVK9ePX388ce6c+eOunXrZqrZPxhE6GDW/7jz58/XK6+8In9/f0nS1q1b9eabb+rOnTuaOHGiFixYoMGDB2vt2rW2i28Itpln/YO/evVqvfnmm7p586ZcXFx048YN+fv768UXX9Tzzz/v6DKdmvU7bRiGPD09tX//ftWqVUuGYSglJUUeHh5q3769lixZQvi6TxaL5Z7B1hoUPDw87O4Pz75FTmU9RsTHx6tgwYJ2F0AWKFBABQoU4JfJbGAYhlxcXHTx4kVdvXpVgwYNkvRbvpg/f76aNm2qhIQEXb58Wa+99pqDq81epCMHs1gsunjxotzd3fX444/b1r///vsqXry4NmzYoEGDBmngwIG6dOmSwsPD+Q//AKz7bty4cWrSpIm2b9+uM2fOKDw8XG3atNGIESM0c+ZMB1fp/AzDsN2wYdiwYdq3b58tgF28eFGrV69mXGg24XgAZ2D9kfjUqVM6cuSIrl27po8++kjr16/XSy+9pLCwMCUnJ9va871+cNZ9GB4errJlyyotLU179+5Vvnz5bHcga9WqlZKTk1WmTBlHlprt6LnNAfLly6dSpUpp5cqVqlatmmbPnq2DBw9q2bJlKlSokCSpXr16+u9//8v0Pg/IxcVFUVFRunTpkkaMGCF/f39lZGSoRIkSeu+995SQkKC1a9fqmWeeuetOWvhrvx8mY7FYlJqaqnXr1mnMmDEKCQmRh4eHypYtq5MnTypXrlwaNWqUgysG8E+x9sSGhISofPny+uijj9S6dWsVKlRIP/30k1555RVVrlxZtWrVUq1atZz+9q85SfPmzZUnTx55eHgod+7ccnFx0eHDhxUQEKANGzYoJibGdLMBMeY2h5gyZYrGjx+vggULysXFRS+99JLGjBljt33JkiU6fPgwY20f0MmTJ9W9e3eNHj1affr0kSTbtFQ7duxQ79699csvvzBNVRa988472rVrlxITE1WwYEEFBQXJ19dXt2/fVnh4uMqVK6dBgwbZhuAA+HcwDEN58uTRvn37VKVKFUnSqFGj5Ofnp6tXr2rfvn22oUuDBg1Sz549HVuwCaWkpOjpp5/WL7/8osTERCUmJmrOnDlq06aNo0vLVuaK6k5s7Nixat26tdatW6cGDRrY3df5559/1vLlyzVkyBBJ///nHWTN448/ripVqui1116Tt7e3OnXqJHd3d12/fl2LFy/WY489Jnd3dy7IuU/WHpmoqChNnjxZ8+bNU6NGjeTm5qaLFy/q6NGj8vf318svv6zx48c7ulwA/zDrMeKzzz5TyZIlbcH2/Pnz+uKLL3T27FkVKFBA8fHx2rx5s7755hu78ePIHunp6fLw8NB7772nb775RgkJCWrYsKHpgq1Ez22Od+PGDXXu3Fl58+bVqlWr6E3MJOtB9cqVK5ozZ45u376tKVOmKCkpSUOGDNGOHTuUO3dulS5dWr/++qsk6ZNPPlGDBg0It/fJ+kvCiBEjFBkZqWeffdZ2t7fTp09r8+bN+vjjj5WamqqVK1fa/rAB+HewHiNq1qypevXq2W4UMHnyZK1fv17bt2+XxWLhePsQrFy5UtOnT1eBAgXUsGFD1a5dW1WqVDH9nTcJtzlccnKyduzYIV9fX1WpUoUhCZlk3V/9+/fXnTt31KNHD7Vr107SbycOe/bs0dGjR3X+/HkVLVpUAwYM0COPPOLYop2QYRgqVKiQFi1apFatWt21/fr166pbt646d+6sqVOnciU08C9z+/ZtVahQQcWLF1fVqlXVsWNHPf/885o0aZLtdrtpaWnKyMiQh4eHg6t1btaOmVWrVmngwIFq0KCB0tLStGfPHrm5ualu3bpq3769KleurCpVqpgyUxBuYXpXrlxRpUqVtGnTpnv2Gm7btk0NGjSQu7s7wSsTfv9z4/vvv69Tp04pLS3NNj+lYRjKyMiQq6ur+vfvr5SUFM2ePds0d8EBcH+sczWvWbNGu3fv1tWrV/XTTz9pwIAB6tixo5544glCbTaxdup07NhRQUFBeu+99yT9dvKwdOlSffXVV9qyZYuaNGmiLVu2OLjah4MxtzAt63/wzz//XIGBgXcF29+H2AkTJqh3794aMGAAwTYTrPtw9uzZatmypSTZrro1DEOGYdh+aqxZs6aWL19OsAX+haxzNVeuXFmJiYk6fPiwFi9erGPHjumHH36w9eg++eSTdtNiIvNcXFyUkZGhChUqqGLFirb1bm5u6tmzp3r27KmrV6/q3LlzjivyITNfXzTwf6w/tZw8eVK1a9dWamqq3cV4vw+xHTp00IEDB/7xGp2di4uLbt++ratXr+rAgQMaOnSovv32W924cUMWi8Xu566dO3cqMDDQgdUCyAny5MmjJ554QjNmzNDy5cs1evRo2+13Dx065OjynNbv/75t2rRJe/bs0fTp0xUREaG0tDS7dkWLFlWtWrUcUeY/gp5bmF6FChW0dOnSuy7G+33P7datW9WoUSNJ4kKyTPLy8tLq1au1evVq7d69WwcOHNCcOXNUvXp1NW/eXPXr15enp6c2bNig9evXO7pcADlIoUKF1KVLFz355JM6f/68ihQp4uiSnJbFYlF0dLT8/PwUERGh8PBw3bp1S927d1ffvn3VuHFjlS5dWnnz5nV0qQ8dY25heuvXr1e7du304Ycf6tlnn7W7OYNhGDpy5Ijq16+vn3/+WSVKlGDM7QNITEzUwYMHtXTpUp04cUJJSUkqVaqUMjIytH37dl2/ft3RJQKAqVj/Zm3btk2TJk2yG0cbHh6uqVOnasWKFXJxcVHr1q3VqlUrde/eXfny5XNg1Q8X4Rb/Cs8++6yWL1+uQYMGqVOnTgoICFChQoW0e/duTZw4Ub6+vlq6dCmzUWSjGzduaMeOHVq1apW2bt16141JAAAPzvp3q1WrVgoMDNSnn34qSdq/f7/c3NxUrVo1SdLy5cv1ySefaNeuXUpISDD1dGCEW/wr3Lx5U2+++abmzZunlJQUBQYGKjY2VpcuXdLAgQM1atQolSlThnD7EBiGoQsXLqhw4cLKkyePo8sBANMxDEOenp7av3+/7eLpOnXqqEePHho+fLhd23/D3znCLf5Vzpw5o127dmnPnj3y8vJShw4d1KxZM4YhAACcjnVIwty5c/Xee+/p9OnTkqRLly6pbNmy+vHHHxUUFGRrV7p0aX355Ze2a0zMinCLfz3G2AIAnNG97v42adIkbdq0STt27JBhGHJxcdHu3bvVokULJSUlObjqh8/c/dLAfSDYAgCc0R+nYxwyZIhCQ0M1d+5cvfDCC3ZTMs6aNUsdOnRwcMX/DHpuAQAAnNS97v7Wv39/derUyTYdY/78+bV+/XrVq1fP0SU/dIRbAAAAE/j93d/+zdMxEm4BAABM5saNG9q5c6e+++67f910jIRbAAAAk/o3TsdIuAUAAIBpMFsCAAAATINwCwAAANMg3AIAAMA0CLcAAAAwDcItAAAATINwCwAPSb9+/WSxWGSxWOTu7i5fX1+1aNFCX3zxhTIyMh7qe0+YMMH23vdazp0791BrAABHYCowAHhI+vXrpytXrujLL79Uenq6rly5oo0bN2ry5Mlq0KCBVq9eLTc3t4fy3vHx8UpISLA9rlmzpgYOHKgBAwbY1hUpUkSurq4P5f0BwFHouQWAh8jT01N+fn4qXry4qlWrpldffVWrVq3Shg0bNG/ePEnS+fPn1bFjR+XNm1fe3t7q1q2brly5Yvc6s2bN0qOPPioPDw899thj+vrrr+22WywWffrpp+rYsaO8vLz03nvvyc/Pz7a4uroqX7588vPzU2hoqCpUqKC0tDS71+jSpYv69Okj6bee3ypVqmj27NkKCAhQnjx51LVrV926dcvuOV9++aXKly+vXLlyqVy5cpo5c2b27kAAyCTCLQD8w5o2barKlStrxYoVMgxDnTp10s2bN7Vz505t3rxZZ8+eVffu3W3tV65cqZdeekkvv/yyjh8/rueff17PPvustm/fbve6b7zxhjp27Kjw8HA999xz93z/rl27Kj09XatXr7atu379utauXatnn33Wtu7MmTNaunSp1qxZo40bN+rIkSMaMmSIbfvcuXP12muvaeLEiTp16pQmTZqk119/XV999VV27CYAyBoDAPBQ9O3b1+jYseOfbuvevbtRvnx5IzQ01HB1dTXOnz9v23bixAlDkrF//37DMAyjXr16xoABA+ye37VrV6Nt27a2x5KM4cOH37OWUqVKGR9++KHt8aBBg4w2bdrYHk+bNs0oXbq0kZGRYRiGYbzxxhuGq6urceHCBVubDRs2GC4uLsbly5cNwzCMgIAAY+HChXbv89Zbbxl169a9Zx0A8LDRcwsADmAYhiwWi06dOqWAgAAFBATYtj3++OPKnz+/Tp06JUk6deqU6tevb/f8+vXr27Zb1ahR477ff8CAAQoNDdXFixcl/Ta8wHoBnFXJkiVVokQJ2+O6desqIyNDp0+f1rVr13ThwgWFhIQob968tuXtt9/W2bNn739HAEA2ezhXMgAA/tKpU6cUGBhoC7l/9Mf1f2zzZ8/z8vK67/evWrWqKleurPnz56tVq1YKDw/XmjVr/vI51vezWCy22R7mzp2r2rVr27XjIjUAjkTPLQD8w7Zt26bw8HB16dJFjz/+uM6fP68LFy7Ytp88eVKxsbEqX768JKl8+fLavXu33Wvs3bvXtj2r+vfvry+//FJffPGFmjdvbtd7LP12odulS5dsj/ft2ycXFxeVLVtWvr6+Kl68uH755ReVKVPGbgkMDHygugDgQdBzCwAPUXJysqKjo++aCqxdu3bq06ePXFxcVKlSJfXq1UvTpk1TWlqaBg8erEaNGtmGGYwePVrdunVTtWrV1KxZM61Zs0YrVqzQli1bHqi2Xr16adSoUZo7d67mz59/1/ZcuXKpb9++eu+99xQXF6cXX3xR3bp1k5+fn6TfZlR48cUX5e3trTZt2ig5OVkHDx5UTEyMRo4c+UC1AUBW0XMLAA/Rxo0bVaxYMT3yyCNq3bq1tm/fro8//lirVq2Sq6urLBaLvvvuOxUoUEANGzZU8+bNVbp0aS1ZssT2Gp06ddJHH32kd999VxUqVNDs2bP15ZdfqnHjxg9Um7e3t7p06aK8efOqU6dOd20vU6aMnnzySbVt21YtW7ZUcHCw3VRf/fv312effaZ58+apYsWKatSokebNm0fPLQCH4iYOAPAv1qJFC5UvX14ff/yx3foJEybou+++05EjRxxTGABkEcMSAOBf6ObNmwoNDdW2bds0Y8YMR5cDANmGcAsA/0LVqlVTTEyMpkyZoscee8zR5QBAtmFYAgAAAEyDC8oAAABgGoRbAAAAmAbhFgAAAKZBuAUAAIBpEG4BAABgGoRbAAAAmAbhFgAAAKZBuAUAAIBpEG4BAABgGv8PKVydXTlfOn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36" name="AutoShape 4" descr="data:image/png;base64,iVBORw0KGgoAAAANSUhEUgAAArcAAAIACAYAAACYUkS6AAAAOXRFWHRTb2Z0d2FyZQBNYXRwbG90bGliIHZlcnNpb24zLjUuMiwgaHR0cHM6Ly9tYXRwbG90bGliLm9yZy8qNh9FAAAACXBIWXMAAA9hAAAPYQGoP6dpAABT2ElEQVR4nO3dd3QUZf/+8WtTgUBCTwgEDBIECb2D9M5DFSmCFA2gNAWkiD4ijwoINhQEAQsi0gXpEDpSIk0gFDFgEAKEGpKQhNT5/eF39+eKKAnBzY7v1zlzDjtz7+5n5yyTa+695x6LYRiGAAAAABNwcXQBAAAAQHYh3AIAAMA0CLcAAAAwDcItAAAATINwCwAAANMg3AIAAMA0CLcAAAAwDcItAAAATINwCwAAANMg3AJAFh07dkzPPvusAgMDlStXLuXNm1fVqlXT1KlTdfPmTUeXJ0lauHChpk2bdt/tGzduLIvFYlty586typUra9q0acrIyLC169evnx555JEs1TRz5kzNmzcvS88FgL9DuAWALJg7d66qV6+uAwcOaPTo0dq4caNWrlyprl276tNPP1VISIijS5SU+XArSaVLl9a+ffu0b98+LVmyRMWLF9eIESM0bty4bKmJcAvgYXJzdAEA4Gz27dunQYMGqUWLFvruu+/k6elp29aiRQu9/PLL2rhxowMrfDC5c+dWnTp1bI/btGmjcuXKacaMGXr77bfl7u7uwOoA4K/RcwsAmTRp0iRZLBbNmTPHLthaeXh4qEOHDrbHGRkZmjp1qsqVKydPT08VLVpUffr0UVRUlN3zHnnkEfXr1++u12vcuLEaN25se7xjxw5ZLBYtWrRIr732mvz9/eXt7a3mzZvr9OnTds9bt26dfv31V7uhBpnl7u6u6tWrKzExUdeuXbtnuzt37mjcuHEKDAyUh4eHihcvriFDhujWrVt2n/HEiRPauXOnrZ6sDm8AgD9Dzy0AZEJ6erq2bdum6tWrKyAg4L6eM2jQIM2ZM0dDhw5Vu3btdO7cOb3++uvasWOHDh8+rMKFC2eplldffVX169fXZ599pri4OI0dO1bt27fXqVOn5OrqqpkzZ2rgwIE6e/asVq5cmaX3sDp79qzc3NxUoECBP91uGIY6deqkrVu3aty4cWrQoIGOHTumN954wzbEwdPTUytXrtRTTz0lHx8fzZw5U5L+9AQBALKKcAsAmXD9+nUlJiYqMDDwvtr/9NNPmjNnjgYPHqzp06fb1letWlW1a9fWhx9+qIkTJ2aplscff1wLFiywPXZ1dVW3bt104MAB1alTR48//rjy588vT09Pu2EG9yMtLU2SdO3aNX388cc6fPiwunbtqty5c/9p+9DQUG3atElTp07V6NGjJf02RCMgIEDdu3fX/PnzNWDAAFWtWlW5c+eWt7d3pmsCgPvBsAQAeIi2b98uSXcNN6hVq5bKly+vrVu3Zvm1fz/0QZIqVaokSfr111+z/JqSdOLECbm7u8vd3V3+/v56//331atXL82dO/eez9m2bZukuz9n165d5eXl9UCfEwAyg55bAMiEwoULK0+ePIqMjLyv9jdu3JAkFStW7K5t/v7+DxRECxUqZPfY+vN+UlJSll9Tkh599FEtXrxYFotFuXLlUmBgoPLkyfOXz7lx44bc3NxUpEgRu/UWi0V+fn62/QAADxs9twCQCa6urmrWrJkOHTp01wVhf8YaQC9fvnzXtkuXLtmNt82VK5eSk5Pvanf9+vUHqDjzcuXKpRo1aqh69eqqUKHC3wZb6bfPmZaWdtcFZ4ZhKDo6OsvjigEgswi3AJBJ48aNk2EYGjBggFJSUu7anpqaqjVr1kiSmjZtKkl2Y2Ml6cCBAzp16pSaNWtmW/fII4/o2LFjdu1+/vlnuxkQMsvT0/OBe3Lvh/Vz/PFzfvvtt0pISLD7nP9UTQD+nRiWAACZVLduXc2aNUuDBw9W9erVNWjQIFWoUEGpqan68ccfNWfOHAUHB6t9+/Z67LHHNHDgQE2fPl0uLi5q06aNbbaEgIAAjRgxwva6vXv31jPPPKPBgwerS5cu+vXXXzV16tS7furPjIoVK2rFihWaNWuWqlevLhcXF9WoUSM7doOdFi1aqFWrVho7dqzi4uJUv35922wJVatWVe/eve1qWrx4sZYsWaLSpUsrV65cqlixYrbXBOBfygAAZMmRI0eMvn37GiVLljQ8PDwMLy8vo2rVqsb48eONq1ev2tqlp6cbU6ZMMcqWLWu4u7sbhQsXNp555hnjwoULdq+XkZFhTJ061ShdurSRK1cuo0aNGsa2bduMRo0aGY0aNbK12759uyHJWLZsmd3zIyMjDUnGl19+aVt38+ZN46mnnjLy589vWCwW4+8O+40aNTIqVKjwt5+9b9++RqlSpezWJSUlGWPHjjVKlSpluLu7G8WKFTMGDRpkxMTE2LU7d+6c0bJlSyNfvnyGpLteBwAehMUwDMOx8RoAAADIHoy5BQAAgGkQbgEAAGAahFsAAACYBuEWAAAApkG4BQAAgGkQbgEAAGAa3MRBUkZGhi5duqR8+fLJYrE4uhwAAAD8gWEYio+Pl7+/v1xc7t0/S7jVb/d3DwgIcHQZAAAA+BsXLlxQiRIl7rmdcCspX758kn7bWd7e3g6uBgAAAH8UFxengIAAW267F8KtZBuK4O3tTbgFAADIwf5uCCkXlAEAAMA0CLcAAAAwDcItAAAATINwCwAAANMg3AIAAMA0CLcAAAAwDcItAAAATINwCwAAANMg3AIAAMA0CLcAAAAwDcItAAAATINwCwAAANMg3AIAAMA0CLcAAAAwDcItAAAATMPN0QU4k+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srd+7caty4sU6cOGHXJjk5WcOGDVPhwoXl5eWlDh06KCoq6p/8KAAAAMgBHBpud+7cqSFDhigsLEybN29WWlqaWrZsqYSEBFubqVOn6oMPPtCMGTN04MAB+fn5qUWLFoqPj7e1GT58uFauXKnFixdr9+7dun37ttq1a6f09HRHfCwAAAA4iMUwDMPRRVhdu3ZNRYsW1c6dO9WwYUMZhiF/f38NHz5cY8eOlfRbL62vr6+mTJmi559/XrGxsSpSpIi+/vprde/eXZJ06dIlBQQEaP369WrVqtXfvm9cXJx8fHwUGxsrb2/ve7arPnp+9nxQEzr0bh9HlwAAAEzsfvNajhpzGxsbK0kqWLCgJCkyMlLR0dFq2bKlrY2np6caNWqkvXv3SpIOHTqk1NRUuzb+/v4KDg62tfmj5ORkxcXF2S0AAABwfjkm3BqGoZEjR+qJJ55QcHCwJCk6OlqS5Ovra9fW19fXti06OloeHh4qUKDAPdv80eTJk+Xj42NbAgICsvvjAAAAwAFyTLgdOnSojh07pkWLFt21zWKx2D02DOOudX/0V23GjRun2NhY23LhwoWsFw4AAIAcI0eE22HDhmn16tXavn27SpQoYVvv5+cnSXf1wF69etXWm+vn56eUlBTFxMTcs80feXp6ytvb224BAACA83NouDUMQ0OHDtWKFSu0bds2BQYG2m0PDAyUn5+fNm/ebFuXkpKinTt3ql69epKk6tWry93d3a7N5cuXdfz4cVsbAAAA/Du4OfLNhwwZooULF2rVqlXKly+frYfWx8dHuXPnlsVi0fDhwzVp0iQFBQUpKChIkyZNUp48edSzZ09b25CQEL388ssqVKiQChYsqFGjRqlixYpq3ry5Iz8eAAAA/mEODbezZs2SJDVu3Nhu/Zdffql+/fpJksaMGaOkpCQNHjxYMTExql27tkJDQ5UvXz5b+w8//FBubm7q1q2bkpKS1KxZM82bN0+urq7/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HPqT6/v6BJyrD3D9ji6BABANqDnFgAAAKZBuAUAAIBpEG4BAABgGoRbAAAAmAbhFgAAAKZBuAUAAIBpEG4BAABgGoRbAAAAmIZDw+2uXbvUvn17+fv7y2Kx6LvvvrPb3q9fP1ksFrulTp06dm2Sk5M1bNgwFS5cWF5eXurQoYOioqL+wU8BAACAnMKh4TYhIUGVK1fWjBkz7tmmdevWunz5sm1Zv3693fbhw4dr5cqVWrx4sXbv3q3bt2+rXbt2Sk9Pf9jlAwAAIIdx6O1327RpozZt2vxlG09PT/n5+f3pttjYWH3++ef6+uuv1bx5c0nSggULFBAQoC1btqhVq1bZXjMAAAByrhw/5nbHjh0qWrSoypYtqwEDBujq1au2bYcOHVJqaqpatmxpW+fv76/g4GDt3bv3nq+ZnJysuLg4uwUAAADOL0eH2zZt2uibb77Rtm3b9P777+vAgQNq2rSpkpOTJUnR0dHy8PBQgQIF7J7n6+ur6Ojoe77u5MmT5ePjY1sCAgIe6ucAAADAP8OhwxL+Tvfu3W3/Dg4OVo0aNVSqVCmtW7dOTz755D2fZxiGLBbLPbePGzdOI0eOtD2Oi4sj4AIAAJhAju65/aNixYqpVKlSioiIkCT5+fkpJSVFMTExdu2uXr0qX1/fe76Op6envL297RYAAAA4P6cKtzdu3NCFCxdUrFgxSVL16tXl7u6uzZs329pcvnxZx48fV7169RxVJgAAABzEocMSbt++rTNnztgeR0ZG6siRIypYsKAKFiyoCRMmqEuXLipWrJjOnTunV199VYULF1bnzp0lST4+PgoJCdHLL7+sQoUKqWDBgho1apQqVqxomz0BAAAA/x4ODbcHDx5UkyZNbI+t42D79u2rWbNmKTw8XPPnz9etW7dUrFgxNWnSREuWLFG+fPlsz/nwww/l5uambt26KSkpSc2aNdO8efPk6ur6j38eAAAAOJZDw23jxo1lGMY9t2/atOlvXyNXrlyaPn26pk+fnp2lAQAAwAk51ZhbAAAA4K8QbgEAAGAahFsAAACYBuEWAAAApkG4BQAAgGkQbgEAAGAahFsAAACYBuEWAAAApkG4BQAAgGkQbgEAAGAahFsAAACYBuEWAAAApkG4BQAAgGkQbgEAAGAahFsAAACYBuEWAAAApkG4BQAAgGkQbgEAAGAahFsAAACYBuEWAAAAppGlcNu0aVPdunXrrvVxcXFq2rTpg9YEAAAAZEmWwu2OHTuUkpJy1/o7d+7o+++/f+CiAAAAgKxwy0zjY8eO2f598uRJRUdH2x6np6dr48aNKl68ePZVBwAAAGRCpsJtlSpVZLFYZLFY/nT4Qe7cuTV9+vRsKw4AAADIjEyF28jISBmGodKlS2v//v0qUqSIbZuHh4eKFi0qV1fXbC8SAAAAuB+ZCrelSpWSJGVkZDyUYgAAAIAHkalw+3s///yzduzYoatXr94VdsePH//AhQEAAACZlaVwO3fuXA0aNEiFCxeWn5+fLBaLbZvFYiHcAgAAwCGyFG7ffvttTZw4UWPHjs3uegAAAIAsy9I8tzExMeratWt21wIAAAA8kCyF265duyo0NDS7awEAAAAeSJaGJZQpU0avv/66wsLCVLFiRbm7u9ttf/HFF7OlOAAAACAzshRu58yZo7x582rnzp3auXOn3TaLxUK4BQAAgENkKdxGRkZmdx0AAADAA8vSmFsAAAAgJ8pSz+1zzz33l9u/+OKLLBUDAAAAPIgshduYmBi7x6mpqTp+/Lhu3bqlpk2bZkthAAAAQGZlKdyuXLnyrnUZGRkaPHiwSpcu/cBFAQAAAFmRbWNuXVxcNGLECH344YfZ9ZIAAABApmTrBWVnz55VWlpadr4kAAAAcN+yNCxh5MiRdo8Nw9Dly5e1bt069e3bN1sKAwAAADIrS+H2xx9/tHvs4uKiIkWK6P333//bmRQAAACAhyVL4Xb79u3ZXQcAAADwwLIUbq2uXbum06dPy2KxqGzZsipSpEh21QUAAABkWpYuKEtISNBzzz2nYsWKqWHDhmrQoIH8/f0VEhKixMTE7K4RAAAAuC9ZCrcjR47Uzp07tWbNGt26dUu3bt3SqlWrtHPnTr388svZXSMAAABwX7I0LOHbb7/V8uXL1bhxY9u6tm3bKnfu3OrWrZtmzZqVXfUBAAAA9y1LPbeJiYny9fW9a33RokUZlgAAAACHyVK4rVu3rt544w3duXPHti4pKUn/+9//VLdu3WwrDgAAAMiMLA1LmDZtmtq0aaMSJUqocuXKslgsOnLkiDw9PRUaGprdNQIAAAD3JUvhtmLFioqIiNCCBQv0008/yTAM9ejRQ7169VLu3Lmzu0YAAADgvmQp3E6ePFm+vr4aMGCA3fovvvhC165d09ixY7OlOAAAACAzsjTmdvbs2SpXrtxd6ytUqKBPP/30gYsCAAAAsiJL4TY6OlrFihW7a32RIkV0+fLlBy4KAAAAyIoshduAgADt2bPnrvV79uyRv7//AxcFAAAAZEWWxtz2799fw4cPV2pqqpo2bSpJ2rp1q8aMGcMdygAAAOAwWQq3Y8aM0c2bNzV48GClpKRIknLlyqWxY8dq3Lhx2VogAAAAcL+yFG4tFoumTJmi119/XadOnVLu3LkVFBQkT0/P7K4PAAAAuG9ZCrdWefPmVc2aNbOrFgAAAOCBZOmCMgAAACAnItwCAADANAi3AAAAMA3CLQAAAEyDcAsAAADTINwCAADANAi3AAAAMA3CLQAAAEyDcAsAAADTcGi43bVrl9q3by9/f39ZLBZ99913dtsNw9CECRPk7++v3Llzq3Hjxjpx4oRdm+TkZA0bNkyFCxeWl5eXOnTooKioqH/wUwAAACCncGi4TUhIUOXKlTVjxow/3T516lR98MEHmjFjhg4cOCA/Pz+1aNFC8fHxtjbDhw/XypUrtXjxYu3evVu3b99Wu3btlJ6e/k99DAAAAOQQbo588zZt2qhNmzZ/us0wDE2bNk2vvfaannzySUnSV199JV9fXy1cuFDPP/+8YmNj9fnnn+vrr79W8+bNJUkLFixQQECAtmzZolatWv1jnwUAAACOl2PH3EZGRio6OlotW7a0rfP09FSjRo20d+9eSdKhQ4eUmppq18bf31/BwcG2Nn8mOTlZcXFxdgsAAACcX44Nt9HR0ZIkX19fu/W+vr62bdHR0fLw8FCBAgXu2ebPTJ48WT4+PrYlICAgm6sHAACAI+TYcGtlsVjsHhuGcde6P/q7NuPGjVNsbKxtuXDhQrbUCgAAAMfKseHWz89Pku7qgb169aqtN9fPz08pKSmKiYm5Z5s/4+npKW9vb7sFAAAAzi/HhtvAwED5+flp8+bNtnUpKSnauXOn6tWrJ0mqXr263N3d7dpcvnxZx48ft7UBAADAv4dDZ0u4ffu2zpw5Y3scGRmpI0eOqGDBgipZsqSGDx+uSZMmKSgoSEFBQZo0aZLy5Mmjnj17SpJ8fHwUEhKil19+WYUKFVLBggU1atQoVaxY0TZ7AgAAAP49HBpuDx48qCZNmtgejxw5UpLUt29fzZs3T2PGjFFSUpIGDx6smJgY1a5dW6GhocqXL5/tOR9++KHc3NzUrVs3JSUlqVmzZpo3b55cXV3/8c8DAAAAx7IYhmE4ughHi4uLk4+Pj2JjY/9y/G310fP/waqcy6F3+zi6BNyH+tPrO7qEHGvPsD2OLgEA8BfuN6/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2ECRNksVjsFj8/P9t2wzA0YcIE+fv7K3fu3GrcuLFOnDjhwIoBAADgSDk63EpShQoVdPnyZdsSHh5u2zZ16lR98MEHmjFjhg4cOCA/Pz+1aNFC8fHxDqwYAAAAjpLjw62bm5v8/PxsS5EiRST91ms7bdo0vfbaa3ryyScVHBysr776SomJiVq4cKGDqwYAAIAj5PhwGxERIX9/fwUGBqpHjx765ZdfJEmRkZGKjo5Wy5YtbW09PT3VqFEj7d279y9fMzk5WXFxcXYLAAAAnF+ODre1a9fW/PnztWnTJs2dO1fR0dGqV6+ebty4oejoaEmSr6+v3XN8fX1t2+5l8uTJ8vHxsS0BAQEP7TMAAADgn5Ojw22bNm3UpUsXVaxYUc2bN9e6deskSV999ZWtjcVisXuOYRh3rfujcePGKTY21rZcuHAh+4sHAADAPy5Hh9s/8vLyUsWKFRUREWGbNeGPvbRXr169qzf3jzw9PeXt7W23AAAAwPk5VbhNTk7WqVOnVKxYMQUGBsrPz0+bN2+2bU9JSdHOnTtVr149B1YJAAAAR3FzdAF/ZdSoUWrfvr1Kliypq1ev6u2331ZcXJz69u0ri8Wi4cOHa9KkSQoKClJQUJAmTZqkPHnyqGfPno4uHQAAAA6Qo8NtVFSUnn76aV2/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8dXRIAAAD+YaYIt0uWLNHw4cP12muv6ccff1SDBg3Upk0bnT9/3tGlAQAA4B9kijG3H3zwgUJCQtS/f39J0rRp07Rp0ybNmjVLkydPdnB1uF/n36zo6BJyrJLjwx1dAgAgG5yauM3RJeRY5V9rmi2v4/ThNiUlRYcOHdIrr7xit75ly5bau3fvnz4nOTlZycnJtsexsbGSpLi4uL98r/TkpAes1rz+bt/dj/g76dlQiTllx/6VpLSktGx5HTPKjn2ckMb+vZfs+g4nJSdmy+uYUXbt4zupqdnyOmaTXfv39p2EbHkdM/q7fWzdbhjGX7+Q4eQuXrxoSDL27Nljt37ixIlG2bJl//Q5b7zxhiGJhYWFhYWFhYXFyZYLFy78ZTZ0+p5bK4vFYvfYMIy71lmNGzdOI0eOtD3OyMjQzZs3VahQoXs+JyeJi4tTQECALly4IG9vb0eXY0rs44eL/fvwsY8fLvbvw8c+fvicbR8bhqH4+Hj5+/v/ZTunD7eFCxeWq6uroqOj7dZfvXpVvr6+f/ocT09PeXp62q3Lnz//wyrxofH29naKL6MzYx8/XOzfh499/HCxfx8+9vHD50z72MfH52/bOP1sCR4eHqpevbo2b95st37z5s2qV6+eg6oCAACAIzh9z60kjRw5Ur1791aNGjVUt25dzZkzR+fPn9cLL7zg6NIAAADwDzJFuO3evbtu3LihN998U5cvX1ZwcLDWr1+vUqVKObq0h8LT01NvvPHGXUMrkH3Yxw8X+/fhYx8/XOzfh499/PCZdR9bDOPv5lMAAAAAnIPTj7kFAAAArAi3AAAAMA3CLQAAAEyDcAsAAADTINwCAADANAi3JpKRkSEmv3i4MjIyHF0CkCV37txxdAmmxrEXzs4wDNN8j5kKDMgC60HAxYXzQ+Q8hmHIYrEoLS1NO3fu1JIlSxQXF6eCBQtq4sSJKlCggKNLNCXrfsfDlZGRIYvFwr5+iJx9H/OX2UlZz0muXLmiL774Qi+99JJCQkJ09uxZB1dmLtae2u+++0716tXT4sWLdf36dVksFluwpcc8eyUlJenWrVuOLsOppaenS5I++eQTvf7667p586bi4+O1a9cueXl56c6dO9qzZw+9uVlk/f+emJiobdu2qV27dmrfvr1mz56tpKSku9oh+2RkZMjFxcUWutLT09nP2WDbtm1q1KiR1q1bJ0l2+9gZf7Ek3Dopi8WipKQkPf/885o4caLc3Nz05Zdf6uDBg5KkkydPKj4+3sFVOj9rgL1z545++ukn9evXTw0aNFDv3r21Zs0apaam2h0EkDUZGRnatm2batasqc6dO+uFF15QRESEJAJCVri5/XbzyXfffVchISFavny5JKlly5by8PBQZGSklixZomPHjjmyTKdl/WP/7rvv6qWXXlKVKlV06tQpzZs3T7lz59bt27cVFxfHcSEbWP//JyUlaeXKlerTp4969eqlVatWSZJcXV1t+5ljRdalpKQoPT1dISEh8vf314svvqgTJ05Ikl1HjrMEXcKtE7L2ynz66ac6d+6cIiIi1LVrVxUtWlQtW7aUYRhas2aNFi1aZGuLzPt97/jatWvVtm1bjRs3Tm3bttWVK1fUv39/1a1bV2PGjNHhw4cdXK1zsn4/FyxYoJdeeklt27ZV8eLFtW3bNhUqVEiGYeiHH35QYmKigyt1PidOnJCrq6uefvppJSQk6Pvvv1fv3r0lSXnz5tW2bduUmpoqiVCQWa6urpKkjz76SJMnT9bbb7+tkiVLqmPHjpKk77//Xj169OC48IAyMjKUkpIi6bd9PXToUF25ckW3b99Wr169lDdvXvXp00f79++XJE4mHkCLFi20bNkyLVu2TC+++KJmzJihihUrKjg4WG+99ZaioqLk4uLiNEPxnKNK2LF+uVatWqXu3bvLxcVFs2fPVuPGjVWgQAEZhqHr169r3759toMwMs96hvrOO+/o2rVrmjt3rt544w1NnjxZ06ZNU8eOHRUREaHw8HCNGDFCu3btcnDFzsf6x+j9999Xr1699L///U9FixZVw4YNVbBgQZ0/f17Tp0+39dLg/nl4eKhw4cI6fvy4Fi9erMDAQFWtWlWSdPr0aV2+fFn169eXRCjIDOuJwPbt2+Xj46P//Oc/Onv2rA4ePKinn35aklShQgWdP39eefLkcWSpTs/FxUWenp6SpOnTp+vdd9/V2rVrNX/+fO3Zs0dvvfWWzp07pzp16ui5555zcLXOzdXVVcWKFVOJEiV08uRJtW3bVsOHD1etWrU0f/58BQUFqUOHDpoxY4ZT9N66OboAZJ7FYlF6erqqVq2qixcvSpLWrl2rhQsXSvrtgLBlyxa98MILkn7rHSPkZp51n504cULVq1dX7ty5Jf0WGh5//HG99dZbio2NVcuWLTV//nwNGTJEe/fuVb58+RxZtlNxcXHRjRs3lJCQoLZt20qS5s6dq6+//lqSVKxYMcaRZ5L1YsegoCA1aNBAH3zwgY4cOWI7HoSHh2v69Onq0KGDJCktLc02jAF/z3oi4Ofnp+LFiys2NlarVq1SzZo19cgjj0iS9u7dq/j4eJUrV86BlTq35cuXa+vWrXr55ZdVpkwZ9evXT0FBQfL09JSnp6cqV66s4OBg9e7dW0ePHlVAQICjS3Zqqampcnd31/jx45WRkaGlS5cqT548iomJ0U8//aS33npLa9euVVRUlIYOHerocv8WPbdOJj09XWlpaXJ1dVWLFi105MgRvfXWW/Lx8VGDBg2UlpamFStW6MyZM+rTp48kEWwfgGEYatq0qebOnatdu3bZfsaVpIIFC+r48eOqW7euvvjiC7m6uur48eMOrNY55cqVS8HBwfrpp5907Ngx5c2bV40aNZIkRURE6MiRI7Yghns7e/asEhIS7C52HDRokK5du6Zz585p+vTp6tmzp1q2bCk3Nze9/vrrkuQ0PzPmNGXKlJGbm5v69eunyZMn6z//+Y8k6ejRo5oxY4Z69uzp4Aqd27Vr1xQaGqpatWqpRo0a2rp1q7788ku7Ni4uLipcuLCaNWumsmXLOqhSc3B3d5ckHTlyRHXr1rX96lCgQAHVrVtXb775pp566inNnTvXkWXeN6YCcxLWK0R/Ly4uTqNGjdJnn32m3Llza9iwYTpw4ICuXr2qHj166LXXXqPXNhtcv35d/fv317Vr19S9e3dVrVpV8fHx2rlzp2bPnq1bt24pKipKFSpUUHh4uEqWLOnokp3OO++8o+nTp8vFxUWNGjXSggULdOjQIb377ru6ffu21q5d6+gSc7zOnTsrISFBjRs3VvPmzVWrVi3bth07dmjDhg06e/asWrdurW7dusnb29uB1TqfW7duKX/+/HbroqOj9dJLL2nHjh2qVKmS0tLS9PPPP6thw4b6+OOPVaRIEccUawKJiYm6ePGijh49qtDQUB08eFBHjhxRo0aNNGjQIHXr1s3RJZpOWlqaRowYoU2bNmnz5s0qVaqUbdvNmzdVp04drVixQsHBwQ6s8v4Qbp3EsmXL9Oqrr6pXr17q0qWLKlasaNsWHh6uTz/9VLt371bdunX11FNPqWHDhvLw8GDexQdk3X8nTpzQ+++/r9WrV8vLy0tubm7y8fHR+PHj1alTJ02aNElLlizR0aNHHV1yjhcZGan4+HgFBQXZhnpI0scff6yvv/5aUVFRypMnjxITE/XEE0/o9ddfV6VKlRxYcc53584dTZ8+XSdOnNDZs2eVnp6ukiVLql69emrTpo2CgoJsba3faY4NmePv768aNWroueeeU8OGDeXj4yNXV1ddunRJa9eu1cGDB5UvXz498sgjGjx4MJ0K2SgxMVFnz57VDz/8oHXr1iksLEwZGRlq06aN+vbtqyZNmji6RNM4c+aM+vbtq8KFC6tz584qV66c3NzctGjRIn3zzTeKjo52dIn3hXDrJDZs2KDly5frzJkzunLlikqWLKm2bduqc+fOdmdXd+7cUa5cuRxYqbnEx8fLy8vLrtd8y5Ytyps3rypVqqQ8efJoz549GjVqlF544QX17dvXgdU6h44dO+r8+fNq166d6tSpo3LlyqlUqVJyc3PTgQMHdOLECV27dk0FChRQSEgIASwTkpOTtX//fu3atUuHDx/WpUuX5ObmpvLly6thw4Zq1qyZihUr5ugynU56eroWLFigpUuXasuWLSpSpIj69eun1q1b64knnnB0eaZk/dXROutHuXLllJGRoRs3bigiIkL79u3TkiVLlJqaqh9//NHR5ZrK3r17NWXKFJ06dUre3t46deqUKlasqLFjx6pz586OLu++EG6dSHx8vE6ePKmDBw/qhx9+0IkTJ5SUlKSKFSuqQ4cO6tSpk7y8vBxdptOzHlSXLVumhQsXateuXSpfvryeeeYZ9ejR466fJqXfpgsrUqQI4xfvQ1hYmBYtWqRNmzbpzp07Cg4OVqNGjVS/fn1VqlRJefPmdXSJTsd6GP/9icDVq1e1f/9+ff/99zp27Jji4uKUnp6uPn36aPDgwY4q1emdPXtW/fv3186dO2WxWBQUFKQePXqoW7duCgwMtPs1Ag8mKSlJzZs318CBA9WjRw/bzAnSb9/56Oho3blzR4GBgQ6s0jzi4+N1+/Zt3b59W0FBQTp27JiOHTumSpUqydfXV76+vo4u8b4Rbp3UxYsXdfz4cR0+fFj79+9XRESEPD09FRwcrJkzZxJyH1BCQoKKFy+utm3bqkGDBtq3b5/WrVunpKQktW3bVj169FDnzp356fEBrVmzRgsWLFBYWJg8PT1VvXp1NW3aVJUrV1aZMmVUsGBBR5folG7fvm13khAZGanvv/9eGzZs0LPPPquWLVv+6Th+3Jt1GEeHDh0UGBioSpUqqVSpUlq/fr0WLFig1NRUBQcHa/z48WrRooWjy3Vq1g6Gjz76SJ9//rl27dql/Pnz2w2pOXz4sMqWLcvsNA/Iuk/XrFmj119/XYZh6NatW3rllVc0aNAgR5eXZYRbJ2H9z75z507bleRW1rlW9+7dqxs3btx1RSnun/U/+hdffKHZs2frhx9+sG27cuWKtm7dqvnz5ys0NFSXL192qjPZnMJ6l5vfTz9169YtLV68WMuWLVNERITy5Mmj7t2763//+58DK3Ue1uPD4cOHtXTpUq1atUqJiYlq1qyZQkJCbPPZImusJwJhYWFq06aNfv31V7sL8n744Qd17NhRhQoV0vTp09W0aVMHVuv8rMfh5s2bq3Hjxvrvf/9rtz0pKUnvvPOOihcvroEDBzqoSudn3c8XLlxQnTp1NGrUKNWqVUuNGjXShg0b1KJFC23YsEH58+dX7dq1nepkmMkNnYSrq6tSU1PVq1cvpaenq0OHDnrmmWfUoEEDBQUFKSgoSG3atFFsbKykP59dAfevfv36On36tO0K6YyMDPn6+qpnz57q0aOHLdhyUU7m/f4uN7/88osMw9Cjjz6qF154QS+88IJ++eUXzZ49m1knMsH6C8Jzzz0nNzc324T2S5cuVYMGDRQSEqKpU6eqQIECjizTaVm/r8ePH1eRIkWUlJQkb29v20lF7dq1NWLECBUuXJhgmw0sFotSU1NVokQJhYeH29Zbp8HMnTu3Vq1a5dQ9izlBRkaGXF1dNWvWLJUrV04jRozQ999/r2LFiqlBgwZKT0/XsWPH9NNPP9nNvuIMSD9OwHqL0p9//lmtW7dWfHy8Nm3apHbt2qlMmTIaP368IiMjlTt3bvn5+Uli7sqssAbVqKgo1a9fX9OmTdPWrVsl/f/9aRiGXFxcVLx4cUnc2SmzrN/lI0eOqF+/furUqZPq1aunRx55ROPHj9eNGzdUunRpTZkyRSEhIQ6u1rn88MMPOnfunLZt26bRo0dr9OjROnDggFavXq0NGzZo9+7dji7R6bVu3VpxcXGaPHmy7ty5YzcsKTw8nH2cjdzd3dW6dWutX79eK1eulCS5ubnJYrFo06ZNioiIUK9evRxcpXOzfn8vXryoatWqSZLefvttderUSbly5ZKrq6uuXr2qxMREpxuCx7AEJ2DthW3VqpWqVq2qLl26yMvLS2fOnNGSJUu0aNEiubu7q06dOnr11VfVsmVLSQSvrIqKitI777yjgwcP6sCBA6pdu7YGDhyobt26cTvNB2S9G1bt2rXl4+Oj5s2bq1y5cgoLC9OyZcv06KOPau7cudxtKBOsx4dDhw5p1qxZmjp1qgoWLKikpCTlypVLKSkp6t27t1JSUvTdd985ulynkpycbHcRkyQtWbJEr776qkqWLKkaNWqoevXq2rlzpxYuXKjNmzc7XQ9XTmU9ER42bJgWL16sRx99VDVr1lRCQoL27t2rdu3a6cMPP3Rwlc4rIyNDFotFFotFixYt0qxZs7R9+3YVLVpU27dvV6VKlZSYmKhy5crp/fffV9euXR1dcqYQbnM4a2/iuXPnVKZMGZ09e9Zu6q+YmBgNHDhQPj4+Sk5O1smTJzVv3jy7eXDx15KTk/Xzzz/b7bO0tDRdv35dhw4d0qJFi7RhwwalpqaqRo0a+uCDD1SlShXHFeyE4uPj5enpKQ8PD8XGxqpMmTI6cuSIrQc8OTlZBw8eVI8ePdSnTx+9/fbbnJxlUvv27bV371598skn6tGjh90265XmX331FTd2yYRnn31Wb7/9tooXL267PakkrV+/XuvWrdOpU6d0+vRp+fn56ZVXXnG6AOAsVqxYoe+//16HDh2Sq6urRowYoSZNmnAxWTb59ddf1aFDB509e1a5cuXSyZMnFRkZqZkzZ+rw4cN2Q0OchgGnEBYWZjz22GPG1q1b79q2atUqo0uXLsaJEyeMRx991Bg/fryRnp7ugCqd08yZM43KlSsbhmEYV69eNX755Re77SkpKUZkZKQxb948o0aNGsbmzZsNwzCMjIyMf7pUpzV+/HgjJCTEWLp0qbF+/XrjySefNE6cOHFXu2nTphlVq1Y1UlJSHFCl87B+96z/zyMjI41OnToZwcHBhouLi9GhQwfjm2++MSIjI41XX33V6NChg3H06FHDMAwjOTnZYXU7kytXrhhNmzY1DMMwbt++bQwdOtTYtGmTcf36dcMwDCM1NdU4d+6ckZyczD7NJtbvc0xMjHH48GFj06ZNxoEDBzgeZKObN28aM2bMMI4cOWKkpaXZ1sfExBijR482Hn30UcNisRhFixY1OnXqZOzYscOB1WYdPbdOIiEhQU899ZQuXbqkiRMnqnr16rbJ2F944QWdP39e69ev1xtvvKGDBw9q3bp1Dq7YuVy6dEn+/v4aOXKkpk2bpo4dO6pnz55q2rSpChUqZGvHTTIyzzAMjRw5Uj/88IOSk5NVvnx57d27V02bNtXkyZPtblE6atQohYWFMXbxPsTHxytfvny2nthz587pzJkz2r9/v/bt22e7FXehQoX05ptvcvHNAzh58qTq1KmjO3fuqGzZsurSpYvat2+v8uXLy9PT027mDzy4nj17auXKlfLz85O/v79KlSqlunXrql69eqpatSrXlDyAhQsXasyYMapYsaLKly+vWrVqqVq1aipbtqwMw1BkZKRiYmIUGxur+vXr3zUsx1kQbp3IL7/8omHDhunSpUuqWLGivLy8dODAAcXExOiTTz5R69at1axZM9WoUUNTpkxxdLlOwTAM20Vi0m9TzKxZs0bz58/Xli1b5O3trY4dO6p3796qUaMGY24fQGxsrDZs2KB169bpxx9/tF24V7NmTQUFBenIkSOKiIjQiBEj7pruDvb27dunrl27Kioq6q5hBhkZGYqIiNDJkycVFham48eP6/z58ypYsKDq1KmjYcOGqUSJEg6s3nmEhobK3d3ddnvX06dPa+bMmVq6dKmuXLmihg0bqlOnTurYsSM3EnhA1rHjy5cv19ChQ/Xtt9/Kw8ND27ZtU1hYmC5duqS8efPK19dXM2bMYA7sLEpPT9eWLVu0ceNGHThwQHfu3JG/v7+qVq2qJ554QtWqVbPr0HFWhFsnc/PmTS1fvlwbNmyQm5ubvL291bdvXzVs2FBLlizR8OHDFRYWZjcuF/f2zTff6ObNm2rZsqVKlChhd/OLK1euaOnSpfrqq6909OhR5c+fX8ePH2du20z64wmEJNsvDdarns+cOaNcuXJpzJgxevXVVx1YrXP45Zdf9Ouvv6pJkyb65ptv1Lt3bz333HN69tln7ea0TUxM1MmTJ3X8+HEdPHhQoaGh+vzzz9WgQQMHVp+zGf93nUNYWJiGDh2q559/XgMGDLhr2r/Tp0/r/fff12effaYFCxaoZ8+eDqza+Vn376RJkxQfH6/JkyfbtiUnJ2vv3r1as2aNYmJimMs9m8TExGj9+vXauHGjTp06JYvFojJlyqhGjRqqUqWKGjZsaBtn7mwIt04gKipKGzduVGBgoKpUqWI7q0pKSrLd6vHOnTtatGiRLl68eNeE17i35557TvPmzVORIkXUsmVLdenSRVWrVpWvr6/d8IOTJ09q48aNGjlypAOrdX5r1qxRkyZN7O6e9eOPP2rbtm1auHChnnnmGY0YMcKBFTqfsLAwhYaGaseOHTp8+LCKFCmirl27KiQkRI8++qit3a1btxQREaGaNWs6sNqcz9qD2LVrV3l7e2vq1KkqVKiQDMPQ8uXLNW3aNJ08eVI9evTQxx9/LHd3d+YVzybp6el655139NNPP+nrr7/+0zYMDXtw1llrfi8yMlJr167Vli1bFBUVJRcXF4WGhjrt3NiE2xzK+lPj1q1bNXr0aP3666+6ffu28uTJo9atW6tnz56qU6eO8ufP77RnVjlFWlqa5s2bp08//VSHDx/WI488os6dO9vG1BUqVIgxddng8OHD6ty5s8qUKaNq1aqpXbt2dsMP0tLSlJiYaHfnJ/w56/EhKipKixYtUq9evZSWlqYTJ05o69at2rx5s6KiopQvXz5t2LBB5cuXd3TJTsUwDPn4+GjLli22qb2WLFmiN954Q6VLl1bz5s31ySefqEuXLpo6dSrhNpusX79eAwcO1I0bN9SvXz/16NFDVatW5ZjwkBw8eFARERGqXbu2SpcubVv/ww8/6MSJE7abwTgjwm0OZT1YNmnSRKVKldJ///tf+fn5admyZZo7d64OHjwoHx8fjRo1SmPHjv3Tn37x1wzDUHp6ul1wvXz5smbOnKmvvvpKUVFRqlatmrp27aomTZowf+UDunjxotatW6fjx48rPDxcsbGx8vPzU6tWrdS8eXNVqFCBO75l0vDhwxUeHm672Yj028WnUVFROnz4sLZs2aJPP/2U3sVM2rVrl4YOHap169YpICBAcXFxatu2rYKDg/Xpp59Kkv773/9q3759WrRokYoWLergis0hOjpay5Yt0969exUeHq4CBQqobNmyql27tqpXr64qVaowjd0DsB4Drl+/rsGDB2v37t2yWCy6fPmyHn/8cY0ePVp9+/Z1dJnZ4x+alQFZkJKSYjRu3Nj48ccf79oWFRVljB071pg9e7ZhGIbdlB7InHtN6XXw4EGjf//+hsViMZo1a/YPV2Ved+7cMfbv3298/PHHRoMGDYw8efIY/v7+xrJlyxxdmtNITU01DMMwPv74Y+Odd965Z7uEhIR/qiRTOXv2rFGlShXjyy+/NFJTU40hQ4YYFStWtDsWr1271ihXrpzjijS548ePG2+//bbRokULo2bNmkblypWNsLAwR5fl1Kw5YeTIkUa1atWMxYsXGxcuXDAOHTpkDB482ChUqJDx/vvvO7jK7EHPbQ5kHQ9z5swZffHFF3J1ddVbb70l6bfeRom7j2UnwzAUERGhw4cP68CBAypXrpy6desmHx8fWxvrVGF/NlYJWffrr7+qZ8+eqly5siZPnmy3z2HP+L9e7aVLl+qXX35Rly5d9Nprr+nYsWNatmwZN27JZn379tXSpUtVrFgx3b59W5999pk6dOhg296rVy+5urpq/vz5DqzS+Rm/+7Xm8OHD+vnnn1W6dGk9/vjjyps3rzIyMrRlyxatX79eU6ZMcdqpqRwpPT1dP/30kypUqCBJatu2rZ5++mn17t3b1sYwDL3yyitatWqV1qxZo6CgIEeVmy0ItzlYq1attHnzZvn4+GjKlCnq2LEjV+pnI2tQXbBggaZNm6azZ8+qVq1aunDhgtLS0vT8889r2LBh8vDwcHSpTsv6h2vatGkKCAhQixYt7ho/N2HCBPn4+HAh2d+wjrMtX768+vfvr0qVKqlHjx6KiYlRcHCwXnjhBXXo0IFpvrLRpk2btG/fPrVv317Vq1e3rT948KC6dOmi5cuXc4FeNhk/frxWrVqlpKQknTlzRp999plTj/nMSdauXatRo0bpiSeeUL169XT06FF5eXlp0qRJkv7/cIWrV6+qUqVK+vbbb+1mXXFGhNscJCUlRe7u7raz2OTkZO3atUtffPGFVq9eLU9PT7Vr1059+/ZVjRo16OXKJsWLF9ewYcMUEhKijIwMnTlzRqtWrdLKlSs1ffp0tW7d2tElOrXY2Fi1a9dOqampKliwoGrWrKnmzZurQYMGSkpKUo0aNTRo0CANHTrU0aXmeNHR0QoICFBkZKRKlCihpKQkHTp0SJ9//rlWrlyp9PR0/ec//1Hnzp3VoUMH22wqyD4HDx7UkCFDVLZs2Xte0Y/7Yw1VYWFh6tatmz766CN17NhRXl5e2rVrl2rWrKmJEyeqTJky6tKlC7+aZVFYWJiWLl2qs2fPKi4uTjdv3tSlS5f04Ycfqm3btrY5g1evXq2ePXvq9u3bDq74wRFuc5AXXnhBzz33nGrVqnVX0L1x44ZWrFihr776Snv37lXp0qV1+vRpBtdnkbVH8fDhw2rRooUiIiLsJgVPT09Xp06d5OPjo88++4ypZx7Q0aNH9cMPPygsLEwRERFKSUlRSkqKYmJi5OPjo3379nGDjL9gDQGTJ0/W4sWLdfTo0bvaWG+SMW/ePIWGhurkyZMqV66cA6o1t5s3b2rnzp2qUKGCypYt6+hynJr114iQkBAlJSVp4cKFmjFjhubOnWv7jr/zzjvav3+/VqxY4eBqnV9UVJR27typ/fv3a8+ePYqNjdUjjzyiEiVKKCUlRQkJCerRo4d69Ojh6FIfGKdBOUR6erquX79uG3YwYsQI1a9fX3Xr1pWfn58KFSqkAQMGaMCAAfr555917Ngxubq63nV3Itwf60lDWlqaihYtqu+//14dO3a0bXd1ddXTTz+t//3vfwTbbFC5cmVVrlxZISEhCg8P1+7du3Xz5k15enqqVatWBNu/Yf2+LliwQKdOnVKDBg3UvXt39enTxzbMw8fHx/aH6cqVKwxhekgKFiyozp07O7oMU7D+7XJ1dbXd4W3evHl6+umnbW1OnDjBbBQPyHpyXKJECfXq1Uu9evXSqVOntGPHDu3fv1979+7VjRs3VL58edvd+JwdPbc5UHx8vOrUqaPTp0+rWLFi6tChgzp16qTg4GAVLlyYeW2zUWpqqnr27Kno6GiNHz9elStXVtGiRRUfH6++ffsqb968mj9/PheSZZK1Z9z4v3uVL126VF5eXipfvrxq1Kih/PnzKzU1le/yfbDuyyNHjqhmzZr6/PPPtX37du3YsUMxMTF64okn1L9/f3Xq1MnRpQKZYv1ur1y5Ui+++KI++ugj9enTRxcuXFCBAgUUERGhOnXqaN26dapTp46jyzWFP04JmJKSoiNHjmjTpk26fv26PvroIwdWl30ItzmA9T/4tm3blJycrNatW8tisSgmJkZz5szR119/rZMnT6p8+fJ68skn1alTJ7uLG/BgwsPDNWTIEJ06dUq1a9dW0aJFFRoaqoCAAH322WeqUKECc4RmkvUXhRkzZmj27NlKSkrS7du3lZqaqscff1zjx49XixYt+OXhPvz+p9uEhAQtXrxYN27c0K+//qr9+/dr/fr1CgsLk6urq9q1a6dnn31W9erVc3TZwF+y/t0LDw9X+fLlNWbMGK1evVoZGRkaM2aMUlNTtWLFCnl6emrjxo2OLtfpGYahAwcOaOPGjYqOjtZjjz2mVq1a2Q1d+v1dT50d4TaHuHHjhu32ryNGjJCnp6ctTBmGoZiYGM2aNUuvv/66Ro4cqffee48J77NZaGiovv76axmGoYoVK6pTp0567LHHHF2WUytYsKDGjx+vPn36qGDBgjp06JAmT56s0NBQfffdd2ratKmjS3QaLi4uWrt2rdq2bWtbl5GRoWvXrunnn3/Wnj17tHjxYvn7+2v9+vUOrBS4P3FxcSpfvrw2btwoLy8vff3119qyZYsSExN17do1PfPMMxo8eDAzgDwA68nxt99+q0mTJskwDAUEBGjr1q3y9/dXcHCwOnfurBYtWsjPz8/R5WYbwq2DWXsE3377bW3evFmLFi2Sv7+/DMPQvn37NG7cOIWHh6tWrVqaM2eOSpYsqYSEBHl5edGb+ICuXr2qr776SikpKapQoYKeeOIJFS5cmN7EB2Q96dq0aZMGDBig8+fPKyMjQxaLxXYy1qxZMwUHB+uDDz5gX98HwzB07NgxVa5c+Z5tUlJSFBUVpVy5csnf35/vMXIs6zFi3bp1eu+997R9+3bbtpiYGJ0/f14VKlSQq6srHTgPyJoTKleurM6dO2vChAnq27evoqKiVK9ePX388ce6c+eOunXrZqrZPxhE6GDW/7jz58/XK6+8In9/f0nS1q1b9eabb+rOnTuaOHGiFixYoMGDB2vt2rW2i28Itpln/YO/evVqvfnmm7p586ZcXFx048YN+fv768UXX9Tzzz/v6DKdmvU7bRiGPD09tX//ftWqVUuGYSglJUUeHh5q3769lixZQvi6TxaL5Z7B1hoUPDw87O4Pz75FTmU9RsTHx6tgwYJ2F0AWKFBABQoU4JfJbGAYhlxcXHTx4kVdvXpVgwYNkvRbvpg/f76aNm2qhIQEXb58Wa+99pqDq81epCMHs1gsunjxotzd3fX444/b1r///vsqXry4NmzYoEGDBmngwIG6dOmSwsPD+Q//AKz7bty4cWrSpIm2b9+uM2fOKDw8XG3atNGIESM0c+ZMB1fp/AzDsN2wYdiwYdq3b58tgF28eFGrV69mXGg24XgAZ2D9kfjUqVM6cuSIrl27po8++kjr16/XSy+9pLCwMCUnJ9va871+cNZ9GB4errJlyyotLU179+5Vvnz5bHcga9WqlZKTk1WmTBlHlprt6LnNAfLly6dSpUpp5cqVqlatmmbPnq2DBw9q2bJlKlSokCSpXr16+u9//8v0Pg/IxcVFUVFRunTpkkaMGCF/f39lZGSoRIkSeu+995SQkKC1a9fqmWeeuetOWvhrvx8mY7FYlJqaqnXr1mnMmDEKCQmRh4eHypYtq5MnTypXrlwaNWqUgysG8E+x9sSGhISofPny+uijj9S6dWsVKlRIP/30k1555RVVrlxZtWrVUq1atZz+9q85SfPmzZUnTx55eHgod+7ccnFx0eHDhxUQEKANGzYoJibGdLMBMeY2h5gyZYrGjx+vggULysXFRS+99JLGjBljt33JkiU6fPgwY20f0MmTJ9W9e3eNHj1affr0kSTbtFQ7duxQ79699csvvzBNVRa988472rVrlxITE1WwYEEFBQXJ19dXt2/fVnh4uMqVK6dBgwbZhuAA+HcwDEN58uTRvn37VKVKFUnSqFGj5Ofnp6tXr2rfvn22oUuDBg1Sz549HVuwCaWkpOjpp5/WL7/8osTERCUmJmrOnDlq06aNo0vLVuaK6k5s7Nixat26tdatW6cGDRrY3df5559/1vLlyzVkyBBJ///nHWTN448/ripVqui1116Tt7e3OnXqJHd3d12/fl2LFy/WY489Jnd3dy7IuU/WHpmoqChNnjxZ8+bNU6NGjeTm5qaLFy/q6NGj8vf318svv6zx48c7ulwA/zDrMeKzzz5TyZIlbcH2/Pnz+uKLL3T27FkVKFBA8fHx2rx5s7755hu78ePIHunp6fLw8NB7772nb775RgkJCWrYsKHpgq1Ez22Od+PGDXXu3Fl58+bVqlWr6E3MJOtB9cqVK5ozZ45u376tKVOmKCkpSUOGDNGOHTuUO3dulS5dWr/++qsk6ZNPPlGDBg0It/fJ+kvCiBEjFBkZqWeffdZ2t7fTp09r8+bN+vjjj5WamqqVK1fa/rAB+HewHiNq1qypevXq2W4UMHnyZK1fv17bt2+XxWLhePsQrFy5UtOnT1eBAgXUsGFD1a5dW1WqVDH9nTcJtzlccnKyduzYIV9fX1WpUoUhCZlk3V/9+/fXnTt31KNHD7Vr107SbycOe/bs0dGjR3X+/HkVLVpUAwYM0COPPOLYop2QYRgqVKiQFi1apFatWt21/fr166pbt646d+6sqVOnciU08C9z+/ZtVahQQcWLF1fVqlXVsWNHPf/885o0aZLtdrtpaWnKyMiQh4eHg6t1btaOmVWrVmngwIFq0KCB0tLStGfPHrm5ualu3bpq3769KleurCpVqpgyUxBuYXpXrlxRpUqVtGnTpnv2Gm7btk0NGjSQu7s7wSsTfv9z4/vvv69Tp04pLS3NNj+lYRjKyMiQq6ur+vfvr5SUFM2ePds0d8EBcH+sczWvWbNGu3fv1tWrV/XTTz9pwIAB6tixo5544glCbTaxdup07NhRQUFBeu+99yT9dvKwdOlSffXVV9qyZYuaNGmiLVu2OLjah4MxtzAt63/wzz//XIGBgXcF29+H2AkTJqh3794aMGAAwTYTrPtw9uzZatmypSTZrro1DEOGYdh+aqxZs6aWL19OsAX+haxzNVeuXFmJiYk6fPiwFi9erGPHjumHH36w9eg++eSTdtNiIvNcXFyUkZGhChUqqGLFirb1bm5u6tmzp3r27KmrV6/q3LlzjivyITNfXzTwf6w/tZw8eVK1a9dWamqq3cV4vw+xHTp00IEDB/7xGp2di4uLbt++ratXr+rAgQMaOnSovv32W924cUMWi8Xu566dO3cqMDDQgdUCyAny5MmjJ554QjNmzNDy5cs1evRo2+13Dx065OjynNbv/75t2rRJe/bs0fTp0xUREaG0tDS7dkWLFlWtWrUcUeY/gp5bmF6FChW0dOnSuy7G+33P7datW9WoUSNJ4kKyTPLy8tLq1au1evVq7d69WwcOHNCcOXNUvXp1NW/eXPXr15enp6c2bNig9evXO7pcADlIoUKF1KVLFz355JM6f/68ihQp4uiSnJbFYlF0dLT8/PwUERGh8PBw3bp1S927d1ffvn3VuHFjlS5dWnnz5nV0qQ8dY25heuvXr1e7du304Ycf6tlnn7W7OYNhGDpy5Ijq16+vn3/+WSVKlGDM7QNITEzUwYMHtXTpUp04cUJJSUkqVaqUMjIytH37dl2/ft3RJQKAqVj/Zm3btk2TJk2yG0cbHh6uqVOnasWKFXJxcVHr1q3VqlUrde/eXfny5XNg1Q8X4Rb/Cs8++6yWL1+uQYMGqVOnTgoICFChQoW0e/duTZw4Ub6+vlq6dCmzUWSjGzduaMeOHVq1apW2bt16141JAAAPzvp3q1WrVgoMDNSnn34qSdq/f7/c3NxUrVo1SdLy5cv1ySefaNeuXUpISDD1dGCEW/wr3Lx5U2+++abmzZunlJQUBQYGKjY2VpcuXdLAgQM1atQolSlThnD7EBiGoQsXLqhw4cLKkyePo8sBANMxDEOenp7av3+/7eLpOnXqqEePHho+fLhd23/D3znCLf5Vzpw5o127dmnPnj3y8vJShw4d1KxZM4YhAACcjnVIwty5c/Xee+/p9OnTkqRLly6pbNmy+vHHHxUUFGRrV7p0aX355Ze2a0zMinCLfz3G2AIAnNG97v42adIkbdq0STt27JBhGHJxcdHu3bvVokULJSUlObjqh8/c/dLAfSDYAgCc0R+nYxwyZIhCQ0M1d+5cvfDCC3ZTMs6aNUsdOnRwcMX/DHpuAQAAnNS97v7Wv39/derUyTYdY/78+bV+/XrVq1fP0SU/dIRbAAAAE/j93d/+zdMxEm4BAABM5saNG9q5c6e+++67f910jIRbAAAAk/o3TsdIuAUAAIBpMFsCAAAATINwCwAAANMg3AIAAMA0CLcAAAAwDcItAAAATINwCwAPSb9+/WSxWGSxWOTu7i5fX1+1aNFCX3zxhTIyMh7qe0+YMMH23vdazp0791BrAABHYCowAHhI+vXrpytXrujLL79Uenq6rly5oo0bN2ry5Mlq0KCBVq9eLTc3t4fy3vHx8UpISLA9rlmzpgYOHKgBAwbY1hUpUkSurq4P5f0BwFHouQWAh8jT01N+fn4qXry4qlWrpldffVWrVq3Shg0bNG/ePEnS+fPn1bFjR+XNm1fe3t7q1q2brly5Yvc6s2bN0qOPPioPDw899thj+vrrr+22WywWffrpp+rYsaO8vLz03nvvyc/Pz7a4uroqX7588vPzU2hoqCpUqKC0tDS71+jSpYv69Okj6bee3ypVqmj27NkKCAhQnjx51LVrV926dcvuOV9++aXKly+vXLlyqVy5cpo5c2b27kAAyCTCLQD8w5o2barKlStrxYoVMgxDnTp10s2bN7Vz505t3rxZZ8+eVffu3W3tV65cqZdeekkvv/yyjh8/rueff17PPvustm/fbve6b7zxhjp27Kjw8HA999xz93z/rl27Kj09XatXr7atu379utauXatnn33Wtu7MmTNaunSp1qxZo40bN+rIkSMaMmSIbfvcuXP12muvaeLEiTp16pQmTZqk119/XV999VV27CYAyBoDAPBQ9O3b1+jYseOfbuvevbtRvnx5IzQ01HB1dTXOnz9v23bixAlDkrF//37DMAyjXr16xoABA+ye37VrV6Nt27a2x5KM4cOH37OWUqVKGR9++KHt8aBBg4w2bdrYHk+bNs0oXbq0kZGRYRiGYbzxxhuGq6urceHCBVubDRs2GC4uLsbly5cNwzCMgIAAY+HChXbv89Zbbxl169a9Zx0A8LDRcwsADmAYhiwWi06dOqWAgAAFBATYtj3++OPKnz+/Tp06JUk6deqU6tevb/f8+vXr27Zb1ahR477ff8CAAQoNDdXFixcl/Ta8wHoBnFXJkiVVokQJ2+O6desqIyNDp0+f1rVr13ThwgWFhIQob968tuXtt9/W2bNn739HAEA2ezhXMgAA/tKpU6cUGBhoC7l/9Mf1f2zzZ8/z8vK67/evWrWqKleurPnz56tVq1YKDw/XmjVr/vI51vezWCy22R7mzp2r2rVr27XjIjUAjkTPLQD8w7Zt26bw8HB16dJFjz/+uM6fP68LFy7Ytp88eVKxsbEqX768JKl8+fLavXu33Wvs3bvXtj2r+vfvry+//FJffPGFmjdvbtd7LP12odulS5dsj/ft2ycXFxeVLVtWvr6+Kl68uH755ReVKVPGbgkMDHygugDgQdBzCwAPUXJysqKjo++aCqxdu3bq06ePXFxcVKlSJfXq1UvTpk1TWlqaBg8erEaNGtmGGYwePVrdunVTtWrV1KxZM61Zs0YrVqzQli1bHqi2Xr16adSoUZo7d67mz59/1/ZcuXKpb9++eu+99xQXF6cXX3xR3bp1k5+fn6TfZlR48cUX5e3trTZt2ig5OVkHDx5UTEyMRo4c+UC1AUBW0XMLAA/Rxo0bVaxYMT3yyCNq3bq1tm/fro8//lirVq2Sq6urLBaLvvvuOxUoUEANGzZU8+bNVbp0aS1ZssT2Gp06ddJHH32kd999VxUqVNDs2bP15ZdfqnHjxg9Um7e3t7p06aK8efOqU6dOd20vU6aMnnzySbVt21YtW7ZUcHCw3VRf/fv312effaZ58+apYsWKatSokebNm0fPLQCH4iYOAPAv1qJFC5UvX14ff/yx3foJEybou+++05EjRxxTGABkEcMSAOBf6ObNmwoNDdW2bds0Y8YMR5cDANmGcAsA/0LVqlVTTEyMpkyZoscee8zR5QBAtmFYAgAAAEyDC8oAAABgGoRbAAAAmAbhFgAAAKZBuAUAAIBpEG4BAABgGoRbAAAAmAbhFgAAAKZBuAUAAIBpEG4BAABgGv8PKVydXTlfOn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38" name="AutoShape 6" descr="data:image/png;base64,iVBORw0KGgoAAAANSUhEUgAAArcAAAIACAYAAACYUkS6AAAAOXRFWHRTb2Z0d2FyZQBNYXRwbG90bGliIHZlcnNpb24zLjUuMiwgaHR0cHM6Ly9tYXRwbG90bGliLm9yZy8qNh9FAAAACXBIWXMAAA9hAAAPYQGoP6dpAABT2ElEQVR4nO3dd3QUZf/+8WtTgUBCTwgEDBIECb2D9M5DFSmCFA2gNAWkiD4ijwoINhQEAQsi0gXpEDpSIk0gFDFgEAKEGpKQhNT5/eF39+eKKAnBzY7v1zlzDjtz7+5n5yyTa+695x6LYRiGAAAAABNwcXQBAAAAQHYh3AIAAMA0CLcAAAAwDcItAAAATINwCwAAANMg3AIAAMA0CLcAAAAwDcItAAAATINwCwAAANMg3AJAFh07dkzPPvusAgMDlStXLuXNm1fVqlXT1KlTdfPmTUeXJ0lauHChpk2bdt/tGzduLIvFYlty586typUra9q0acrIyLC169evnx555JEs1TRz5kzNmzcvS88FgL9DuAWALJg7d66qV6+uAwcOaPTo0dq4caNWrlyprl276tNPP1VISIijS5SU+XArSaVLl9a+ffu0b98+LVmyRMWLF9eIESM0bty4bKmJcAvgYXJzdAEA4Gz27dunQYMGqUWLFvruu+/k6elp29aiRQu9/PLL2rhxowMrfDC5c+dWnTp1bI/btGmjcuXKacaMGXr77bfl7u7uwOoA4K/RcwsAmTRp0iRZLBbNmTPHLthaeXh4qEOHDrbHGRkZmjp1qsqVKydPT08VLVpUffr0UVRUlN3zHnnkEfXr1++u12vcuLEaN25se7xjxw5ZLBYtWrRIr732mvz9/eXt7a3mzZvr9OnTds9bt26dfv31V7uhBpnl7u6u6tWrKzExUdeuXbtnuzt37mjcuHEKDAyUh4eHihcvriFDhujWrVt2n/HEiRPauXOnrZ6sDm8AgD9Dzy0AZEJ6erq2bdum6tWrKyAg4L6eM2jQIM2ZM0dDhw5Vu3btdO7cOb3++uvasWOHDh8+rMKFC2eplldffVX169fXZ599pri4OI0dO1bt27fXqVOn5OrqqpkzZ2rgwIE6e/asVq5cmaX3sDp79qzc3NxUoECBP91uGIY6deqkrVu3aty4cWrQoIGOHTumN954wzbEwdPTUytXrtRTTz0lHx8fzZw5U5L+9AQBALKKcAsAmXD9+nUlJiYqMDDwvtr/9NNPmjNnjgYPHqzp06fb1letWlW1a9fWhx9+qIkTJ2aplscff1wLFiywPXZ1dVW3bt104MAB1alTR48//rjy588vT09Pu2EG9yMtLU2SdO3aNX388cc6fPiwunbtqty5c/9p+9DQUG3atElTp07V6NGjJf02RCMgIEDdu3fX/PnzNWDAAFWtWlW5c+eWt7d3pmsCgPvBsAQAeIi2b98uSXcNN6hVq5bKly+vrVu3Zvm1fz/0QZIqVaokSfr111+z/JqSdOLECbm7u8vd3V3+/v56//331atXL82dO/eez9m2bZukuz9n165d5eXl9UCfEwAyg55bAMiEwoULK0+ePIqMjLyv9jdu3JAkFStW7K5t/v7+DxRECxUqZPfY+vN+UlJSll9Tkh599FEtXrxYFotFuXLlUmBgoPLkyfOXz7lx44bc3NxUpEgRu/UWi0V+fn62/QAADxs9twCQCa6urmrWrJkOHTp01wVhf8YaQC9fvnzXtkuXLtmNt82VK5eSk5Pvanf9+vUHqDjzcuXKpRo1aqh69eqqUKHC3wZb6bfPmZaWdtcFZ4ZhKDo6OsvjigEgswi3AJBJ48aNk2EYGjBggFJSUu7anpqaqjVr1kiSmjZtKkl2Y2Ml6cCBAzp16pSaNWtmW/fII4/o2LFjdu1+/vlnuxkQMsvT0/OBe3Lvh/Vz/PFzfvvtt0pISLD7nP9UTQD+nRiWAACZVLduXc2aNUuDBw9W9erVNWjQIFWoUEGpqan68ccfNWfOHAUHB6t9+/Z67LHHNHDgQE2fPl0uLi5q06aNbbaEgIAAjRgxwva6vXv31jPPPKPBgwerS5cu+vXXXzV16tS7furPjIoVK2rFihWaNWuWqlevLhcXF9WoUSM7doOdFi1aqFWrVho7dqzi4uJUv35922wJVatWVe/eve1qWrx4sZYsWaLSpUsrV65cqlixYrbXBOBfygAAZMmRI0eMvn37GiVLljQ8PDwMLy8vo2rVqsb48eONq1ev2tqlp6cbU6ZMMcqWLWu4u7sbhQsXNp555hnjwoULdq+XkZFhTJ061ShdurSRK1cuo0aNGsa2bduMRo0aGY0aNbK12759uyHJWLZsmd3zIyMjDUnGl19+aVt38+ZN46mnnjLy589vWCwW4+8O+40aNTIqVKjwt5+9b9++RqlSpezWJSUlGWPHjjVKlSpluLu7G8WKFTMGDRpkxMTE2LU7d+6c0bJlSyNfvnyGpLteBwAehMUwDMOx8RoAAADIHoy5BQAAgGkQbgEAAGAahFsAAACYBuEWAAAApkG4BQAAgGkQbgEAAGAa3MRBUkZGhi5duqR8+fLJYrE4uhwAAAD8gWEYio+Pl7+/v1xc7t0/S7jVb/d3DwgIcHQZAAAA+BsXLlxQiRIl7rmdcCspX758kn7bWd7e3g6uBgAAAH8UFxengIAAW267F8KtZBuK4O3tTbgFAADIwf5uCCkXlAEAAMA0CLcAAAAwDcItAAAATINwCwAAANMg3AIAAMA0CLcAAAAwDcItAAAATINwCwAAANMg3AIAAMA0CLcAAAAwDcItAAAATINwCwAAANMg3AIAAMA0CLcAAAAwDcItAAAATMPN0QU4k+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srd+7caty4sU6cOGHXJjk5WcOGDVPhwoXl5eWlDh06KCoq6p/8KAAAAMgBHBpud+7cqSFDhigsLEybN29WWlqaWrZsqYSEBFubqVOn6oMPPtCMGTN04MAB+fn5qUWLFoqPj7e1GT58uFauXKnFixdr9+7dun37ttq1a6f09HRHfCwAAAA4iMUwDMPRRVhdu3ZNRYsW1c6dO9WwYUMZhiF/f38NHz5cY8eOlfRbL62vr6+mTJmi559/XrGxsSpSpIi+/vprde/eXZJ06dIlBQQEaP369WrVqtXfvm9cXJx8fHwUGxsrb2/ve7arPnp+9nxQEzr0bh9HlwAAAEzsfvNajhpzGxsbK0kqWLCgJCkyMlLR0dFq2bKlrY2np6caNWqkvXv3SpIOHTqk1NRUuzb+/v4KDg62tfmj5ORkxcXF2S0AAABwfjkm3BqGoZEjR+qJJ55QcHCwJCk6OlqS5Ovra9fW19fXti06OloeHh4qUKDAPdv80eTJk+Xj42NbAgICsvvjAAAAwAFyTLgdOnSojh07pkWLFt21zWKx2D02DOOudX/0V23GjRun2NhY23LhwoWsFw4AAIAcI0eE22HDhmn16tXavn27SpQoYVvv5+cnSXf1wF69etXWm+vn56eUlBTFxMTcs80feXp6ytvb224BAACA83NouDUMQ0OHDtWKFSu0bds2BQYG2m0PDAyUn5+fNm/ebFuXkpKinTt3ql69epKk6tWry93d3a7N5cuXdfz4cVsbAAAA/Du4OfLNhwwZooULF2rVqlXKly+frYfWx8dHuXPnlsVi0fDhwzVp0iQFBQUpKChIkyZNUp48edSzZ09b25CQEL388ssqVKiQChYsqFGjRqlixYpq3ry5Iz8eAAAA/mEODbezZs2SJDVu3Nhu/Zdffql+/fpJksaMGaOkpCQNHjxYMTExql27tkJDQ5UvXz5b+w8//FBubm7q1q2bkpKS1KxZM82bN0+urq7/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HPqT6/v6BJyrD3D9ji6BABANqDnFgAAAKZBuAUAAIBpEG4BAABgGoRbAAAAmAbhFgAAAKZBuAUAAIBpEG4BAABgGoRbAAAAmIZDw+2uXbvUvn17+fv7y2Kx6LvvvrPb3q9fP1ksFrulTp06dm2Sk5M1bNgwFS5cWF5eXurQoYOioqL+wU8BAACAnMKh4TYhIUGVK1fWjBkz7tmmdevWunz5sm1Zv3693fbhw4dr5cqVWrx4sXbv3q3bt2+rXbt2Sk9Pf9jlAwAAIIdx6O1327RpozZt2vxlG09PT/n5+f3pttjYWH3++ef6+uuv1bx5c0nSggULFBAQoC1btqhVq1bZXjMAAAByrhw/5nbHjh0qWrSoypYtqwEDBujq1au2bYcOHVJqaqpatmxpW+fv76/g4GDt3bv3nq+ZnJysuLg4uwUAAADOL0eH2zZt2uibb77Rtm3b9P777+vAgQNq2rSpkpOTJUnR0dHy8PBQgQIF7J7n6+ur6Ojoe77u5MmT5ePjY1sCAgIe6ucAAADAP8OhwxL+Tvfu3W3/Dg4OVo0aNVSqVCmtW7dOTz755D2fZxiGLBbLPbePGzdOI0eOtD2Oi4sj4AIAAJhAju65/aNixYqpVKlSioiIkCT5+fkpJSVFMTExdu2uXr0qX1/fe76Op6envL297RYAAAA4P6cKtzdu3NCFCxdUrFgxSVL16tXl7u6uzZs329pcvnxZx48fV7169RxVJgAAABzEocMSbt++rTNnztgeR0ZG6siRIypYsKAKFiyoCRMmqEuXLipWrJjOnTunV199VYULF1bnzp0lST4+PgoJCdHLL7+sQoUKqWDBgho1apQqVqxomz0BAAAA/x4ODbcHDx5UkyZNbI+t42D79u2rWbNmKTw8XPPnz9etW7dUrFgxNWnSREuWLFG+fPlsz/nwww/l5uambt26KSkpSc2aNdO8efPk6ur6j38eAAAAOJZDw23jxo1lGMY9t2/atOlvXyNXrlyaPn26pk+fnp2lAQAAwAk51ZhbAAAA4K8QbgEAAGAahFsAAACYBuEWAAAApkG4BQAAgGkQbgEAAGAahFsAAACYBuEWAAAApkG4BQAAgGkQbgEAAGAahFsAAACYBuEWAAAApkG4BQAAgGkQbgEAAGAahFsAAACYBuEWAAAApkG4BQAAgGkQbgEAAGAahFsAAACYBuEWAAAAppGlcNu0aVPdunXrrvVxcXFq2rTpg9YEAAAAZEmWwu2OHTuUkpJy1/o7d+7o+++/f+CiAAAAgKxwy0zjY8eO2f598uRJRUdH2x6np6dr48aNKl68ePZVBwAAAGRCpsJtlSpVZLFYZLFY/nT4Qe7cuTV9+vRsKw4AAADIjEyF28jISBmGodKlS2v//v0qUqSIbZuHh4eKFi0qV1fXbC8SAAAAuB+ZCrelSpWSJGVkZDyUYgAAAIAHkalw+3s///yzduzYoatXr94VdsePH//AhQEAAACZlaVwO3fuXA0aNEiFCxeWn5+fLBaLbZvFYiHcAgAAwCGyFG7ffvttTZw4UWPHjs3uegAAAIAsy9I8tzExMeratWt21wIAAAA8kCyF265duyo0NDS7awEAAAAeSJaGJZQpU0avv/66wsLCVLFiRbm7u9ttf/HFF7OlOAAAACAzshRu58yZo7x582rnzp3auXOn3TaLxUK4BQAAgENkKdxGRkZmdx0AAADAA8vSmFsAAAAgJ8pSz+1zzz33l9u/+OKLLBUDAAAAPIgshduYmBi7x6mpqTp+/Lhu3bqlpk2bZkthAAAAQGZlKdyuXLnyrnUZGRkaPHiwSpcu/cBFAQAAAFmRbWNuXVxcNGLECH344YfZ9ZIAAABApmTrBWVnz55VWlpadr4kAAAAcN+yNCxh5MiRdo8Nw9Dly5e1bt069e3bN1sKAwAAADIrS+H2xx9/tHvs4uKiIkWK6P333//bmRQAAACAhyVL4Xb79u3ZXQcAAADwwLIUbq2uXbum06dPy2KxqGzZsipSpEh21QUAAABkWpYuKEtISNBzzz2nYsWKqWHDhmrQoIH8/f0VEhKixMTE7K4RAAAAuC9ZCrcjR47Uzp07tWbNGt26dUu3bt3SqlWrtHPnTr388svZXSMAAABwX7I0LOHbb7/V8uXL1bhxY9u6tm3bKnfu3OrWrZtmzZqVXfUBAAAA9y1LPbeJiYny9fW9a33RokUZlgAAAACHyVK4rVu3rt544w3duXPHti4pKUn/+9//VLdu3WwrDgAAAMiMLA1LmDZtmtq0aaMSJUqocuXKslgsOnLkiDw9PRUaGprdNQIAAAD3JUvhtmLFioqIiNCCBQv0008/yTAM9ejRQ7169VLu3Lmzu0YAAADgvmQp3E6ePFm+vr4aMGCA3fovvvhC165d09ixY7OlOAAAACAzsjTmdvbs2SpXrtxd6ytUqKBPP/30gYsCAAAAsiJL4TY6OlrFihW7a32RIkV0+fLlBy4KAAAAyIoshduAgADt2bPnrvV79uyRv7//AxcFAAAAZEWWxtz2799fw4cPV2pqqpo2bSpJ2rp1q8aMGcMdygAAAOAwWQq3Y8aM0c2bNzV48GClpKRIknLlyqWxY8dq3Lhx2VogAAAAcL+yFG4tFoumTJmi119/XadOnVLu3LkVFBQkT0/P7K4PAAAAuG9ZCrdWefPmVc2aNbOrFgAAAOCBZOmCMgAAACAnItwCAADANAi3AAAAMA3CLQAAAEyDcAsAAADTINwCAADANAi3AAAAMA3CLQAAAEyDcAsAAADTcGi43bVrl9q3by9/f39ZLBZ99913dtsNw9CECRPk7++v3Llzq3Hjxjpx4oRdm+TkZA0bNkyFCxeWl5eXOnTooKioqH/wUwAAACCncGi4TUhIUOXKlTVjxow/3T516lR98MEHmjFjhg4cOCA/Pz+1aNFC8fHxtjbDhw/XypUrtXjxYu3evVu3b99Wu3btlJ6e/k99DAAAAOQQbo588zZt2qhNmzZ/us0wDE2bNk2vvfaannzySUnSV199JV9fXy1cuFDPP/+8YmNj9fnnn+vrr79W8+bNJUkLFixQQECAtmzZolatWv1jnwUAAACOl2PH3EZGRio6OlotW7a0rfP09FSjRo20d+9eSdKhQ4eUmppq18bf31/BwcG2Nn8mOTlZcXFxdgsAAACcX44Nt9HR0ZIkX19fu/W+vr62bdHR0fLw8FCBAgXu2ebPTJ48WT4+PrYlICAgm6sHAACAI+TYcGtlsVjsHhuGcde6P/q7NuPGjVNsbKxtuXDhQrbUCgAAAMfKseHWz89Pku7qgb169aqtN9fPz08pKSmKiYm5Z5s/4+npKW9vb7sFAAAAzi/HhtvAwED5+flp8+bNtnUpKSnauXOn6tWrJ0mqXr263N3d7dpcvnxZx48ft7UBAADAv4dDZ0u4ffu2zpw5Y3scGRmpI0eOqGDBgipZsqSGDx+uSZMmKSgoSEFBQZo0aZLy5Mmjnj17SpJ8fHwUEhKil19+WYUKFVLBggU1atQoVaxY0TZ7AgAAAP49HBpuDx48qCZNmtgejxw5UpLUt29fzZs3T2PGjFFSUpIGDx6smJgY1a5dW6GhocqXL5/tOR9++KHc3NzUrVs3JSUlqVmzZpo3b55cXV3/8c8DAAAAx7IYhmE4ughHi4uLk4+Pj2JjY/9y/G310fP/waqcy6F3+zi6BNyH+tPrO7qEHGvPsD2OLgEA8BfuN6/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2ECRNksVjsFj8/P9t2wzA0YcIE+fv7K3fu3GrcuLFOnDjhwIoBAADgSDk63EpShQoVdPnyZdsSHh5u2zZ16lR98MEHmjFjhg4cOCA/Pz+1aNFC8fHxDqwYAAAAjpLjw62bm5v8/PxsS5EiRST91ms7bdo0vfbaa3ryyScVHBysr776SomJiVq4cKGDqwYAAIAj5PhwGxERIX9/fwUGBqpHjx765ZdfJEmRkZGKjo5Wy5YtbW09PT3VqFEj7d279y9fMzk5WXFxcXYLAAAAnF+ODre1a9fW/PnztWnTJs2dO1fR0dGqV6+ebty4oejoaEmSr6+v3XN8fX1t2+5l8uTJ8vHxsS0BAQEP7TMAAADgn5Ojw22bNm3UpUsXVaxYUc2bN9e6deskSV999ZWtjcVisXuOYRh3rfujcePGKTY21rZcuHAh+4sHAADAPy5Hh9s/8vLyUsWKFRUREWGbNeGPvbRXr169qzf3jzw9PeXt7W23AAAAwPk5VbhNTk7WqVOnVKxYMQUGBsrPz0+bN2+2bU9JSdHOnTtVr149B1YJAAAAR3FzdAF/ZdSoUWrfvr1Kliypq1ev6u2331ZcXJz69u0ri8Wi4cOHa9KkSQoKClJQUJAmTZqkPHnyqGfPno4uHQAAAA6Qo8NtVFSUnn76aV2/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8dXRIAAAD+YaYIt0uWLNHw4cP12muv6ccff1SDBg3Upk0bnT9/3tGlAQAA4B9kijG3H3zwgUJCQtS/f39J0rRp07Rp0ybNmjVLkydPdnB1uF/n36zo6BJyrJLjwx1dAgAgG5yauM3RJeRY5V9rmi2v4/ThNiUlRYcOHdIrr7xit75ly5bau3fvnz4nOTlZycnJtsexsbGSpLi4uL98r/TkpAes1rz+bt/dj/g76dlQiTllx/6VpLSktGx5HTPKjn2ckMb+vZfs+g4nJSdmy+uYUXbt4zupqdnyOmaTXfv39p2EbHkdM/q7fWzdbhjGX7+Q4eQuXrxoSDL27Nljt37ixIlG2bJl//Q5b7zxhiGJhYWFhYWFhYXFyZYLFy78ZTZ0+p5bK4vFYvfYMIy71lmNGzdOI0eOtD3OyMjQzZs3VahQoXs+JyeJi4tTQECALly4IG9vb0eXY0rs44eL/fvwsY8fLvbvw8c+fvicbR8bhqH4+Hj5+/v/ZTunD7eFCxeWq6uroqOj7dZfvXpVvr6+f/ocT09PeXp62q3Lnz//wyrxofH29naKL6MzYx8/XOzfh499/HCxfx8+9vHD50z72MfH52/bOP1sCR4eHqpevbo2b95st37z5s2qV6+eg6oCAACAIzh9z60kjRw5Ur1791aNGjVUt25dzZkzR+fPn9cLL7zg6NIAAADwDzJFuO3evbtu3LihN998U5cvX1ZwcLDWr1+vUqVKObq0h8LT01NvvPHGXUMrkH3Yxw8X+/fhYx8/XOzfh499/PCZdR9bDOPv5lMAAAAAnIPTj7kFAAAArAi3AAAAMA3CLQAAAEyDcAsAAADTINwCAADANAi3JpKRkSEmv3i4MjIyHF0CkCV37txxdAmmxrEXzs4wDNN8j5kKDMgC60HAxYXzQ+Q8hmHIYrEoLS1NO3fu1JIlSxQXF6eCBQtq4sSJKlCggKNLNCXrfsfDlZGRIYvFwr5+iJx9H/OX2UlZz0muXLmiL774Qi+99JJCQkJ09uxZB1dmLtae2u+++0716tXT4sWLdf36dVksFluwpcc8eyUlJenWrVuOLsOppaenS5I++eQTvf7667p586bi4+O1a9cueXl56c6dO9qzZw+9uVlk/f+emJiobdu2qV27dmrfvr1mz56tpKSku9oh+2RkZMjFxcUWutLT09nP2WDbtm1q1KiR1q1bJ0l2+9gZf7Ek3Dopi8WipKQkPf/885o4caLc3Nz05Zdf6uDBg5KkkydPKj4+3sFVOj9rgL1z545++ukn9evXTw0aNFDv3r21Zs0apaam2h0EkDUZGRnatm2batasqc6dO+uFF15QRESEJAJCVri5/XbzyXfffVchISFavny5JKlly5by8PBQZGSklixZomPHjjmyTKdl/WP/7rvv6qWXXlKVKlV06tQpzZs3T7lz59bt27cVFxfHcSEbWP//JyUlaeXKlerTp4969eqlVatWSZJcXV1t+5ljRdalpKQoPT1dISEh8vf314svvqgTJ05Ikl1HjrMEXcKtE7L2ynz66ac6d+6cIiIi1LVrVxUtWlQtW7aUYRhas2aNFi1aZGuLzPt97/jatWvVtm1bjRs3Tm3bttWVK1fUv39/1a1bV2PGjNHhw4cdXK1zsn4/FyxYoJdeeklt27ZV8eLFtW3bNhUqVEiGYeiHH35QYmKigyt1PidOnJCrq6uefvppJSQk6Pvvv1fv3r0lSXnz5tW2bduUmpoqiVCQWa6urpKkjz76SJMnT9bbb7+tkiVLqmPHjpKk77//Xj169OC48IAyMjKUkpIi6bd9PXToUF25ckW3b99Wr169lDdvXvXp00f79++XJE4mHkCLFi20bNkyLVu2TC+++KJmzJihihUrKjg4WG+99ZaioqLk4uLiNEPxnKNK2LF+uVatWqXu3bvLxcVFs2fPVuPGjVWgQAEZhqHr169r3759toMwMs96hvrOO+/o2rVrmjt3rt544w1NnjxZ06ZNU8eOHRUREaHw8HCNGDFCu3btcnDFzsf6x+j9999Xr1699L///U9FixZVw4YNVbBgQZ0/f17Tp0+39dLg/nl4eKhw4cI6fvy4Fi9erMDAQFWtWlWSdPr0aV2+fFn169eXRCjIDOuJwPbt2+Xj46P//Oc/Onv2rA4ePKinn35aklShQgWdP39eefLkcWSpTs/FxUWenp6SpOnTp+vdd9/V2rVrNX/+fO3Zs0dvvfWWzp07pzp16ui5555zcLXOzdXVVcWKFVOJEiV08uRJtW3bVsOHD1etWrU0f/58BQUFqUOHDpoxY4ZT9N66OboAZJ7FYlF6erqqVq2qixcvSpLWrl2rhQsXSvrtgLBlyxa98MILkn7rHSPkZp51n504cULVq1dX7ty5Jf0WGh5//HG99dZbio2NVcuWLTV//nwNGTJEe/fuVb58+RxZtlNxcXHRjRs3lJCQoLZt20qS5s6dq6+//lqSVKxYMcaRZ5L1YsegoCA1aNBAH3zwgY4cOWI7HoSHh2v69Onq0KGDJCktLc02jAF/z3oi4Ofnp+LFiys2NlarVq1SzZo19cgjj0iS9u7dq/j4eJUrV86BlTq35cuXa+vWrXr55ZdVpkwZ9evXT0FBQfL09JSnp6cqV66s4OBg9e7dW0ePHlVAQICjS3Zqqampcnd31/jx45WRkaGlS5cqT548iomJ0U8//aS33npLa9euVVRUlIYOHerocv8WPbdOJj09XWlpaXJ1dVWLFi105MgRvfXWW/Lx8VGDBg2UlpamFStW6MyZM+rTp48kEWwfgGEYatq0qebOnatdu3bZfsaVpIIFC+r48eOqW7euvvjiC7m6uur48eMOrNY55cqVS8HBwfrpp5907Ngx5c2bV40aNZIkRURE6MiRI7Yghns7e/asEhIS7C52HDRokK5du6Zz585p+vTp6tmzp1q2bCk3Nze9/vrrkuQ0PzPmNGXKlJGbm5v69eunyZMn6z//+Y8k6ejRo5oxY4Z69uzp4Aqd27Vr1xQaGqpatWqpRo0a2rp1q7788ku7Ni4uLipcuLCaNWumsmXLOqhSc3B3d5ckHTlyRHXr1rX96lCgQAHVrVtXb775pp566inNnTvXkWXeN6YCcxLWK0R/Ly4uTqNGjdJnn32m3Llza9iwYTpw4ICuXr2qHj166LXXXqPXNhtcv35d/fv317Vr19S9e3dVrVpV8fHx2rlzp2bPnq1bt24pKipKFSpUUHh4uEqWLOnokp3OO++8o+nTp8vFxUWNGjXSggULdOjQIb377ru6ffu21q5d6+gSc7zOnTsrISFBjRs3VvPmzVWrVi3bth07dmjDhg06e/asWrdurW7dusnb29uB1TqfW7duKX/+/HbroqOj9dJLL2nHjh2qVKmS0tLS9PPPP6thw4b6+OOPVaRIEccUawKJiYm6ePGijh49qtDQUB08eFBHjhxRo0aNNGjQIHXr1s3RJZpOWlqaRowYoU2bNmnz5s0qVaqUbdvNmzdVp04drVixQsHBwQ6s8v4Qbp3EsmXL9Oqrr6pXr17q0qWLKlasaNsWHh6uTz/9VLt371bdunX11FNPqWHDhvLw8GDexQdk3X8nTpzQ+++/r9WrV8vLy0tubm7y8fHR+PHj1alTJ02aNElLlizR0aNHHV1yjhcZGan4+HgFBQXZhnpI0scff6yvv/5aUVFRypMnjxITE/XEE0/o9ddfV6VKlRxYcc53584dTZ8+XSdOnNDZs2eVnp6ukiVLql69emrTpo2CgoJsba3faY4NmePv768aNWroueeeU8OGDeXj4yNXV1ddunRJa9eu1cGDB5UvXz498sgjGjx4MJ0K2SgxMVFnz57VDz/8oHXr1iksLEwZGRlq06aN+vbtqyZNmji6RNM4c+aM+vbtq8KFC6tz584qV66c3NzctGjRIn3zzTeKjo52dIn3hXDrJDZs2KDly5frzJkzunLlikqWLKm2bduqc+fOdmdXd+7cUa5cuRxYqbnEx8fLy8vLrtd8y5Ytyps3rypVqqQ8efJoz549GjVqlF544QX17dvXgdU6h44dO+r8+fNq166d6tSpo3LlyqlUqVJyc3PTgQMHdOLECV27dk0FChRQSEgIASwTkpOTtX//fu3atUuHDx/WpUuX5ObmpvLly6thw4Zq1qyZihUr5ugynU56eroWLFigpUuXasuWLSpSpIj69eun1q1b64knnnB0eaZk/dXROutHuXLllJGRoRs3bigiIkL79u3TkiVLlJqaqh9//NHR5ZrK3r17NWXKFJ06dUre3t46deqUKlasqLFjx6pz586OLu++EG6dSHx8vE6ePKmDBw/qhx9+0IkTJ5SUlKSKFSuqQ4cO6tSpk7y8vBxdptOzHlSXLVumhQsXateuXSpfvryeeeYZ9ejR466fJqXfpgsrUqQI4xfvQ1hYmBYtWqRNmzbpzp07Cg4OVqNGjVS/fn1VqlRJefPmdXSJTsd6GP/9icDVq1e1f/9+ff/99zp27Jji4uKUnp6uPn36aPDgwY4q1emdPXtW/fv3186dO2WxWBQUFKQePXqoW7duCgwMtPs1Ag8mKSlJzZs318CBA9WjRw/bzAnSb9/56Oho3blzR4GBgQ6s0jzi4+N1+/Zt3b59W0FBQTp27JiOHTumSpUqydfXV76+vo4u8b4Rbp3UxYsXdfz4cR0+fFj79+9XRESEPD09FRwcrJkzZxJyH1BCQoKKFy+utm3bqkGDBtq3b5/WrVunpKQktW3bVj169FDnzp356fEBrVmzRgsWLFBYWJg8PT1VvXp1NW3aVJUrV1aZMmVUsGBBR5folG7fvm13khAZGanvv/9eGzZs0LPPPquWLVv+6Th+3Jt1GEeHDh0UGBioSpUqqVSpUlq/fr0WLFig1NRUBQcHa/z48WrRooWjy3Vq1g6Gjz76SJ9//rl27dql/Pnz2w2pOXz4sMqWLcvsNA/Iuk/XrFmj119/XYZh6NatW3rllVc0aNAgR5eXZYRbJ2H9z75z507bleRW1rlW9+7dqxs3btx1RSnun/U/+hdffKHZs2frhx9+sG27cuWKtm7dqvnz5ys0NFSXL192qjPZnMJ6l5vfTz9169YtLV68WMuWLVNERITy5Mmj7t2763//+58DK3Ue1uPD4cOHtXTpUq1atUqJiYlq1qyZQkJCbPPZImusJwJhYWFq06aNfv31V7sL8n744Qd17NhRhQoV0vTp09W0aVMHVuv8rMfh5s2bq3Hjxvrvf/9rtz0pKUnvvPOOihcvroEDBzqoSudn3c8XLlxQnTp1NGrUKNWqVUuNGjXShg0b1KJFC23YsEH58+dX7dq1nepkmMkNnYSrq6tSU1PVq1cvpaenq0OHDnrmmWfUoEEDBQUFKSgoSG3atFFsbKykP59dAfevfv36On36tO0K6YyMDPn6+qpnz57q0aOHLdhyUU7m/f4uN7/88osMw9Cjjz6qF154QS+88IJ++eUXzZ49m1knMsH6C8Jzzz0nNzc324T2S5cuVYMGDRQSEqKpU6eqQIECjizTaVm/r8ePH1eRIkWUlJQkb29v20lF7dq1NWLECBUuXJhgmw0sFotSU1NVokQJhYeH29Zbp8HMnTu3Vq1a5dQ9izlBRkaGXF1dNWvWLJUrV04jRozQ999/r2LFiqlBgwZKT0/XsWPH9NNPP9nNvuIMSD9OwHqL0p9//lmtW7dWfHy8Nm3apHbt2qlMmTIaP368IiMjlTt3bvn5+Uli7sqssAbVqKgo1a9fX9OmTdPWrVsl/f/9aRiGXFxcVLx4cUnc2SmzrN/lI0eOqF+/furUqZPq1aunRx55ROPHj9eNGzdUunRpTZkyRSEhIQ6u1rn88MMPOnfunLZt26bRo0dr9OjROnDggFavXq0NGzZo9+7dji7R6bVu3VpxcXGaPHmy7ty5YzcsKTw8nH2cjdzd3dW6dWutX79eK1eulCS5ubnJYrFo06ZNioiIUK9evRxcpXOzfn8vXryoatWqSZLefvttderUSbly5ZKrq6uuXr2qxMREpxuCx7AEJ2DthW3VqpWqVq2qLl26yMvLS2fOnNGSJUu0aNEiubu7q06dOnr11VfVsmVLSQSvrIqKitI777yjgwcP6sCBA6pdu7YGDhyobt26cTvNB2S9G1bt2rXl4+Oj5s2bq1y5cgoLC9OyZcv06KOPau7cudxtKBOsx4dDhw5p1qxZmjp1qgoWLKikpCTlypVLKSkp6t27t1JSUvTdd985ulynkpycbHcRkyQtWbJEr776qkqWLKkaNWqoevXq2rlzpxYuXKjNmzc7XQ9XTmU9ER42bJgWL16sRx99VDVr1lRCQoL27t2rdu3a6cMPP3Rwlc4rIyNDFotFFotFixYt0qxZs7R9+3YVLVpU27dvV6VKlZSYmKhy5crp/fffV9euXR1dcqYQbnM4a2/iuXPnVKZMGZ09e9Zu6q+YmBgNHDhQPj4+Sk5O1smTJzVv3jy7eXDx15KTk/Xzzz/b7bO0tDRdv35dhw4d0qJFi7RhwwalpqaqRo0a+uCDD1SlShXHFeyE4uPj5enpKQ8PD8XGxqpMmTI6cuSIrQc8OTlZBw8eVI8ePdSnTx+9/fbbnJxlUvv27bV371598skn6tGjh90265XmX331FTd2yYRnn31Wb7/9tooXL267PakkrV+/XuvWrdOpU6d0+vRp+fn56ZVXXnG6AOAsVqxYoe+//16HDh2Sq6urRowYoSZNmnAxWTb59ddf1aFDB509e1a5cuXSyZMnFRkZqZkzZ+rw4cN2Q0OchgGnEBYWZjz22GPG1q1b79q2atUqo0uXLsaJEyeMRx991Bg/fryRnp7ugCqd08yZM43KlSsbhmEYV69eNX755Re77SkpKUZkZKQxb948o0aNGsbmzZsNwzCMjIyMf7pUpzV+/HgjJCTEWLp0qbF+/XrjySefNE6cOHFXu2nTphlVq1Y1UlJSHFCl87B+96z/zyMjI41OnToZwcHBhouLi9GhQwfjm2++MSIjI41XX33V6NChg3H06FHDMAwjOTnZYXU7kytXrhhNmzY1DMMwbt++bQwdOtTYtGmTcf36dcMwDCM1NdU4d+6ckZyczD7NJtbvc0xMjHH48GFj06ZNxoEDBzgeZKObN28aM2bMMI4cOWKkpaXZ1sfExBijR482Hn30UcNisRhFixY1OnXqZOzYscOB1WYdPbdOIiEhQU899ZQuXbqkiRMnqnr16rbJ2F944QWdP39e69ev1xtvvKGDBw9q3bp1Dq7YuVy6dEn+/v4aOXKkpk2bpo4dO6pnz55q2rSpChUqZGvHTTIyzzAMjRw5Uj/88IOSk5NVvnx57d27V02bNtXkyZPtblE6atQohYWFMXbxPsTHxytfvny2nthz587pzJkz2r9/v/bt22e7FXehQoX05ptvcvHNAzh58qTq1KmjO3fuqGzZsurSpYvat2+v8uXLy9PT027mDzy4nj17auXKlfLz85O/v79KlSqlunXrql69eqpatSrXlDyAhQsXasyYMapYsaLKly+vWrVqqVq1aipbtqwMw1BkZKRiYmIUGxur+vXr3zUsx1kQbp3IL7/8omHDhunSpUuqWLGivLy8dODAAcXExOiTTz5R69at1axZM9WoUUNTpkxxdLlOwTAM20Vi0m9TzKxZs0bz58/Xli1b5O3trY4dO6p3796qUaMGY24fQGxsrDZs2KB169bpxx9/tF24V7NmTQUFBenIkSOKiIjQiBEj7pruDvb27dunrl27Kioq6q5hBhkZGYqIiNDJkycVFham48eP6/z58ypYsKDq1KmjYcOGqUSJEg6s3nmEhobK3d3ddnvX06dPa+bMmVq6dKmuXLmihg0bqlOnTurYsSM3EnhA1rHjy5cv19ChQ/Xtt9/Kw8ND27ZtU1hYmC5duqS8efPK19dXM2bMYA7sLEpPT9eWLVu0ceNGHThwQHfu3JG/v7+qVq2qJ554QtWqVbPr0HFWhFsnc/PmTS1fvlwbNmyQm5ubvL291bdvXzVs2FBLlizR8OHDFRYWZjcuF/f2zTff6ObNm2rZsqVKlChhd/OLK1euaOnSpfrqq6909OhR5c+fX8ePH2du20z64wmEJNsvDdarns+cOaNcuXJpzJgxevXVVx1YrXP45Zdf9Ouvv6pJkyb65ptv1Lt3bz333HN69tln7ea0TUxM1MmTJ3X8+HEdPHhQoaGh+vzzz9WgQQMHVp+zGf93nUNYWJiGDh2q559/XgMGDLhr2r/Tp0/r/fff12effaYFCxaoZ8+eDqza+Vn376RJkxQfH6/JkyfbtiUnJ2vv3r1as2aNYmJimMs9m8TExGj9+vXauHGjTp06JYvFojJlyqhGjRqqUqWKGjZsaBtn7mwIt04gKipKGzduVGBgoKpUqWI7q0pKSrLd6vHOnTtatGiRLl68eNeE17i35557TvPmzVORIkXUsmVLdenSRVWrVpWvr6/d8IOTJ09q48aNGjlypAOrdX5r1qxRkyZN7O6e9eOPP2rbtm1auHChnnnmGY0YMcKBFTqfsLAwhYaGaseOHTp8+LCKFCmirl27KiQkRI8++qit3a1btxQREaGaNWs6sNqcz9qD2LVrV3l7e2vq1KkqVKiQDMPQ8uXLNW3aNJ08eVI9evTQxx9/LHd3d+YVzybp6el655139NNPP+nrr7/+0zYMDXtw1llrfi8yMlJr167Vli1bFBUVJRcXF4WGhjrt3NiE2xzK+lPj1q1bNXr0aP3666+6ffu28uTJo9atW6tnz56qU6eO8ufP77RnVjlFWlqa5s2bp08//VSHDx/WI488os6dO9vG1BUqVIgxddng8OHD6ty5s8qUKaNq1aqpXbt2dsMP0tLSlJiYaHfnJ/w56/EhKipKixYtUq9evZSWlqYTJ05o69at2rx5s6KiopQvXz5t2LBB5cuXd3TJTsUwDPn4+GjLli22qb2WLFmiN954Q6VLl1bz5s31ySefqEuXLpo6dSrhNpusX79eAwcO1I0bN9SvXz/16NFDVatW5ZjwkBw8eFARERGqXbu2SpcubVv/ww8/6MSJE7abwTgjwm0OZT1YNmnSRKVKldJ///tf+fn5admyZZo7d64OHjwoHx8fjRo1SmPHjv3Tn37x1wzDUHp6ul1wvXz5smbOnKmvvvpKUVFRqlatmrp27aomTZowf+UDunjxotatW6fjx48rPDxcsbGx8vPzU6tWrdS8eXNVqFCBO75l0vDhwxUeHm672Yj028WnUVFROnz4sLZs2aJPP/2U3sVM2rVrl4YOHap169YpICBAcXFxatu2rYKDg/Xpp59Kkv773/9q3759WrRokYoWLergis0hOjpay5Yt0969exUeHq4CBQqobNmyql27tqpXr64qVaowjd0DsB4Drl+/rsGDB2v37t2yWCy6fPmyHn/8cY0ePVp9+/Z1dJnZ4x+alQFZkJKSYjRu3Nj48ccf79oWFRVljB071pg9e7ZhGIbdlB7InHtN6XXw4EGjf//+hsViMZo1a/YPV2Ved+7cMfbv3298/PHHRoMGDYw8efIY/v7+xrJlyxxdmtNITU01DMMwPv74Y+Odd965Z7uEhIR/qiRTOXv2rFGlShXjyy+/NFJTU40hQ4YYFStWtDsWr1271ihXrpzjijS548ePG2+//bbRokULo2bNmkblypWNsLAwR5fl1Kw5YeTIkUa1atWMxYsXGxcuXDAOHTpkDB482ChUqJDx/vvvO7jK7EHPbQ5kHQ9z5swZffHFF3J1ddVbb70l6bfeRom7j2UnwzAUERGhw4cP68CBAypXrpy6desmHx8fWxvrVGF/NlYJWffrr7+qZ8+eqly5siZPnmy3z2HP+L9e7aVLl+qXX35Rly5d9Nprr+nYsWNatmwZN27JZn379tXSpUtVrFgx3b59W5999pk6dOhg296rVy+5urpq/vz5DqzS+Rm/+7Xm8OHD+vnnn1W6dGk9/vjjyps3rzIyMrRlyxatX79eU6ZMcdqpqRwpPT1dP/30kypUqCBJatu2rZ5++mn17t3b1sYwDL3yyitatWqV1qxZo6CgIEeVmy0ItzlYq1attHnzZvn4+GjKlCnq2LEjV+pnI2tQXbBggaZNm6azZ8+qVq1aunDhgtLS0vT8889r2LBh8vDwcHSpTsv6h2vatGkKCAhQixYt7ho/N2HCBPn4+HAh2d+wjrMtX768+vfvr0qVKqlHjx6KiYlRcHCwXnjhBXXo0IFpvrLRpk2btG/fPrVv317Vq1e3rT948KC6dOmi5cuXc4FeNhk/frxWrVqlpKQknTlzRp999plTj/nMSdauXatRo0bpiSeeUL169XT06FF5eXlp0qRJkv7/cIWrV6+qUqVK+vbbb+1mXXFGhNscJCUlRe7u7raz2OTkZO3atUtffPGFVq9eLU9PT7Vr1059+/ZVjRo16OXKJsWLF9ewYcMUEhKijIwMnTlzRqtWrdLKlSs1ffp0tW7d2tElOrXY2Fi1a9dOqampKliwoGrWrKnmzZurQYMGSkpKUo0aNTRo0CANHTrU0aXmeNHR0QoICFBkZKRKlCihpKQkHTp0SJ9//rlWrlyp9PR0/ec//1Hnzp3VoUMH22wqyD4HDx7UkCFDVLZs2Xte0Y/7Yw1VYWFh6tatmz766CN17NhRXl5e2rVrl2rWrKmJEyeqTJky6tKlC7+aZVFYWJiWLl2qs2fPKi4uTjdv3tSlS5f04Ycfqm3btrY5g1evXq2ePXvq9u3bDq74wRFuc5AXXnhBzz33nGrVqnVX0L1x44ZWrFihr776Snv37lXp0qV1+vRpBtdnkbVH8fDhw2rRooUiIiLsJgVPT09Xp06d5OPjo88++4ypZx7Q0aNH9cMPPygsLEwRERFKSUlRSkqKYmJi5OPjo3379nGDjL9gDQGTJ0/W4sWLdfTo0bvaWG+SMW/ePIWGhurkyZMqV66cA6o1t5s3b2rnzp2qUKGCypYt6+hynJr114iQkBAlJSVp4cKFmjFjhubOnWv7jr/zzjvav3+/VqxY4eBqnV9UVJR27typ/fv3a8+ePYqNjdUjjzyiEiVKKCUlRQkJCerRo4d69Ojh6FIfGKdBOUR6erquX79uG3YwYsQI1a9fX3Xr1pWfn58KFSqkAQMGaMCAAfr555917Ngxubq63nV3Itwf60lDWlqaihYtqu+//14dO3a0bXd1ddXTTz+t//3vfwTbbFC5cmVVrlxZISEhCg8P1+7du3Xz5k15enqqVatWBNu/Yf2+LliwQKdOnVKDBg3UvXt39enTxzbMw8fHx/aH6cqVKwxhekgKFiyozp07O7oMU7D+7XJ1dbXd4W3evHl6+umnbW1OnDjBbBQPyHpyXKJECfXq1Uu9evXSqVOntGPHDu3fv1979+7VjRs3VL58edvd+JwdPbc5UHx8vOrUqaPTp0+rWLFi6tChgzp16qTg4GAVLlyYeW2zUWpqqnr27Kno6GiNHz9elStXVtGiRRUfH6++ffsqb968mj9/PheSZZK1Z9z4v3uVL126VF5eXipfvrxq1Kih/PnzKzU1le/yfbDuyyNHjqhmzZr6/PPPtX37du3YsUMxMTF64okn1L9/f3Xq1MnRpQKZYv1ur1y5Ui+++KI++ugj9enTRxcuXFCBAgUUERGhOnXqaN26dapTp46jyzWFP04JmJKSoiNHjmjTpk26fv26PvroIwdWl30ItzmA9T/4tm3blJycrNatW8tisSgmJkZz5szR119/rZMnT6p8+fJ68skn1alTJ7uLG/BgwsPDNWTIEJ06dUq1a9dW0aJFFRoaqoCAAH322WeqUKECc4RmkvUXhRkzZmj27NlKSkrS7du3lZqaqscff1zjx49XixYt+OXhPvz+p9uEhAQtXrxYN27c0K+//qr9+/dr/fr1CgsLk6urq9q1a6dnn31W9erVc3TZwF+y/t0LDw9X+fLlNWbMGK1evVoZGRkaM2aMUlNTtWLFCnl6emrjxo2OLtfpGYahAwcOaOPGjYqOjtZjjz2mVq1a2Q1d+v1dT50d4TaHuHHjhu32ryNGjJCnp6ctTBmGoZiYGM2aNUuvv/66Ro4cqffee48J77NZaGiovv76axmGoYoVK6pTp0567LHHHF2WUytYsKDGjx+vPn36qGDBgjp06JAmT56s0NBQfffdd2ratKmjS3QaLi4uWrt2rdq2bWtbl5GRoWvXrunnn3/Wnj17tHjxYvn7+2v9+vUOrBS4P3FxcSpfvrw2btwoLy8vff3119qyZYsSExN17do1PfPMMxo8eDAzgDwA68nxt99+q0mTJskwDAUEBGjr1q3y9/dXcHCwOnfurBYtWsjPz8/R5WYbwq2DWXsE3377bW3evFmLFi2Sv7+/DMPQvn37NG7cOIWHh6tWrVqaM2eOSpYsqYSEBHl5edGb+ICuXr2qr776SikpKapQoYKeeOIJFS5cmN7EB2Q96dq0aZMGDBig8+fPKyMjQxaLxXYy1qxZMwUHB+uDDz5gX98HwzB07NgxVa5c+Z5tUlJSFBUVpVy5csnf35/vMXIs6zFi3bp1eu+997R9+3bbtpiYGJ0/f14VKlSQq6srHTgPyJoTKleurM6dO2vChAnq27evoqKiVK9ePX388ce6c+eOunXrZqrZPxhE6GDW/7jz58/XK6+8In9/f0nS1q1b9eabb+rOnTuaOHGiFixYoMGDB2vt2rW2i28Itpln/YO/evVqvfnmm7p586ZcXFx048YN+fv768UXX9Tzzz/v6DKdmvU7bRiGPD09tX//ftWqVUuGYSglJUUeHh5q3769lixZQvi6TxaL5Z7B1hoUPDw87O4Pz75FTmU9RsTHx6tgwYJ2F0AWKFBABQoU4JfJbGAYhlxcXHTx4kVdvXpVgwYNkvRbvpg/f76aNm2qhIQEXb58Wa+99pqDq81epCMHs1gsunjxotzd3fX444/b1r///vsqXry4NmzYoEGDBmngwIG6dOmSwsPD+Q//AKz7bty4cWrSpIm2b9+uM2fOKDw8XG3atNGIESM0c+ZMB1fp/AzDsN2wYdiwYdq3b58tgF28eFGrV69mXGg24XgAZ2D9kfjUqVM6cuSIrl27po8++kjr16/XSy+9pLCwMCUnJ9va871+cNZ9GB4errJlyyotLU179+5Vvnz5bHcga9WqlZKTk1WmTBlHlprt6LnNAfLly6dSpUpp5cqVqlatmmbPnq2DBw9q2bJlKlSokCSpXr16+u9//8v0Pg/IxcVFUVFRunTpkkaMGCF/f39lZGSoRIkSeu+995SQkKC1a9fqmWeeuetOWvhrvx8mY7FYlJqaqnXr1mnMmDEKCQmRh4eHypYtq5MnTypXrlwaNWqUgysG8E+x9sSGhISofPny+uijj9S6dWsVKlRIP/30k1555RVVrlxZtWrVUq1atZz+9q85SfPmzZUnTx55eHgod+7ccnFx0eHDhxUQEKANGzYoJibGdLMBMeY2h5gyZYrGjx+vggULysXFRS+99JLGjBljt33JkiU6fPgwY20f0MmTJ9W9e3eNHj1affr0kSTbtFQ7duxQ79699csvvzBNVRa988472rVrlxITE1WwYEEFBQXJ19dXt2/fVnh4uMqVK6dBgwbZhuAA+HcwDEN58uTRvn37VKVKFUnSqFGj5Ofnp6tXr2rfvn22oUuDBg1Sz549HVuwCaWkpOjpp5/WL7/8osTERCUmJmrOnDlq06aNo0vLVuaK6k5s7Nixat26tdatW6cGDRrY3df5559/1vLlyzVkyBBJ///nHWTN448/ripVqui1116Tt7e3OnXqJHd3d12/fl2LFy/WY489Jnd3dy7IuU/WHpmoqChNnjxZ8+bNU6NGjeTm5qaLFy/q6NGj8vf318svv6zx48c7ulwA/zDrMeKzzz5TyZIlbcH2/Pnz+uKLL3T27FkVKFBA8fHx2rx5s7755hu78ePIHunp6fLw8NB7772nb775RgkJCWrYsKHpgq1Ez22Od+PGDXXu3Fl58+bVqlWr6E3MJOtB9cqVK5ozZ45u376tKVOmKCkpSUOGDNGOHTuUO3dulS5dWr/++qsk6ZNPPlGDBg0It/fJ+kvCiBEjFBkZqWeffdZ2t7fTp09r8+bN+vjjj5WamqqVK1fa/rAB+HewHiNq1qypevXq2W4UMHnyZK1fv17bt2+XxWLhePsQrFy5UtOnT1eBAgXUsGFD1a5dW1WqVDH9nTcJtzlccnKyduzYIV9fX1WpUoUhCZlk3V/9+/fXnTt31KNHD7Vr107SbycOe/bs0dGjR3X+/HkVLVpUAwYM0COPPOLYop2QYRgqVKiQFi1apFatWt21/fr166pbt646d+6sqVOnciU08C9z+/ZtVahQQcWLF1fVqlXVsWNHPf/885o0aZLtdrtpaWnKyMiQh4eHg6t1btaOmVWrVmngwIFq0KCB0tLStGfPHrm5ualu3bpq3769KleurCpVqpgyUxBuYXpXrlxRpUqVtGnTpnv2Gm7btk0NGjSQu7s7wSsTfv9z4/vvv69Tp04pLS3NNj+lYRjKyMiQq6ur+vfvr5SUFM2ePds0d8EBcH+sczWvWbNGu3fv1tWrV/XTTz9pwIAB6tixo5544glCbTaxdup07NhRQUFBeu+99yT9dvKwdOlSffXVV9qyZYuaNGmiLVu2OLjah4MxtzAt63/wzz//XIGBgXcF29+H2AkTJqh3794aMGAAwTYTrPtw9uzZatmypSTZrro1DEOGYdh+aqxZs6aWL19OsAX+haxzNVeuXFmJiYk6fPiwFi9erGPHjumHH36w9eg++eSTdtNiIvNcXFyUkZGhChUqqGLFirb1bm5u6tmzp3r27KmrV6/q3LlzjivyITNfXzTwf6w/tZw8eVK1a9dWamqq3cV4vw+xHTp00IEDB/7xGp2di4uLbt++ratXr+rAgQMaOnSovv32W924cUMWi8Xu566dO3cqMDDQgdUCyAny5MmjJ554QjNmzNDy5cs1evRo2+13Dx065OjynNbv/75t2rRJe/bs0fTp0xUREaG0tDS7dkWLFlWtWrUcUeY/gp5bmF6FChW0dOnSuy7G+33P7datW9WoUSNJ4kKyTPLy8tLq1au1evVq7d69WwcOHNCcOXNUvXp1NW/eXPXr15enp6c2bNig9evXO7pcADlIoUKF1KVLFz355JM6f/68ihQp4uiSnJbFYlF0dLT8/PwUERGh8PBw3bp1S927d1ffvn3VuHFjlS5dWnnz5nV0qQ8dY25heuvXr1e7du304Ycf6tlnn7W7OYNhGDpy5Ijq16+vn3/+WSVKlGDM7QNITEzUwYMHtXTpUp04cUJJSUkqVaqUMjIytH37dl2/ft3RJQKAqVj/Zm3btk2TJk2yG0cbHh6uqVOnasWKFXJxcVHr1q3VqlUrde/eXfny5XNg1Q8X4Rb/Cs8++6yWL1+uQYMGqVOnTgoICFChQoW0e/duTZw4Ub6+vlq6dCmzUWSjGzduaMeOHVq1apW2bt16141JAAAPzvp3q1WrVgoMDNSnn34qSdq/f7/c3NxUrVo1SdLy5cv1ySefaNeuXUpISDD1dGCEW/wr3Lx5U2+++abmzZunlJQUBQYGKjY2VpcuXdLAgQM1atQolSlThnD7EBiGoQsXLqhw4cLKkyePo8sBANMxDEOenp7av3+/7eLpOnXqqEePHho+fLhd23/D3znCLf5Vzpw5o127dmnPnj3y8vJShw4d1KxZM4YhAACcjnVIwty5c/Xee+/p9OnTkqRLly6pbNmy+vHHHxUUFGRrV7p0aX355Ze2a0zMinCLfz3G2AIAnNG97v42adIkbdq0STt27JBhGHJxcdHu3bvVokULJSUlObjqh8/c/dLAfSDYAgCc0R+nYxwyZIhCQ0M1d+5cvfDCC3ZTMs6aNUsdOnRwcMX/DHpuAQAAnNS97v7Wv39/derUyTYdY/78+bV+/XrVq1fP0SU/dIRbAAAAE/j93d/+zdMxEm4BAABM5saNG9q5c6e+++67f910jIRbAAAAk/o3TsdIuAUAAIBpMFsCAAAATINwCwAAANMg3AIAAMA0CLcAAAAwDcItAAAATINwCwAPSb9+/WSxWGSxWOTu7i5fX1+1aNFCX3zxhTIyMh7qe0+YMMH23vdazp0791BrAABHYCowAHhI+vXrpytXrujLL79Uenq6rly5oo0bN2ry5Mlq0KCBVq9eLTc3t4fy3vHx8UpISLA9rlmzpgYOHKgBAwbY1hUpUkSurq4P5f0BwFHouQWAh8jT01N+fn4qXry4qlWrpldffVWrVq3Shg0bNG/ePEnS+fPn1bFjR+XNm1fe3t7q1q2brly5Yvc6s2bN0qOPPioPDw899thj+vrrr+22WywWffrpp+rYsaO8vLz03nvvyc/Pz7a4uroqX7588vPzU2hoqCpUqKC0tDS71+jSpYv69Okj6bee3ypVqmj27NkKCAhQnjx51LVrV926dcvuOV9++aXKly+vXLlyqVy5cpo5c2b27kAAyCTCLQD8w5o2barKlStrxYoVMgxDnTp10s2bN7Vz505t3rxZZ8+eVffu3W3tV65cqZdeekkvv/yyjh8/rueff17PPvustm/fbve6b7zxhjp27Kjw8HA999xz93z/rl27Kj09XatXr7atu379utauXatnn33Wtu7MmTNaunSp1qxZo40bN+rIkSMaMmSIbfvcuXP12muvaeLEiTp16pQmTZqk119/XV999VV27CYAyBoDAPBQ9O3b1+jYseOfbuvevbtRvnx5IzQ01HB1dTXOnz9v23bixAlDkrF//37DMAyjXr16xoABA+ye37VrV6Nt27a2x5KM4cOH37OWUqVKGR9++KHt8aBBg4w2bdrYHk+bNs0oXbq0kZGRYRiGYbzxxhuGq6urceHCBVubDRs2GC4uLsbly5cNwzCMgIAAY+HChXbv89Zbbxl169a9Zx0A8LDRcwsADmAYhiwWi06dOqWAgAAFBATYtj3++OPKnz+/Tp06JUk6deqU6tevb/f8+vXr27Zb1ahR477ff8CAAQoNDdXFixcl/Ta8wHoBnFXJkiVVokQJ2+O6desqIyNDp0+f1rVr13ThwgWFhIQob968tuXtt9/W2bNn739HAEA2ezhXMgAA/tKpU6cUGBhoC7l/9Mf1f2zzZ8/z8vK67/evWrWqKleurPnz56tVq1YKDw/XmjVr/vI51vezWCy22R7mzp2r2rVr27XjIjUAjkTPLQD8w7Zt26bw8HB16dJFjz/+uM6fP68LFy7Ytp88eVKxsbEqX768JKl8+fLavXu33Wvs3bvXtj2r+vfvry+//FJffPGFmjdvbtd7LP12odulS5dsj/ft2ycXFxeVLVtWvr6+Kl68uH755ReVKVPGbgkMDHygugDgQdBzCwAPUXJysqKjo++aCqxdu3bq06ePXFxcVKlSJfXq1UvTpk1TWlqaBg8erEaNGtmGGYwePVrdunVTtWrV1KxZM61Zs0YrVqzQli1bHqi2Xr16adSoUZo7d67mz59/1/ZcuXKpb9++eu+99xQXF6cXX3xR3bp1k5+fn6TfZlR48cUX5e3trTZt2ig5OVkHDx5UTEyMRo4c+UC1AUBW0XMLAA/Rxo0bVaxYMT3yyCNq3bq1tm/fro8//lirVq2Sq6urLBaLvvvuOxUoUEANGzZU8+bNVbp0aS1ZssT2Gp06ddJHH32kd999VxUqVNDs2bP15ZdfqnHjxg9Um7e3t7p06aK8efOqU6dOd20vU6aMnnzySbVt21YtW7ZUcHCw3VRf/fv312effaZ58+apYsWKatSokebNm0fPLQCH4iYOAPAv1qJFC5UvX14ff/yx3foJEybou+++05EjRxxTGABkEcMSAOBf6ObNmwoNDdW2bds0Y8YMR5cDANmGcAsA/0LVqlVTTEyMpkyZoscee8zR5QBAtmFYAgAAAEyDC8oAAABgGoRbAAAAmAbhFgAAAKZBuAUAAIBpEG4BAABgGoRbAAAAmAbhFgAAAKZBuAUAAIBpEG4BAABgGv8PKVydXTlfOn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40" name="AutoShape 8" descr="data:image/png;base64,iVBORw0KGgoAAAANSUhEUgAAArcAAAIACAYAAACYUkS6AAAAOXRFWHRTb2Z0d2FyZQBNYXRwbG90bGliIHZlcnNpb24zLjUuMiwgaHR0cHM6Ly9tYXRwbG90bGliLm9yZy8qNh9FAAAACXBIWXMAAA9hAAAPYQGoP6dpAABT2ElEQVR4nO3dd3QUZf/+8WtTgUBCTwgEDBIECb2D9M5DFSmCFA2gNAWkiD4ijwoINhQEAQsi0gXpEDpSIk0gFDFgEAKEGpKQhNT5/eF39+eKKAnBzY7v1zlzDjtz7+5n5yyTa+695x6LYRiGAAAAABNwcXQBAAAAQHYh3AIAAMA0CLcAAAAwDcItAAAATINwCwAAANMg3AIAAMA0CLcAAAAwDcItAAAATINwCwAAANMg3AJAFh07dkzPPvusAgMDlStXLuXNm1fVqlXT1KlTdfPmTUeXJ0lauHChpk2bdt/tGzduLIvFYlty586typUra9q0acrIyLC169evnx555JEs1TRz5kzNmzcvS88FgL9DuAWALJg7d66qV6+uAwcOaPTo0dq4caNWrlyprl276tNPP1VISIijS5SU+XArSaVLl9a+ffu0b98+LVmyRMWLF9eIESM0bty4bKmJcAvgYXJzdAEA4Gz27dunQYMGqUWLFvruu+/k6elp29aiRQu9/PLL2rhxowMrfDC5c+dWnTp1bI/btGmjcuXKacaMGXr77bfl7u7uwOoA4K/RcwsAmTRp0iRZLBbNmTPHLthaeXh4qEOHDrbHGRkZmjp1qsqVKydPT08VLVpUffr0UVRUlN3zHnnkEfXr1++u12vcuLEaN25se7xjxw5ZLBYtWrRIr732mvz9/eXt7a3mzZvr9OnTds9bt26dfv31V7uhBpnl7u6u6tWrKzExUdeuXbtnuzt37mjcuHEKDAyUh4eHihcvriFDhujWrVt2n/HEiRPauXOnrZ6sDm8AgD9Dzy0AZEJ6erq2bdum6tWrKyAg4L6eM2jQIM2ZM0dDhw5Vu3btdO7cOb3++uvasWOHDh8+rMKFC2eplldffVX169fXZ599pri4OI0dO1bt27fXqVOn5OrqqpkzZ2rgwIE6e/asVq5cmaX3sDp79qzc3NxUoECBP91uGIY6deqkrVu3aty4cWrQoIGOHTumN954wzbEwdPTUytXrtRTTz0lHx8fzZw5U5L+9AQBALKKcAsAmXD9+nUlJiYqMDDwvtr/9NNPmjNnjgYPHqzp06fb1letWlW1a9fWhx9+qIkTJ2aplscff1wLFiywPXZ1dVW3bt104MAB1alTR48//rjy588vT09Pu2EG9yMtLU2SdO3aNX388cc6fPiwunbtqty5c/9p+9DQUG3atElTp07V6NGjJf02RCMgIEDdu3fX/PnzNWDAAFWtWlW5c+eWt7d3pmsCgPvBsAQAeIi2b98uSXcNN6hVq5bKly+vrVu3Zvm1fz/0QZIqVaokSfr111+z/JqSdOLECbm7u8vd3V3+/v56//331atXL82dO/eez9m2bZukuz9n165d5eXl9UCfEwAyg55bAMiEwoULK0+ePIqMjLyv9jdu3JAkFStW7K5t/v7+DxRECxUqZPfY+vN+UlJSll9Tkh599FEtXrxYFotFuXLlUmBgoPLkyfOXz7lx44bc3NxUpEgRu/UWi0V+fn62/QAADxs9twCQCa6urmrWrJkOHTp01wVhf8YaQC9fvnzXtkuXLtmNt82VK5eSk5Pvanf9+vUHqDjzcuXKpRo1aqh69eqqUKHC3wZb6bfPmZaWdtcFZ4ZhKDo6OsvjigEgswi3AJBJ48aNk2EYGjBggFJSUu7anpqaqjVr1kiSmjZtKkl2Y2Ml6cCBAzp16pSaNWtmW/fII4/o2LFjdu1+/vlnuxkQMsvT0/OBe3Lvh/Vz/PFzfvvtt0pISLD7nP9UTQD+nRiWAACZVLduXc2aNUuDBw9W9erVNWjQIFWoUEGpqan68ccfNWfOHAUHB6t9+/Z67LHHNHDgQE2fPl0uLi5q06aNbbaEgIAAjRgxwva6vXv31jPPPKPBgwerS5cu+vXXXzV16tS7furPjIoVK2rFihWaNWuWqlevLhcXF9WoUSM7doOdFi1aqFWrVho7dqzi4uJUv35922wJVatWVe/eve1qWrx4sZYsWaLSpUsrV65cqlixYrbXBOBfygAAZMmRI0eMvn37GiVLljQ8PDwMLy8vo2rVqsb48eONq1ev2tqlp6cbU6ZMMcqWLWu4u7sbhQsXNp555hnjwoULdq+XkZFhTJ061ShdurSRK1cuo0aNGsa2bduMRo0aGY0aNbK12759uyHJWLZsmd3zIyMjDUnGl19+aVt38+ZN46mnnjLy589vWCwW4+8O+40aNTIqVKjwt5+9b9++RqlSpezWJSUlGWPHjjVKlSpluLu7G8WKFTMGDRpkxMTE2LU7d+6c0bJlSyNfvnyGpLteBwAehMUwDMOx8RoAAADIHoy5BQAAgGkQbgEAAGAahFsAAACYBuEWAAAApkG4BQAAgGkQbgEAAGAa3MRBUkZGhi5duqR8+fLJYrE4uhwAAAD8gWEYio+Pl7+/v1xc7t0/S7jVb/d3DwgIcHQZAAAA+BsXLlxQiRIl7rmdcCspX758kn7bWd7e3g6uBgAAAH8UFxengIAAW267F8KtZBuK4O3tTbgFAADIwf5uCCkXlAEAAMA0CLcAAAAwDcItAAAATINwCwAAANMg3AIAAMA0CLcAAAAwDcItAAAATINwCwAAANMg3AIAAMA0CLcAAAAwDcItAAAATINwCwAAANMg3AIAAMA0CLcAAAAwDcItAAAATMPN0QU4k+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srd+7caty4sU6cOGHXJjk5WcOGDVPhwoXl5eWlDh06KCoq6p/8KAAAAMgBHBpud+7cqSFDhigsLEybN29WWlqaWrZsqYSEBFubqVOn6oMPPtCMGTN04MAB+fn5qUWLFoqPj7e1GT58uFauXKnFixdr9+7dun37ttq1a6f09HRHfCwAAAA4iMUwDMPRRVhdu3ZNRYsW1c6dO9WwYUMZhiF/f38NHz5cY8eOlfRbL62vr6+mTJmi559/XrGxsSpSpIi+/vprde/eXZJ06dIlBQQEaP369WrVqtXfvm9cXJx8fHwUGxsrb2/ve7arPnp+9nxQEzr0bh9HlwAAAEzsfvNajhpzGxsbK0kqWLCgJCkyMlLR0dFq2bKlrY2np6caNWqkvXv3SpIOHTqk1NRUuzb+/v4KDg62tfmj5ORkxcXF2S0AAABwfjkm3BqGoZEjR+qJJ55QcHCwJCk6OlqS5Ovra9fW19fXti06OloeHh4qUKDAPdv80eTJk+Xj42NbAgICsvvjAAAAwAFyTLgdOnSojh07pkWLFt21zWKx2D02DOOudX/0V23GjRun2NhY23LhwoWsFw4AAIAcI0eE22HDhmn16tXavn27SpQoYVvv5+cnSXf1wF69etXWm+vn56eUlBTFxMTcs80feXp6ytvb224BAACA83NouDUMQ0OHDtWKFSu0bds2BQYG2m0PDAyUn5+fNm/ebFuXkpKinTt3ql69epKk6tWry93d3a7N5cuXdfz4cVsbAAAA/Du4OfLNhwwZooULF2rVqlXKly+frYfWx8dHuXPnlsVi0fDhwzVp0iQFBQUpKChIkyZNUp48edSzZ09b25CQEL388ssqVKiQChYsqFGjRqlixYpq3ry5Iz8eAAAA/mEODbezZs2SJDVu3Nhu/Zdffql+/fpJksaMGaOkpCQNHjxYMTExql27tkJDQ5UvXz5b+w8//FBubm7q1q2bkpKS1KxZM82bN0+urq7/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HPqT6/v6BJyrD3D9ji6BABANqDnFgAAAKZBuAUAAIBpEG4BAABgGoRbAAAAmAbhFgAAAKZBuAUAAIBpEG4BAABgGoRbAAAAmIZDw+2uXbvUvn17+fv7y2Kx6LvvvrPb3q9fP1ksFrulTp06dm2Sk5M1bNgwFS5cWF5eXurQoYOioqL+wU8BAACAnMKh4TYhIUGVK1fWjBkz7tmmdevWunz5sm1Zv3693fbhw4dr5cqVWrx4sXbv3q3bt2+rXbt2Sk9Pf9jlAwAAIIdx6O1327RpozZt2vxlG09PT/n5+f3pttjYWH3++ef6+uuv1bx5c0nSggULFBAQoC1btqhVq1bZXjMAAAByrhw/5nbHjh0qWrSoypYtqwEDBujq1au2bYcOHVJqaqpatmxpW+fv76/g4GDt3bv3nq+ZnJysuLg4uwUAAADOL0eH2zZt2uibb77Rtm3b9P777+vAgQNq2rSpkpOTJUnR0dHy8PBQgQIF7J7n6+ur6Ojoe77u5MmT5ePjY1sCAgIe6ucAAADAP8OhwxL+Tvfu3W3/Dg4OVo0aNVSqVCmtW7dOTz755D2fZxiGLBbLPbePGzdOI0eOtD2Oi4sj4AIAAJhAju65/aNixYqpVKlSioiIkCT5+fkpJSVFMTExdu2uXr0qX1/fe76Op6envL297RYAAAA4P6cKtzdu3NCFCxdUrFgxSVL16tXl7u6uzZs329pcvnxZx48fV7169RxVJgAAABzEocMSbt++rTNnztgeR0ZG6siRIypYsKAKFiyoCRMmqEuXLipWrJjOnTunV199VYULF1bnzp0lST4+PgoJCdHLL7+sQoUKqWDBgho1apQqVqxomz0BAAAA/x4ODbcHDx5UkyZNbI+t42D79u2rWbNmKTw8XPPnz9etW7dUrFgxNWnSREuWLFG+fPlsz/nwww/l5uambt26KSkpSc2aNdO8efPk6ur6j38eAAAAOJZDw23jxo1lGMY9t2/atOlvXyNXrlyaPn26pk+fnp2lAQAAwAk51ZhbAAAA4K8QbgEAAGAahFsAAACYBuEWAAAApkG4BQAAgGkQbgEAAGAahFsAAACYBuEWAAAApkG4BQAAgGkQbgEAAGAahFsAAACYBuEWAAAApkG4BQAAgGkQbgEAAGAahFsAAACYBuEWAAAApkG4BQAAgGkQbgEAAGAahFsAAACYBuEWAAAAppGlcNu0aVPdunXrrvVxcXFq2rTpg9YEAAAAZEmWwu2OHTuUkpJy1/o7d+7o+++/f+CiAAAAgKxwy0zjY8eO2f598uRJRUdH2x6np6dr48aNKl68ePZVBwAAAGRCpsJtlSpVZLFYZLFY/nT4Qe7cuTV9+vRsKw4AAADIjEyF28jISBmGodKlS2v//v0qUqSIbZuHh4eKFi0qV1fXbC8SAAAAuB+ZCrelSpWSJGVkZDyUYgAAAIAHkalw+3s///yzduzYoatXr94VdsePH//AhQEAAACZlaVwO3fuXA0aNEiFCxeWn5+fLBaLbZvFYiHcAgAAwCGyFG7ffvttTZw4UWPHjs3uegAAAIAsy9I8tzExMeratWt21wIAAAA8kCyF265duyo0NDS7awEAAAAeSJaGJZQpU0avv/66wsLCVLFiRbm7u9ttf/HFF7OlOAAAACAzshRu58yZo7x582rnzp3auXOn3TaLxUK4BQAAgENkKdxGRkZmdx0AAADAA8vSmFsAAAAgJ8pSz+1zzz33l9u/+OKLLBUDAAAAPIgshduYmBi7x6mpqTp+/Lhu3bqlpk2bZkthAAAAQGZlKdyuXLnyrnUZGRkaPHiwSpcu/cBFAQAAAFmRbWNuXVxcNGLECH344YfZ9ZIAAABApmTrBWVnz55VWlpadr4kAAAAcN+yNCxh5MiRdo8Nw9Dly5e1bt069e3bN1sKAwAAADIrS+H2xx9/tHvs4uKiIkWK6P333//bmRQAAACAhyVL4Xb79u3ZXQcAAADwwLIUbq2uXbum06dPy2KxqGzZsipSpEh21QUAAABkWpYuKEtISNBzzz2nYsWKqWHDhmrQoIH8/f0VEhKixMTE7K4RAAAAuC9ZCrcjR47Uzp07tWbNGt26dUu3bt3SqlWrtHPnTr388svZXSMAAABwX7I0LOHbb7/V8uXL1bhxY9u6tm3bKnfu3OrWrZtmzZqVXfUBAAAA9y1LPbeJiYny9fW9a33RokUZlgAAAACHyVK4rVu3rt544w3duXPHti4pKUn/+9//VLdu3WwrDgAAAMiMLA1LmDZtmtq0aaMSJUqocuXKslgsOnLkiDw9PRUaGprdNQIAAAD3JUvhtmLFioqIiNCCBQv0008/yTAM9ejRQ7169VLu3Lmzu0YAAADgvmQp3E6ePFm+vr4aMGCA3fovvvhC165d09ixY7OlOAAAACAzsjTmdvbs2SpXrtxd6ytUqKBPP/30gYsCAAAAsiJL4TY6OlrFihW7a32RIkV0+fLlBy4KAAAAyIoshduAgADt2bPnrvV79uyRv7//AxcFAAAAZEWWxtz2799fw4cPV2pqqpo2bSpJ2rp1q8aMGcMdygAAAOAwWQq3Y8aM0c2bNzV48GClpKRIknLlyqWxY8dq3Lhx2VogAAAAcL+yFG4tFoumTJmi119/XadOnVLu3LkVFBQkT0/P7K4PAAAAuG9ZCrdWefPmVc2aNbOrFgAAAOCBZOmCMgAAACAnItwCAADANAi3AAAAMA3CLQAAAEyDcAsAAADTINwCAADANAi3AAAAMA3CLQAAAEyDcAsAAADTcGi43bVrl9q3by9/f39ZLBZ99913dtsNw9CECRPk7++v3Llzq3Hjxjpx4oRdm+TkZA0bNkyFCxeWl5eXOnTooKioqH/wUwAAACCncGi4TUhIUOXKlTVjxow/3T516lR98MEHmjFjhg4cOCA/Pz+1aNFC8fHxtjbDhw/XypUrtXjxYu3evVu3b99Wu3btlJ6e/k99DAAAAOQQbo588zZt2qhNmzZ/us0wDE2bNk2vvfaannzySUnSV199JV9fXy1cuFDPP/+8YmNj9fnnn+vrr79W8+bNJUkLFixQQECAtmzZolatWv1jnwUAAACOl2PH3EZGRio6OlotW7a0rfP09FSjRo20d+9eSdKhQ4eUmppq18bf31/BwcG2Nn8mOTlZcXFxdgsAAACcX44Nt9HR0ZIkX19fu/W+vr62bdHR0fLw8FCBAgXu2ebPTJ48WT4+PrYlICAgm6sHAACAI+TYcGtlsVjsHhuGcde6P/q7NuPGjVNsbKxtuXDhQrbUCgAAAMfKseHWz89Pku7qgb169aqtN9fPz08pKSmKiYm5Z5s/4+npKW9vb7sFAAAAzi/HhtvAwED5+flp8+bNtnUpKSnauXOn6tWrJ0mqXr263N3d7dpcvnxZx48ft7UBAADAv4dDZ0u4ffu2zpw5Y3scGRmpI0eOqGDBgipZsqSGDx+uSZMmKSgoSEFBQZo0aZLy5Mmjnj17SpJ8fHwUEhKil19+WYUKFVLBggU1atQoVaxY0TZ7AgAAAP49HBpuDx48qCZNmtgejxw5UpLUt29fzZs3T2PGjFFSUpIGDx6smJgY1a5dW6GhocqXL5/tOR9++KHc3NzUrVs3JSUlqVmzZpo3b55cXV3/8c8DAAAAx7IYhmE4ughHi4uLk4+Pj2JjY/9y/G310fP/waqcy6F3+zi6BNyH+tPrO7qEHGvPsD2OLgEA8BfuN6/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2ECRNksVjsFj8/P9t2wzA0YcIE+fv7K3fu3GrcuLFOnDjhwIoBAADgSDk63EpShQoVdPnyZdsSHh5u2zZ16lR98MEHmjFjhg4cOCA/Pz+1aNFC8fHxDqwYAAAAjpLjw62bm5v8/PxsS5EiRST91ms7bdo0vfbaa3ryyScVHBysr776SomJiVq4cKGDqwYAAIAj5PhwGxERIX9/fwUGBqpHjx765ZdfJEmRkZGKjo5Wy5YtbW09PT3VqFEj7d279y9fMzk5WXFxcXYLAAAAnF+ODre1a9fW/PnztWnTJs2dO1fR0dGqV6+ebty4oejoaEmSr6+v3XN8fX1t2+5l8uTJ8vHxsS0BAQEP7TMAAADgn5Ojw22bNm3UpUsXVaxYUc2bN9e6deskSV999ZWtjcVisXuOYRh3rfujcePGKTY21rZcuHAh+4sHAADAPy5Hh9s/8vLyUsWKFRUREWGbNeGPvbRXr169qzf3jzw9PeXt7W23AAAAwPk5VbhNTk7WqVOnVKxYMQUGBsrPz0+bN2+2bU9JSdHOnTtVr149B1YJAAAAR3FzdAF/ZdSoUWrfvr1Kliypq1ev6u2331ZcXJz69u0ri8Wi4cOHa9KkSQoKClJQUJAmTZqkPHnyqGfPno4uHQAAAA6Qo8NtVFSUnn76aV2/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8dXRIAAAD+YaYIt0uWLNHw4cP12muv6ccff1SDBg3Upk0bnT9/3tGlAQAA4B9kijG3H3zwgUJCQtS/f39J0rRp07Rp0ybNmjVLkydPdnB1uF/n36zo6BJyrJLjwx1dAgAgG5yauM3RJeRY5V9rmi2v4/ThNiUlRYcOHdIrr7xit75ly5bau3fvnz4nOTlZycnJtsexsbGSpLi4uL98r/TkpAes1rz+bt/dj/g76dlQiTllx/6VpLSktGx5HTPKjn2ckMb+vZfs+g4nJSdmy+uYUXbt4zupqdnyOmaTXfv39p2EbHkdM/q7fWzdbhjGX7+Q4eQuXrxoSDL27Nljt37ixIlG2bJl//Q5b7zxhiGJhYWFhYWFhYXFyZYLFy78ZTZ0+p5bK4vFYvfYMIy71lmNGzdOI0eOtD3OyMjQzZs3VahQoXs+JyeJi4tTQECALly4IG9vb0eXY0rs44eL/fvwsY8fLvbvw8c+fvicbR8bhqH4+Hj5+/v/ZTunD7eFCxeWq6uroqOj7dZfvXpVvr6+f/ocT09PeXp62q3Lnz//wyrxofH29naKL6MzYx8/XOzfh499/HCxfx8+9vHD50z72MfH52/bOP1sCR4eHqpevbo2b95st37z5s2qV6+eg6oCAACAIzh9z60kjRw5Ur1791aNGjVUt25dzZkzR+fPn9cLL7zg6NIAAADwDzJFuO3evbtu3LihN998U5cvX1ZwcLDWr1+vUqVKObq0h8LT01NvvPHGXUMrkH3Yxw8X+/fhYx8/XOzfh499/PCZdR9bDOPv5lMAAAAAnIPTj7kFAAAArAi3AAAAMA3CLQAAAEyDcAsAAADTINwCAADANAi3JpKRkSEmv3i4MjIyHF0CkCV37txxdAmmxrEXzs4wDNN8j5kKDMgC60HAxYXzQ+Q8hmHIYrEoLS1NO3fu1JIlSxQXF6eCBQtq4sSJKlCggKNLNCXrfsfDlZGRIYvFwr5+iJx9H/OX2UlZz0muXLmiL774Qi+99JJCQkJ09uxZB1dmLtae2u+++0716tXT4sWLdf36dVksFluwpcc8eyUlJenWrVuOLsOppaenS5I++eQTvf7667p586bi4+O1a9cueXl56c6dO9qzZw+9uVlk/f+emJiobdu2qV27dmrfvr1mz56tpKSku9oh+2RkZMjFxcUWutLT09nP2WDbtm1q1KiR1q1bJ0l2+9gZf7Ek3Dopi8WipKQkPf/885o4caLc3Nz05Zdf6uDBg5KkkydPKj4+3sFVOj9rgL1z545++ukn9evXTw0aNFDv3r21Zs0apaam2h0EkDUZGRnatm2batasqc6dO+uFF15QRESEJAJCVri5/XbzyXfffVchISFavny5JKlly5by8PBQZGSklixZomPHjjmyTKdl/WP/7rvv6qWXXlKVKlV06tQpzZs3T7lz59bt27cVFxfHcSEbWP//JyUlaeXKlerTp4969eqlVatWSZJcXV1t+5ljRdalpKQoPT1dISEh8vf314svvqgTJ05Ikl1HjrMEXcKtE7L2ynz66ac6d+6cIiIi1LVrVxUtWlQtW7aUYRhas2aNFi1aZGuLzPt97/jatWvVtm1bjRs3Tm3bttWVK1fUv39/1a1bV2PGjNHhw4cdXK1zsn4/FyxYoJdeeklt27ZV8eLFtW3bNhUqVEiGYeiHH35QYmKigyt1PidOnJCrq6uefvppJSQk6Pvvv1fv3r0lSXnz5tW2bduUmpoqiVCQWa6urpKkjz76SJMnT9bbb7+tkiVLqmPHjpKk77//Xj169OC48IAyMjKUkpIi6bd9PXToUF25ckW3b99Wr169lDdvXvXp00f79++XJE4mHkCLFi20bNkyLVu2TC+++KJmzJihihUrKjg4WG+99ZaioqLk4uLiNEPxnKNK2LF+uVatWqXu3bvLxcVFs2fPVuPGjVWgQAEZhqHr169r3759toMwMs96hvrOO+/o2rVrmjt3rt544w1NnjxZ06ZNU8eOHRUREaHw8HCNGDFCu3btcnDFzsf6x+j9999Xr1699L///U9FixZVw4YNVbBgQZ0/f17Tp0+39dLg/nl4eKhw4cI6fvy4Fi9erMDAQFWtWlWSdPr0aV2+fFn169eXRCjIDOuJwPbt2+Xj46P//Oc/Onv2rA4ePKinn35aklShQgWdP39eefLkcWSpTs/FxUWenp6SpOnTp+vdd9/V2rVrNX/+fO3Zs0dvvfWWzp07pzp16ui5555zcLXOzdXVVcWKFVOJEiV08uRJtW3bVsOHD1etWrU0f/58BQUFqUOHDpoxY4ZT9N66OboAZJ7FYlF6erqqVq2qixcvSpLWrl2rhQsXSvrtgLBlyxa98MILkn7rHSPkZp51n504cULVq1dX7ty5Jf0WGh5//HG99dZbio2NVcuWLTV//nwNGTJEe/fuVb58+RxZtlNxcXHRjRs3lJCQoLZt20qS5s6dq6+//lqSVKxYMcaRZ5L1YsegoCA1aNBAH3zwgY4cOWI7HoSHh2v69Onq0KGDJCktLc02jAF/z3oi4Ofnp+LFiys2NlarVq1SzZo19cgjj0iS9u7dq/j4eJUrV86BlTq35cuXa+vWrXr55ZdVpkwZ9evXT0FBQfL09JSnp6cqV66s4OBg9e7dW0ePHlVAQICjS3Zqqampcnd31/jx45WRkaGlS5cqT548iomJ0U8//aS33npLa9euVVRUlIYOHerocv8WPbdOJj09XWlpaXJ1dVWLFi105MgRvfXWW/Lx8VGDBg2UlpamFStW6MyZM+rTp48kEWwfgGEYatq0qebOnatdu3bZfsaVpIIFC+r48eOqW7euvvjiC7m6uur48eMOrNY55cqVS8HBwfrpp5907Ngx5c2bV40aNZIkRURE6MiRI7Yghns7e/asEhIS7C52HDRokK5du6Zz585p+vTp6tmzp1q2bCk3Nze9/vrrkuQ0PzPmNGXKlJGbm5v69eunyZMn6z//+Y8k6ejRo5oxY4Z69uzp4Aqd27Vr1xQaGqpatWqpRo0a2rp1q7788ku7Ni4uLipcuLCaNWumsmXLOqhSc3B3d5ckHTlyRHXr1rX96lCgQAHVrVtXb775pp566inNnTvXkWXeN6YCcxLWK0R/Ly4uTqNGjdJnn32m3Llza9iwYTpw4ICuXr2qHj166LXXXqPXNhtcv35d/fv317Vr19S9e3dVrVpV8fHx2rlzp2bPnq1bt24pKipKFSpUUHh4uEqWLOnokp3OO++8o+nTp8vFxUWNGjXSggULdOjQIb377ru6ffu21q5d6+gSc7zOnTsrISFBjRs3VvPmzVWrVi3bth07dmjDhg06e/asWrdurW7dusnb29uB1TqfW7duKX/+/HbroqOj9dJLL2nHjh2qVKmS0tLS9PPPP6thw4b6+OOPVaRIEccUawKJiYm6ePGijh49qtDQUB08eFBHjhxRo0aNNGjQIHXr1s3RJZpOWlqaRowYoU2bNmnz5s0qVaqUbdvNmzdVp04drVixQsHBwQ6s8v4Qbp3EsmXL9Oqrr6pXr17q0qWLKlasaNsWHh6uTz/9VLt371bdunX11FNPqWHDhvLw8GDexQdk3X8nTpzQ+++/r9WrV8vLy0tubm7y8fHR+PHj1alTJ02aNElLlizR0aNHHV1yjhcZGan4+HgFBQXZhnpI0scff6yvv/5aUVFRypMnjxITE/XEE0/o9ddfV6VKlRxYcc53584dTZ8+XSdOnNDZs2eVnp6ukiVLql69emrTpo2CgoJsba3faY4NmePv768aNWroueeeU8OGDeXj4yNXV1ddunRJa9eu1cGDB5UvXz498sgjGjx4MJ0K2SgxMVFnz57VDz/8oHXr1iksLEwZGRlq06aN+vbtqyZNmji6RNM4c+aM+vbtq8KFC6tz584qV66c3NzctGjRIn3zzTeKjo52dIn3hXDrJDZs2KDly5frzJkzunLlikqWLKm2bduqc+fOdmdXd+7cUa5cuRxYqbnEx8fLy8vLrtd8y5Ytyps3rypVqqQ8efJoz549GjVqlF544QX17dvXgdU6h44dO+r8+fNq166d6tSpo3LlyqlUqVJyc3PTgQMHdOLECV27dk0FChRQSEgIASwTkpOTtX//fu3atUuHDx/WpUuX5ObmpvLly6thw4Zq1qyZihUr5ugynU56eroWLFigpUuXasuWLSpSpIj69eun1q1b64knnnB0eaZk/dXROutHuXLllJGRoRs3bigiIkL79u3TkiVLlJqaqh9//NHR5ZrK3r17NWXKFJ06dUre3t46deqUKlasqLFjx6pz586OLu++EG6dSHx8vE6ePKmDBw/qhx9+0IkTJ5SUlKSKFSuqQ4cO6tSpk7y8vBxdptOzHlSXLVumhQsXateuXSpfvryeeeYZ9ejR466fJqXfpgsrUqQI4xfvQ1hYmBYtWqRNmzbpzp07Cg4OVqNGjVS/fn1VqlRJefPmdXSJTsd6GP/9icDVq1e1f/9+ff/99zp27Jji4uKUnp6uPn36aPDgwY4q1emdPXtW/fv3186dO2WxWBQUFKQePXqoW7duCgwMtPs1Ag8mKSlJzZs318CBA9WjRw/bzAnSb9/56Oho3blzR4GBgQ6s0jzi4+N1+/Zt3b59W0FBQTp27JiOHTumSpUqydfXV76+vo4u8b4Rbp3UxYsXdfz4cR0+fFj79+9XRESEPD09FRwcrJkzZxJyH1BCQoKKFy+utm3bqkGDBtq3b5/WrVunpKQktW3bVj169FDnzp356fEBrVmzRgsWLFBYWJg8PT1VvXp1NW3aVJUrV1aZMmVUsGBBR5folG7fvm13khAZGanvv/9eGzZs0LPPPquWLVv+6Th+3Jt1GEeHDh0UGBioSpUqqVSpUlq/fr0WLFig1NRUBQcHa/z48WrRooWjy3Vq1g6Gjz76SJ9//rl27dql/Pnz2w2pOXz4sMqWLcvsNA/Iuk/XrFmj119/XYZh6NatW3rllVc0aNAgR5eXZYRbJ2H9z75z507bleRW1rlW9+7dqxs3btx1RSnun/U/+hdffKHZs2frhx9+sG27cuWKtm7dqvnz5ys0NFSXL192qjPZnMJ6l5vfTz9169YtLV68WMuWLVNERITy5Mmj7t2763//+58DK3Ue1uPD4cOHtXTpUq1atUqJiYlq1qyZQkJCbPPZImusJwJhYWFq06aNfv31V7sL8n744Qd17NhRhQoV0vTp09W0aVMHVuv8rMfh5s2bq3Hjxvrvf/9rtz0pKUnvvPOOihcvroEDBzqoSudn3c8XLlxQnTp1NGrUKNWqVUuNGjXShg0b1KJFC23YsEH58+dX7dq1nepkmMkNnYSrq6tSU1PVq1cvpaenq0OHDnrmmWfUoEEDBQUFKSgoSG3atFFsbKykP59dAfevfv36On36tO0K6YyMDPn6+qpnz57q0aOHLdhyUU7m/f4uN7/88osMw9Cjjz6qF154QS+88IJ++eUXzZ49m1knMsH6C8Jzzz0nNzc324T2S5cuVYMGDRQSEqKpU6eqQIECjizTaVm/r8ePH1eRIkWUlJQkb29v20lF7dq1NWLECBUuXJhgmw0sFotSU1NVokQJhYeH29Zbp8HMnTu3Vq1a5dQ9izlBRkaGXF1dNWvWLJUrV04jRozQ999/r2LFiqlBgwZKT0/XsWPH9NNPP9nNvuIMSD9OwHqL0p9//lmtW7dWfHy8Nm3apHbt2qlMmTIaP368IiMjlTt3bvn5+Uli7sqssAbVqKgo1a9fX9OmTdPWrVsl/f/9aRiGXFxcVLx4cUnc2SmzrN/lI0eOqF+/furUqZPq1aunRx55ROPHj9eNGzdUunRpTZkyRSEhIQ6u1rn88MMPOnfunLZt26bRo0dr9OjROnDggFavXq0NGzZo9+7dji7R6bVu3VpxcXGaPHmy7ty5YzcsKTw8nH2cjdzd3dW6dWutX79eK1eulCS5ubnJYrFo06ZNioiIUK9evRxcpXOzfn8vXryoatWqSZLefvttderUSbly5ZKrq6uuXr2qxMREpxuCx7AEJ2DthW3VqpWqVq2qLl26yMvLS2fOnNGSJUu0aNEiubu7q06dOnr11VfVsmVLSQSvrIqKitI777yjgwcP6sCBA6pdu7YGDhyobt26cTvNB2S9G1bt2rXl4+Oj5s2bq1y5cgoLC9OyZcv06KOPau7cudxtKBOsx4dDhw5p1qxZmjp1qgoWLKikpCTlypVLKSkp6t27t1JSUvTdd985ulynkpycbHcRkyQtWbJEr776qkqWLKkaNWqoevXq2rlzpxYuXKjNmzc7XQ9XTmU9ER42bJgWL16sRx99VDVr1lRCQoL27t2rdu3a6cMPP3Rwlc4rIyNDFotFFotFixYt0qxZs7R9+3YVLVpU27dvV6VKlZSYmKhy5crp/fffV9euXR1dcqYQbnM4a2/iuXPnVKZMGZ09e9Zu6q+YmBgNHDhQPj4+Sk5O1smTJzVv3jy7eXDx15KTk/Xzzz/b7bO0tDRdv35dhw4d0qJFi7RhwwalpqaqRo0a+uCDD1SlShXHFeyE4uPj5enpKQ8PD8XGxqpMmTI6cuSIrQc8OTlZBw8eVI8ePdSnTx+9/fbbnJxlUvv27bV371598skn6tGjh90265XmX331FTd2yYRnn31Wb7/9tooXL267PakkrV+/XuvWrdOpU6d0+vRp+fn56ZVXXnG6AOAsVqxYoe+//16HDh2Sq6urRowYoSZNmnAxWTb59ddf1aFDB509e1a5cuXSyZMnFRkZqZkzZ+rw4cN2Q0OchgGnEBYWZjz22GPG1q1b79q2atUqo0uXLsaJEyeMRx991Bg/fryRnp7ugCqd08yZM43KlSsbhmEYV69eNX755Re77SkpKUZkZKQxb948o0aNGsbmzZsNwzCMjIyMf7pUpzV+/HgjJCTEWLp0qbF+/XrjySefNE6cOHFXu2nTphlVq1Y1UlJSHFCl87B+96z/zyMjI41OnToZwcHBhouLi9GhQwfjm2++MSIjI41XX33V6NChg3H06FHDMAwjOTnZYXU7kytXrhhNmzY1DMMwbt++bQwdOtTYtGmTcf36dcMwDCM1NdU4d+6ckZyczD7NJtbvc0xMjHH48GFj06ZNxoEDBzgeZKObN28aM2bMMI4cOWKkpaXZ1sfExBijR482Hn30UcNisRhFixY1OnXqZOzYscOB1WYdPbdOIiEhQU899ZQuXbqkiRMnqnr16rbJ2F944QWdP39e69ev1xtvvKGDBw9q3bp1Dq7YuVy6dEn+/v4aOXKkpk2bpo4dO6pnz55q2rSpChUqZGvHTTIyzzAMjRw5Uj/88IOSk5NVvnx57d27V02bNtXkyZPtblE6atQohYWFMXbxPsTHxytfvny2nthz587pzJkz2r9/v/bt22e7FXehQoX05ptvcvHNAzh58qTq1KmjO3fuqGzZsurSpYvat2+v8uXLy9PT027mDzy4nj17auXKlfLz85O/v79KlSqlunXrql69eqpatSrXlDyAhQsXasyYMapYsaLKly+vWrVqqVq1aipbtqwMw1BkZKRiYmIUGxur+vXr3zUsx1kQbp3IL7/8omHDhunSpUuqWLGivLy8dODAAcXExOiTTz5R69at1axZM9WoUUNTpkxxdLlOwTAM20Vi0m9TzKxZs0bz58/Xli1b5O3trY4dO6p3796qUaMGY24fQGxsrDZs2KB169bpxx9/tF24V7NmTQUFBenIkSOKiIjQiBEj7pruDvb27dunrl27Kioq6q5hBhkZGYqIiNDJkycVFham48eP6/z58ypYsKDq1KmjYcOGqUSJEg6s3nmEhobK3d3ddnvX06dPa+bMmVq6dKmuXLmihg0bqlOnTurYsSM3EnhA1rHjy5cv19ChQ/Xtt9/Kw8ND27ZtU1hYmC5duqS8efPK19dXM2bMYA7sLEpPT9eWLVu0ceNGHThwQHfu3JG/v7+qVq2qJ554QtWqVbPr0HFWhFsnc/PmTS1fvlwbNmyQm5ubvL291bdvXzVs2FBLlizR8OHDFRYWZjcuF/f2zTff6ObNm2rZsqVKlChhd/OLK1euaOnSpfrqq6909OhR5c+fX8ePH2du20z64wmEJNsvDdarns+cOaNcuXJpzJgxevXVVx1YrXP45Zdf9Ouvv6pJkyb65ptv1Lt3bz333HN69tln7ea0TUxM1MmTJ3X8+HEdPHhQoaGh+vzzz9WgQQMHVp+zGf93nUNYWJiGDh2q559/XgMGDLhr2r/Tp0/r/fff12effaYFCxaoZ8+eDqza+Vn376RJkxQfH6/JkyfbtiUnJ2vv3r1as2aNYmJimMs9m8TExGj9+vXauHGjTp06JYvFojJlyqhGjRqqUqWKGjZsaBtn7mwIt04gKipKGzduVGBgoKpUqWI7q0pKSrLd6vHOnTtatGiRLl68eNeE17i35557TvPmzVORIkXUsmVLdenSRVWrVpWvr6/d8IOTJ09q48aNGjlypAOrdX5r1qxRkyZN7O6e9eOPP2rbtm1auHChnnnmGY0YMcKBFTqfsLAwhYaGaseOHTp8+LCKFCmirl27KiQkRI8++qit3a1btxQREaGaNWs6sNqcz9qD2LVrV3l7e2vq1KkqVKiQDMPQ8uXLNW3aNJ08eVI9evTQxx9/LHd3d+YVzybp6el655139NNPP+nrr7/+0zYMDXtw1llrfi8yMlJr167Vli1bFBUVJRcXF4WGhjrt3NiE2xzK+lPj1q1bNXr0aP3666+6ffu28uTJo9atW6tnz56qU6eO8ufP77RnVjlFWlqa5s2bp08//VSHDx/WI488os6dO9vG1BUqVIgxddng8OHD6ty5s8qUKaNq1aqpXbt2dsMP0tLSlJiYaHfnJ/w56/EhKipKixYtUq9evZSWlqYTJ05o69at2rx5s6KiopQvXz5t2LBB5cuXd3TJTsUwDPn4+GjLli22qb2WLFmiN954Q6VLl1bz5s31ySefqEuXLpo6dSrhNpusX79eAwcO1I0bN9SvXz/16NFDVatW5ZjwkBw8eFARERGqXbu2SpcubVv/ww8/6MSJE7abwTgjwm0OZT1YNmnSRKVKldJ///tf+fn5admyZZo7d64OHjwoHx8fjRo1SmPHjv3Tn37x1wzDUHp6ul1wvXz5smbOnKmvvvpKUVFRqlatmrp27aomTZowf+UDunjxotatW6fjx48rPDxcsbGx8vPzU6tWrdS8eXNVqFCBO75l0vDhwxUeHm672Yj028WnUVFROnz4sLZs2aJPP/2U3sVM2rVrl4YOHap169YpICBAcXFxatu2rYKDg/Xpp59Kkv773/9q3759WrRokYoWLergis0hOjpay5Yt0969exUeHq4CBQqobNmyql27tqpXr64qVaowjd0DsB4Drl+/rsGDB2v37t2yWCy6fPmyHn/8cY0ePVp9+/Z1dJnZ4x+alQFZkJKSYjRu3Nj48ccf79oWFRVljB071pg9e7ZhGIbdlB7InHtN6XXw4EGjf//+hsViMZo1a/YPV2Ved+7cMfbv3298/PHHRoMGDYw8efIY/v7+xrJlyxxdmtNITU01DMMwPv74Y+Odd965Z7uEhIR/qiRTOXv2rFGlShXjyy+/NFJTU40hQ4YYFStWtDsWr1271ihXrpzjijS548ePG2+//bbRokULo2bNmkblypWNsLAwR5fl1Kw5YeTIkUa1atWMxYsXGxcuXDAOHTpkDB482ChUqJDx/vvvO7jK7EHPbQ5kHQ9z5swZffHFF3J1ddVbb70l6bfeRom7j2UnwzAUERGhw4cP68CBAypXrpy6desmHx8fWxvrVGF/NlYJWffrr7+qZ8+eqly5siZPnmy3z2HP+L9e7aVLl+qXX35Rly5d9Nprr+nYsWNatmwZN27JZn379tXSpUtVrFgx3b59W5999pk6dOhg296rVy+5urpq/vz5DqzS+Rm/+7Xm8OHD+vnnn1W6dGk9/vjjyps3rzIyMrRlyxatX79eU6ZMcdqpqRwpPT1dP/30kypUqCBJatu2rZ5++mn17t3b1sYwDL3yyitatWqV1qxZo6CgIEeVmy0ItzlYq1attHnzZvn4+GjKlCnq2LEjV+pnI2tQXbBggaZNm6azZ8+qVq1aunDhgtLS0vT8889r2LBh8vDwcHSpTsv6h2vatGkKCAhQixYt7ho/N2HCBPn4+HAh2d+wjrMtX768+vfvr0qVKqlHjx6KiYlRcHCwXnjhBXXo0IFpvrLRpk2btG/fPrVv317Vq1e3rT948KC6dOmi5cuXc4FeNhk/frxWrVqlpKQknTlzRp999plTj/nMSdauXatRo0bpiSeeUL169XT06FF5eXlp0qRJkv7/cIWrV6+qUqVK+vbbb+1mXXFGhNscJCUlRe7u7raz2OTkZO3atUtffPGFVq9eLU9PT7Vr1059+/ZVjRo16OXKJsWLF9ewYcMUEhKijIwMnTlzRqtWrdLKlSs1ffp0tW7d2tElOrXY2Fi1a9dOqampKliwoGrWrKnmzZurQYMGSkpKUo0aNTRo0CANHTrU0aXmeNHR0QoICFBkZKRKlCihpKQkHTp0SJ9//rlWrlyp9PR0/ec//1Hnzp3VoUMH22wqyD4HDx7UkCFDVLZs2Xte0Y/7Yw1VYWFh6tatmz766CN17NhRXl5e2rVrl2rWrKmJEyeqTJky6tKlC7+aZVFYWJiWLl2qs2fPKi4uTjdv3tSlS5f04Ycfqm3btrY5g1evXq2ePXvq9u3bDq74wRFuc5AXXnhBzz33nGrVqnVX0L1x44ZWrFihr776Snv37lXp0qV1+vRpBtdnkbVH8fDhw2rRooUiIiLsJgVPT09Xp06d5OPjo88++4ypZx7Q0aNH9cMPPygsLEwRERFKSUlRSkqKYmJi5OPjo3379nGDjL9gDQGTJ0/W4sWLdfTo0bvaWG+SMW/ePIWGhurkyZMqV66cA6o1t5s3b2rnzp2qUKGCypYt6+hynJr114iQkBAlJSVp4cKFmjFjhubOnWv7jr/zzjvav3+/VqxY4eBqnV9UVJR27typ/fv3a8+ePYqNjdUjjzyiEiVKKCUlRQkJCerRo4d69Ojh6FIfGKdBOUR6erquX79uG3YwYsQI1a9fX3Xr1pWfn58KFSqkAQMGaMCAAfr555917Ngxubq63nV3Itwf60lDWlqaihYtqu+//14dO3a0bXd1ddXTTz+t//3vfwTbbFC5cmVVrlxZISEhCg8P1+7du3Xz5k15enqqVatWBNu/Yf2+LliwQKdOnVKDBg3UvXt39enTxzbMw8fHx/aH6cqVKwxhekgKFiyozp07O7oMU7D+7XJ1dbXd4W3evHl6+umnbW1OnDjBbBQPyHpyXKJECfXq1Uu9evXSqVOntGPHDu3fv1979+7VjRs3VL58edvd+JwdPbc5UHx8vOrUqaPTp0+rWLFi6tChgzp16qTg4GAVLlyYeW2zUWpqqnr27Kno6GiNHz9elStXVtGiRRUfH6++ffsqb968mj9/PheSZZK1Z9z4v3uVL126VF5eXipfvrxq1Kih/PnzKzU1le/yfbDuyyNHjqhmzZr6/PPPtX37du3YsUMxMTF64okn1L9/f3Xq1MnRpQKZYv1ur1y5Ui+++KI++ugj9enTRxcuXFCBAgUUERGhOnXqaN26dapTp46jyzWFP04JmJKSoiNHjmjTpk26fv26PvroIwdWl30ItzmA9T/4tm3blJycrNatW8tisSgmJkZz5szR119/rZMnT6p8+fJ68skn1alTJ7uLG/BgwsPDNWTIEJ06dUq1a9dW0aJFFRoaqoCAAH322WeqUKECc4RmkvUXhRkzZmj27NlKSkrS7du3lZqaqscff1zjx49XixYt+OXhPvz+p9uEhAQtXrxYN27c0K+//qr9+/dr/fr1CgsLk6urq9q1a6dnn31W9erVc3TZwF+y/t0LDw9X+fLlNWbMGK1evVoZGRkaM2aMUlNTtWLFCnl6emrjxo2OLtfpGYahAwcOaOPGjYqOjtZjjz2mVq1a2Q1d+v1dT50d4TaHuHHjhu32ryNGjJCnp6ctTBmGoZiYGM2aNUuvv/66Ro4cqffee48J77NZaGiovv76axmGoYoVK6pTp0567LHHHF2WUytYsKDGjx+vPn36qGDBgjp06JAmT56s0NBQfffdd2ratKmjS3QaLi4uWrt2rdq2bWtbl5GRoWvXrunnn3/Wnj17tHjxYvn7+2v9+vUOrBS4P3FxcSpfvrw2btwoLy8vff3119qyZYsSExN17do1PfPMMxo8eDAzgDwA68nxt99+q0mTJskwDAUEBGjr1q3y9/dXcHCwOnfurBYtWsjPz8/R5WYbwq2DWXsE3377bW3evFmLFi2Sv7+/DMPQvn37NG7cOIWHh6tWrVqaM2eOSpYsqYSEBHl5edGb+ICuXr2qr776SikpKapQoYKeeOIJFS5cmN7EB2Q96dq0aZMGDBig8+fPKyMjQxaLxXYy1qxZMwUHB+uDDz5gX98HwzB07NgxVa5c+Z5tUlJSFBUVpVy5csnf35/vMXIs6zFi3bp1eu+997R9+3bbtpiYGJ0/f14VKlSQq6srHTgPyJoTKleurM6dO2vChAnq27evoqKiVK9ePX388ce6c+eOunXrZqrZPxhE6GDW/7jz58/XK6+8In9/f0nS1q1b9eabb+rOnTuaOHGiFixYoMGDB2vt2rW2i28Itpln/YO/evVqvfnmm7p586ZcXFx048YN+fv768UXX9Tzzz/v6DKdmvU7bRiGPD09tX//ftWqVUuGYSglJUUeHh5q3769lixZQvi6TxaL5Z7B1hoUPDw87O4Pz75FTmU9RsTHx6tgwYJ2F0AWKFBABQoU4JfJbGAYhlxcXHTx4kVdvXpVgwYNkvRbvpg/f76aNm2qhIQEXb58Wa+99pqDq81epCMHs1gsunjxotzd3fX444/b1r///vsqXry4NmzYoEGDBmngwIG6dOmSwsPD+Q//AKz7bty4cWrSpIm2b9+uM2fOKDw8XG3atNGIESM0c+ZMB1fp/AzDsN2wYdiwYdq3b58tgF28eFGrV69mXGg24XgAZ2D9kfjUqVM6cuSIrl27po8++kjr16/XSy+9pLCwMCUnJ9va871+cNZ9GB4errJlyyotLU179+5Vvnz5bHcga9WqlZKTk1WmTBlHlprt6LnNAfLly6dSpUpp5cqVqlatmmbPnq2DBw9q2bJlKlSokCSpXr16+u9//8v0Pg/IxcVFUVFRunTpkkaMGCF/f39lZGSoRIkSeu+995SQkKC1a9fqmWeeuetOWvhrvx8mY7FYlJqaqnXr1mnMmDEKCQmRh4eHypYtq5MnTypXrlwaNWqUgysG8E+x9sSGhISofPny+uijj9S6dWsVKlRIP/30k1555RVVrlxZtWrVUq1atZz+9q85SfPmzZUnTx55eHgod+7ccnFx0eHDhxUQEKANGzYoJibGdLMBMeY2h5gyZYrGjx+vggULysXFRS+99JLGjBljt33JkiU6fPgwY20f0MmTJ9W9e3eNHj1affr0kSTbtFQ7duxQ79699csvvzBNVRa988472rVrlxITE1WwYEEFBQXJ19dXt2/fVnh4uMqVK6dBgwbZhuAA+HcwDEN58uTRvn37VKVKFUnSqFGj5Ofnp6tXr2rfvn22oUuDBg1Sz549HVuwCaWkpOjpp5/WL7/8osTERCUmJmrOnDlq06aNo0vLVuaK6k5s7Nixat26tdatW6cGDRrY3df5559/1vLlyzVkyBBJ///nHWTN448/ripVqui1116Tt7e3OnXqJHd3d12/fl2LFy/WY489Jnd3dy7IuU/WHpmoqChNnjxZ8+bNU6NGjeTm5qaLFy/q6NGj8vf318svv6zx48c7ulwA/zDrMeKzzz5TyZIlbcH2/Pnz+uKLL3T27FkVKFBA8fHx2rx5s7755hu78ePIHunp6fLw8NB7772nb775RgkJCWrYsKHpgq1Ez22Od+PGDXXu3Fl58+bVqlWr6E3MJOtB9cqVK5ozZ45u376tKVOmKCkpSUOGDNGOHTuUO3dulS5dWr/++qsk6ZNPPlGDBg0It/fJ+kvCiBEjFBkZqWeffdZ2t7fTp09r8+bN+vjjj5WamqqVK1fa/rAB+HewHiNq1qypevXq2W4UMHnyZK1fv17bt2+XxWLhePsQrFy5UtOnT1eBAgXUsGFD1a5dW1WqVDH9nTcJtzlccnKyduzYIV9fX1WpUoUhCZlk3V/9+/fXnTt31KNHD7Vr107SbycOe/bs0dGjR3X+/HkVLVpUAwYM0COPPOLYop2QYRgqVKiQFi1apFatWt21/fr166pbt646d+6sqVOnciU08C9z+/ZtVahQQcWLF1fVqlXVsWNHPf/885o0aZLtdrtpaWnKyMiQh4eHg6t1btaOmVWrVmngwIFq0KCB0tLStGfPHrm5ualu3bpq3769KleurCpVqpgyUxBuYXpXrlxRpUqVtGnTpnv2Gm7btk0NGjSQu7s7wSsTfv9z4/vvv69Tp04pLS3NNj+lYRjKyMiQq6ur+vfvr5SUFM2ePds0d8EBcH+sczWvWbNGu3fv1tWrV/XTTz9pwIAB6tixo5544glCbTaxdup07NhRQUFBeu+99yT9dvKwdOlSffXVV9qyZYuaNGmiLVu2OLjah4MxtzAt63/wzz//XIGBgXcF29+H2AkTJqh3794aMGAAwTYTrPtw9uzZatmypSTZrro1DEOGYdh+aqxZs6aWL19OsAX+haxzNVeuXFmJiYk6fPiwFi9erGPHjumHH36w9eg++eSTdtNiIvNcXFyUkZGhChUqqGLFirb1bm5u6tmzp3r27KmrV6/q3LlzjivyITNfXzTwf6w/tZw8eVK1a9dWamqq3cV4vw+xHTp00IEDB/7xGp2di4uLbt++ratXr+rAgQMaOnSovv32W924cUMWi8Xu566dO3cqMDDQgdUCyAny5MmjJ554QjNmzNDy5cs1evRo2+13Dx065OjynNbv/75t2rRJe/bs0fTp0xUREaG0tDS7dkWLFlWtWrUcUeY/gp5bmF6FChW0dOnSuy7G+33P7datW9WoUSNJ4kKyTPLy8tLq1au1evVq7d69WwcOHNCcOXNUvXp1NW/eXPXr15enp6c2bNig9evXO7pcADlIoUKF1KVLFz355JM6f/68ihQp4uiSnJbFYlF0dLT8/PwUERGh8PBw3bp1S927d1ffvn3VuHFjlS5dWnnz5nV0qQ8dY25heuvXr1e7du304Ycf6tlnn7W7OYNhGDpy5Ijq16+vn3/+WSVKlGDM7QNITEzUwYMHtXTpUp04cUJJSUkqVaqUMjIytH37dl2/ft3RJQKAqVj/Zm3btk2TJk2yG0cbHh6uqVOnasWKFXJxcVHr1q3VqlUrde/eXfny5XNg1Q8X4Rb/Cs8++6yWL1+uQYMGqVOnTgoICFChQoW0e/duTZw4Ub6+vlq6dCmzUWSjGzduaMeOHVq1apW2bt16141JAAAPzvp3q1WrVgoMDNSnn34qSdq/f7/c3NxUrVo1SdLy5cv1ySefaNeuXUpISDD1dGCEW/wr3Lx5U2+++abmzZunlJQUBQYGKjY2VpcuXdLAgQM1atQolSlThnD7EBiGoQsXLqhw4cLKkyePo8sBANMxDEOenp7av3+/7eLpOnXqqEePHho+fLhd23/D3znCLf5Vzpw5o127dmnPnj3y8vJShw4d1KxZM4YhAACcjnVIwty5c/Xee+/p9OnTkqRLly6pbNmy+vHHHxUUFGRrV7p0aX355Ze2a0zMinCLfz3G2AIAnNG97v42adIkbdq0STt27JBhGHJxcdHu3bvVokULJSUlObjqh8/c/dLAfSDYAgCc0R+nYxwyZIhCQ0M1d+5cvfDCC3ZTMs6aNUsdOnRwcMX/DHpuAQAAnNS97v7Wv39/derUyTYdY/78+bV+/XrVq1fP0SU/dIRbAAAAE/j93d/+zdMxEm4BAABM5saNG9q5c6e+++67f910jIRbAAAAk/o3TsdIuAUAAIBpMFsCAAAATINwCwAAANMg3AIAAMA0CLcAAAAwDcItAAAATINwCwAPSb9+/WSxWGSxWOTu7i5fX1+1aNFCX3zxhTIyMh7qe0+YMMH23vdazp0791BrAABHYCowAHhI+vXrpytXrujLL79Uenq6rly5oo0bN2ry5Mlq0KCBVq9eLTc3t4fy3vHx8UpISLA9rlmzpgYOHKgBAwbY1hUpUkSurq4P5f0BwFHouQWAh8jT01N+fn4qXry4qlWrpldffVWrVq3Shg0bNG/ePEnS+fPn1bFjR+XNm1fe3t7q1q2brly5Yvc6s2bN0qOPPioPDw899thj+vrrr+22WywWffrpp+rYsaO8vLz03nvvyc/Pz7a4uroqX7588vPzU2hoqCpUqKC0tDS71+jSpYv69Okj6bee3ypVqmj27NkKCAhQnjx51LVrV926dcvuOV9++aXKly+vXLlyqVy5cpo5c2b27kAAyCTCLQD8w5o2barKlStrxYoVMgxDnTp10s2bN7Vz505t3rxZZ8+eVffu3W3tV65cqZdeekkvv/yyjh8/rueff17PPvustm/fbve6b7zxhjp27Kjw8HA999xz93z/rl27Kj09XatXr7atu379utauXatnn33Wtu7MmTNaunSp1qxZo40bN+rIkSMaMmSIbfvcuXP12muvaeLEiTp16pQmTZqk119/XV999VV27CYAyBoDAPBQ9O3b1+jYseOfbuvevbtRvnx5IzQ01HB1dTXOnz9v23bixAlDkrF//37DMAyjXr16xoABA+ye37VrV6Nt27a2x5KM4cOH37OWUqVKGR9++KHt8aBBg4w2bdrYHk+bNs0oXbq0kZGRYRiGYbzxxhuGq6urceHCBVubDRs2GC4uLsbly5cNwzCMgIAAY+HChXbv89Zbbxl169a9Zx0A8LDRcwsADmAYhiwWi06dOqWAgAAFBATYtj3++OPKnz+/Tp06JUk6deqU6tevb/f8+vXr27Zb1ahR477ff8CAAQoNDdXFixcl/Ta8wHoBnFXJkiVVokQJ2+O6desqIyNDp0+f1rVr13ThwgWFhIQob968tuXtt9/W2bNn739HAEA2ezhXMgAA/tKpU6cUGBhoC7l/9Mf1f2zzZ8/z8vK67/evWrWqKleurPnz56tVq1YKDw/XmjVr/vI51vezWCy22R7mzp2r2rVr27XjIjUAjkTPLQD8w7Zt26bw8HB16dJFjz/+uM6fP68LFy7Ytp88eVKxsbEqX768JKl8+fLavXu33Wvs3bvXtj2r+vfvry+//FJffPGFmjdvbtd7LP12odulS5dsj/ft2ycXFxeVLVtWvr6+Kl68uH755ReVKVPGbgkMDHygugDgQdBzCwAPUXJysqKjo++aCqxdu3bq06ePXFxcVKlSJfXq1UvTpk1TWlqaBg8erEaNGtmGGYwePVrdunVTtWrV1KxZM61Zs0YrVqzQli1bHqi2Xr16adSoUZo7d67mz59/1/ZcuXKpb9++eu+99xQXF6cXX3xR3bp1k5+fn6TfZlR48cUX5e3trTZt2ig5OVkHDx5UTEyMRo4c+UC1AUBW0XMLAA/Rxo0bVaxYMT3yyCNq3bq1tm/fro8//lirVq2Sq6urLBaLvvvuOxUoUEANGzZU8+bNVbp0aS1ZssT2Gp06ddJHH32kd999VxUqVNDs2bP15ZdfqnHjxg9Um7e3t7p06aK8efOqU6dOd20vU6aMnnzySbVt21YtW7ZUcHCw3VRf/fv312effaZ58+apYsWKatSokebNm0fPLQCH4iYOAPAv1qJFC5UvX14ff/yx3foJEybou+++05EjRxxTGABkEcMSAOBf6ObNmwoNDdW2bds0Y8YMR5cDANmGcAsA/0LVqlVTTEyMpkyZoscee8zR5QBAtmFYAgAAAEyDC8oAAABgGoRbAAAAmAbhFgAAAKZBuAUAAIBpEG4BAABgGoRbAAAAmAbhFgAAAKZBuAUAAIBpEG4BAABgGv8PKVydXTlfOn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4346800" y="2459504"/>
            <a:ext cx="7230911" cy="1938992"/>
          </a:xfrm>
          <a:prstGeom prst="rect">
            <a:avLst/>
          </a:prstGeom>
        </p:spPr>
        <p:txBody>
          <a:bodyPr wrap="square">
            <a:spAutoFit/>
          </a:bodyPr>
          <a:lstStyle/>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most common operating system (OS) in the dataset is the 64-bit Windows 11 Operating System</a:t>
            </a:r>
          </a:p>
          <a:p>
            <a:pPr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64-bit version of Windows 11 is the most prevalent or frequently used</a:t>
            </a:r>
          </a:p>
          <a:p>
            <a:pPr algn="l">
              <a:buFont typeface="Arial" panose="020B0604020202020204" pitchFamily="34" charset="0"/>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pic>
        <p:nvPicPr>
          <p:cNvPr id="44034" name="Picture 2"/>
          <p:cNvPicPr>
            <a:picLocks noChangeAspect="1" noChangeArrowheads="1"/>
          </p:cNvPicPr>
          <p:nvPr/>
        </p:nvPicPr>
        <p:blipFill>
          <a:blip r:embed="rId2"/>
          <a:srcRect/>
          <a:stretch/>
        </p:blipFill>
        <p:spPr bwMode="auto">
          <a:xfrm>
            <a:off x="155575" y="2028686"/>
            <a:ext cx="3891797" cy="4423770"/>
          </a:xfrm>
          <a:prstGeom prst="rect">
            <a:avLst/>
          </a:prstGeom>
          <a:noFill/>
        </p:spPr>
      </p:pic>
    </p:spTree>
    <p:extLst>
      <p:ext uri="{BB962C8B-B14F-4D97-AF65-F5344CB8AC3E}">
        <p14:creationId xmlns:p14="http://schemas.microsoft.com/office/powerpoint/2010/main" val="2908242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9;p1">
            <a:extLst>
              <a:ext uri="{FF2B5EF4-FFF2-40B4-BE49-F238E27FC236}">
                <a16:creationId xmlns:a16="http://schemas.microsoft.com/office/drawing/2014/main" id="{71C59849-F5A5-5B64-7638-D15B2CC7AE27}"/>
              </a:ext>
            </a:extLst>
          </p:cNvPr>
          <p:cNvSpPr txBox="1"/>
          <p:nvPr/>
        </p:nvSpPr>
        <p:spPr>
          <a:xfrm>
            <a:off x="543945" y="430476"/>
            <a:ext cx="8543784" cy="815568"/>
          </a:xfrm>
          <a:prstGeom prst="rect">
            <a:avLst/>
          </a:prstGeom>
          <a:noFill/>
          <a:ln>
            <a:noFill/>
          </a:ln>
        </p:spPr>
        <p:txBody>
          <a:bodyPr spcFirstLastPara="1" wrap="square" lIns="91425" tIns="45700" rIns="91425" bIns="45700" anchor="t" anchorCtr="0">
            <a:spAutoFit/>
          </a:bodyPr>
          <a:lstStyle/>
          <a:p>
            <a:pPr lvl="0">
              <a:lnSpc>
                <a:spcPct val="120000"/>
              </a:lnSpc>
              <a:spcAft>
                <a:spcPts val="600"/>
              </a:spcAft>
            </a:pPr>
            <a:r>
              <a:rPr lang="en-US" sz="3500" b="1" i="0" dirty="0">
                <a:solidFill>
                  <a:srgbClr val="000000"/>
                </a:solidFill>
                <a:effectLst/>
                <a:latin typeface="Times New Roman" panose="02020603050405020304" pitchFamily="18" charset="0"/>
                <a:cs typeface="Times New Roman" panose="02020603050405020304" pitchFamily="18" charset="0"/>
              </a:rPr>
              <a:t>What is the price range of the products?</a:t>
            </a:r>
            <a:endParaRPr lang="en-IN" sz="3500" b="1" u="sng" dirty="0">
              <a:solidFill>
                <a:schemeClr val="accent1"/>
              </a:solidFill>
              <a:latin typeface="Times New Roman" panose="02020603050405020304" pitchFamily="18" charset="0"/>
              <a:cs typeface="Times New Roman" panose="02020603050405020304" pitchFamily="18" charset="0"/>
            </a:endParaRPr>
          </a:p>
        </p:txBody>
      </p:sp>
      <p:sp>
        <p:nvSpPr>
          <p:cNvPr id="18434" name="AutoShape 2" descr="data:image/png;base64,iVBORw0KGgoAAAANSUhEUgAAArcAAAIACAYAAACYUkS6AAAAOXRFWHRTb2Z0d2FyZQBNYXRwbG90bGliIHZlcnNpb24zLjUuMiwgaHR0cHM6Ly9tYXRwbG90bGliLm9yZy8qNh9FAAAACXBIWXMAAA9hAAAPYQGoP6dpAABT2ElEQVR4nO3dd3QUZf/+8WtTgUBCTwgEDBIECb2D9M5DFSmCFA2gNAWkiD4ijwoINhQEAQsi0gXpEDpSIk0gFDFgEAKEGpKQhNT5/eF39+eKKAnBzY7v1zlzDjtz7+5n5yyTa+695x6LYRiGAAAAABNwcXQBAAAAQHYh3AIAAMA0CLcAAAAwDcItAAAATINwCwAAANMg3AIAAMA0CLcAAAAwDcItAAAATINwCwAAANMg3AJAFh07dkzPPvusAgMDlStXLuXNm1fVqlXT1KlTdfPmTUeXJ0lauHChpk2bdt/tGzduLIvFYlty586typUra9q0acrIyLC169evnx555JEs1TRz5kzNmzcvS88FgL9DuAWALJg7d66qV6+uAwcOaPTo0dq4caNWrlyprl276tNPP1VISIijS5SU+XArSaVLl9a+ffu0b98+LVmyRMWLF9eIESM0bty4bKmJcAvgYXJzdAEA4Gz27dunQYMGqUWLFvruu+/k6elp29aiRQu9/PLL2rhxowMrfDC5c+dWnTp1bI/btGmjcuXKacaMGXr77bfl7u7uwOoA4K/RcwsAmTRp0iRZLBbNmTPHLthaeXh4qEOHDrbHGRkZmjp1qsqVKydPT08VLVpUffr0UVRUlN3zHnnkEfXr1++u12vcuLEaN25se7xjxw5ZLBYtWrRIr732mvz9/eXt7a3mzZvr9OnTds9bt26dfv31V7uhBpnl7u6u6tWrKzExUdeuXbtnuzt37mjcuHEKDAyUh4eHihcvriFDhujWrVt2n/HEiRPauXOnrZ6sDm8AgD9Dzy0AZEJ6erq2bdum6tWrKyAg4L6eM2jQIM2ZM0dDhw5Vu3btdO7cOb3++uvasWOHDh8+rMKFC2eplldffVX169fXZ599pri4OI0dO1bt27fXqVOn5OrqqpkzZ2rgwIE6e/asVq5cmaX3sDp79qzc3NxUoECBP91uGIY6deqkrVu3aty4cWrQoIGOHTumN954wzbEwdPTUytXrtRTTz0lHx8fzZw5U5L+9AQBALKKcAsAmXD9+nUlJiYqMDDwvtr/9NNPmjNnjgYPHqzp06fb1letWlW1a9fWhx9+qIkTJ2aplscff1wLFiywPXZ1dVW3bt104MAB1alTR48//rjy588vT09Pu2EG9yMtLU2SdO3aNX388cc6fPiwunbtqty5c/9p+9DQUG3atElTp07V6NGjJf02RCMgIEDdu3fX/PnzNWDAAFWtWlW5c+eWt7d3pmsCgPvBsAQAeIi2b98uSXcNN6hVq5bKly+vrVu3Zvm1fz/0QZIqVaokSfr111+z/JqSdOLECbm7u8vd3V3+/v56//331atXL82dO/eez9m2bZukuz9n165d5eXl9UCfEwAyg55bAMiEwoULK0+ePIqMjLyv9jdu3JAkFStW7K5t/v7+DxRECxUqZPfY+vN+UlJSll9Tkh599FEtXrxYFotFuXLlUmBgoPLkyfOXz7lx44bc3NxUpEgRu/UWi0V+fn62/QAADxs9twCQCa6urmrWrJkOHTp01wVhf8YaQC9fvnzXtkuXLtmNt82VK5eSk5Pvanf9+vUHqDjzcuXKpRo1aqh69eqqUKHC3wZb6bfPmZaWdtcFZ4ZhKDo6OsvjigEgswi3AJBJ48aNk2EYGjBggFJSUu7anpqaqjVr1kiSmjZtKkl2Y2Ml6cCBAzp16pSaNWtmW/fII4/o2LFjdu1+/vlnuxkQMsvT0/OBe3Lvh/Vz/PFzfvvtt0pISLD7nP9UTQD+nRiWAACZVLduXc2aNUuDBw9W9erVNWjQIFWoUEGpqan68ccfNWfOHAUHB6t9+/Z67LHHNHDgQE2fPl0uLi5q06aNbbaEgIAAjRgxwva6vXv31jPPPKPBgwerS5cu+vXXXzV16tS7furPjIoVK2rFihWaNWuWqlevLhcXF9WoUSM7doOdFi1aqFWrVho7dqzi4uJUv35922wJVatWVe/eve1qWrx4sZYsWaLSpUsrV65cqlixYrbXBOBfygAAZMmRI0eMvn37GiVLljQ8PDwMLy8vo2rVqsb48eONq1ev2tqlp6cbU6ZMMcqWLWu4u7sbhQsXNp555hnjwoULdq+XkZFhTJ061ShdurSRK1cuo0aNGsa2bduMRo0aGY0aNbK12759uyHJWLZsmd3zIyMjDUnGl19+aVt38+ZN46mnnjLy589vWCwW4+8O+40aNTIqVKjwt5+9b9++RqlSpezWJSUlGWPHjjVKlSpluLu7G8WKFTMGDRpkxMTE2LU7d+6c0bJlSyNfvnyGpLteBwAehMUwDMOx8RoAAADIHoy5BQAAgGkQbgEAAGAahFsAAACYBuEWAAAApkG4BQAAgGkQbgEAAGAa3MRBUkZGhi5duqR8+fLJYrE4uhwAAAD8gWEYio+Pl7+/v1xc7t0/S7jVb/d3DwgIcHQZAAAA+BsXLlxQiRIl7rmdcCspX758kn7bWd7e3g6uBgAAAH8UFxengIAAW267F8KtZBuK4O3tTbgFAADIwf5uCCkXlAEAAMA0CLcAAAAwDcItAAAATINwCwAAANMg3AIAAMA0CLcAAAAwDcItAAAATINwCwAAANMg3AIAAMA0CLcAAAAwDcItAAAATINwCwAAANMg3AIAAMA0CLcAAAAwDcItAAAATMPN0QU4k+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srd+7caty4sU6cOGHXJjk5WcOGDVPhwoXl5eWlDh06KCoq6p/8KAAAAMgBHBpud+7cqSFDhigsLEybN29WWlqaWrZsqYSEBFubqVOn6oMPPtCMGTN04MAB+fn5qUWLFoqPj7e1GT58uFauXKnFixdr9+7dun37ttq1a6f09HRHfCwAAAA4iMUwDMPRRVhdu3ZNRYsW1c6dO9WwYUMZhiF/f38NHz5cY8eOlfRbL62vr6+mTJmi559/XrGxsSpSpIi+/vprde/eXZJ06dIlBQQEaP369WrVqtXfvm9cXJx8fHwUGxsrb2/ve7arPnp+9nxQEzr0bh9HlwAAAEzsfvNajhpzGxsbK0kqWLCgJCkyMlLR0dFq2bKlrY2np6caNWqkvXv3SpIOHTqk1NRUuzb+/v4KDg62tfmj5ORkxcXF2S0AAABwfjkm3BqGoZEjR+qJJ55QcHCwJCk6OlqS5Ovra9fW19fXti06OloeHh4qUKDAPdv80eTJk+Xj42NbAgICsvvjAAAAwAFyTLgdOnSojh07pkWLFt21zWKx2D02DOOudX/0V23GjRun2NhY23LhwoWsFw4AAIAcI0eE22HDhmn16tXavn27SpQoYVvv5+cnSXf1wF69etXWm+vn56eUlBTFxMTcs80feXp6ytvb224BAACA83NouDUMQ0OHDtWKFSu0bds2BQYG2m0PDAyUn5+fNm/ebFuXkpKinTt3ql69epKk6tWry93d3a7N5cuXdfz4cVsbAAAA/Du4OfLNhwwZooULF2rVqlXKly+frYfWx8dHuXPnlsVi0fDhwzVp0iQFBQUpKChIkyZNUp48edSzZ09b25CQEL388ssqVKiQChYsqFGjRqlixYpq3ry5Iz8eAAAA/mEODbezZs2SJDVu3Nhu/Zdffql+/fpJksaMGaOkpCQNHjxYMTExql27tkJDQ5UvXz5b+w8//FBubm7q1q2bkpKS1KxZM82bN0+urq7/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HPqT6/v6BJyrD3D9ji6BABANqDnFgAAAKZBuAUAAIBpEG4BAABgGoRbAAAAmAbhFgAAAKZBuAUAAIBpEG4BAABgGoRbAAAAmIZDw+2uXbvUvn17+fv7y2Kx6LvvvrPb3q9fP1ksFrulTp06dm2Sk5M1bNgwFS5cWF5eXurQoYOioqL+wU8BAACAnMKh4TYhIUGVK1fWjBkz7tmmdevWunz5sm1Zv3693fbhw4dr5cqVWrx4sXbv3q3bt2+rXbt2Sk9Pf9jlAwAAIIdx6O1327RpozZt2vxlG09PT/n5+f3pttjYWH3++ef6+uuv1bx5c0nSggULFBAQoC1btqhVq1bZXjMAAAByrhw/5nbHjh0qWrSoypYtqwEDBujq1au2bYcOHVJqaqpatmxpW+fv76/g4GDt3bv3nq+ZnJysuLg4uwUAAADOL0eH2zZt2uibb77Rtm3b9P777+vAgQNq2rSpkpOTJUnR0dHy8PBQgQIF7J7n6+ur6Ojoe77u5MmT5ePjY1sCAgIe6ucAAADAP8OhwxL+Tvfu3W3/Dg4OVo0aNVSqVCmtW7dOTz755D2fZxiGLBbLPbePGzdOI0eOtD2Oi4sj4AIAAJhAju65/aNixYqpVKlSioiIkCT5+fkpJSVFMTExdu2uXr0qX1/fe76Op6envL297RYAAAA4P6cKtzdu3NCFCxdUrFgxSVL16tXl7u6uzZs329pcvnxZx48fV7169RxVJgAAABzEocMSbt++rTNnztgeR0ZG6siRIypYsKAKFiyoCRMmqEuXLipWrJjOnTunV199VYULF1bnzp0lST4+PgoJCdHLL7+sQoUKqWDBgho1apQqVqxomz0BAAAA/x4ODbcHDx5UkyZNbI+t42D79u2rWbNmKTw8XPPnz9etW7dUrFgxNWnSREuWLFG+fPlsz/nwww/l5uambt26KSkpSc2aNdO8efPk6ur6j38eAAAAOJZDw23jxo1lGMY9t2/atOlvXyNXrlyaPn26pk+fnp2lAQAAwAk51ZhbAAAA4K8QbgEAAGAahFsAAACYBuEWAAAApkG4BQAAgGkQbgEAAGAahFsAAACYBuEWAAAApkG4BQAAgGkQbgEAAGAahFsAAACYBuEWAAAApkG4BQAAgGkQbgEAAGAahFsAAACYBuEWAAAApkG4BQAAgGkQbgEAAGAahFsAAACYBuEWAAAAppGlcNu0aVPdunXrrvVxcXFq2rTpg9YEAAAAZEmWwu2OHTuUkpJy1/o7d+7o+++/f+CiAAAAgKxwy0zjY8eO2f598uRJRUdH2x6np6dr48aNKl68ePZVBwAAAGRCpsJtlSpVZLFYZLFY/nT4Qe7cuTV9+vRsKw4AAADIjEyF28jISBmGodKlS2v//v0qUqSIbZuHh4eKFi0qV1fXbC8SAAAAuB+ZCrelSpWSJGVkZDyUYgAAAIAHkalw+3s///yzduzYoatXr94VdsePH//AhQEAAACZlaVwO3fuXA0aNEiFCxeWn5+fLBaLbZvFYiHcAgAAwCGyFG7ffvttTZw4UWPHjs3uegAAAIAsy9I8tzExMeratWt21wIAAAA8kCyF265duyo0NDS7awEAAAAeSJaGJZQpU0avv/66wsLCVLFiRbm7u9ttf/HFF7OlOAAAACAzshRu58yZo7x582rnzp3auXOn3TaLxUK4BQAAgENkKdxGRkZmdx0AAADAA8vSmFsAAAAgJ8pSz+1zzz33l9u/+OKLLBUDAAAAPIgshduYmBi7x6mpqTp+/Lhu3bqlpk2bZkthAAAAQGZlKdyuXLnyrnUZGRkaPHiwSpcu/cBFAQAAAFmRbWNuXVxcNGLECH344YfZ9ZIAAABApmTrBWVnz55VWlpadr4kAAAAcN+yNCxh5MiRdo8Nw9Dly5e1bt069e3bN1sKAwAAADIrS+H2xx9/tHvs4uKiIkWK6P333//bmRQAAACAhyVL4Xb79u3ZXQcAAADwwLIUbq2uXbum06dPy2KxqGzZsipSpEh21QUAAABkWpYuKEtISNBzzz2nYsWKqWHDhmrQoIH8/f0VEhKixMTE7K4RAAAAuC9ZCrcjR47Uzp07tWbNGt26dUu3bt3SqlWrtHPnTr388svZXSMAAABwX7I0LOHbb7/V8uXL1bhxY9u6tm3bKnfu3OrWrZtmzZqVXfUBAAAA9y1LPbeJiYny9fW9a33RokUZlgAAAACHyVK4rVu3rt544w3duXPHti4pKUn/+9//VLdu3WwrDgAAAMiMLA1LmDZtmtq0aaMSJUqocuXKslgsOnLkiDw9PRUaGprdNQIAAAD3JUvhtmLFioqIiNCCBQv0008/yTAM9ejRQ7169VLu3Lmzu0YAAADgvmQp3E6ePFm+vr4aMGCA3fovvvhC165d09ixY7OlOAAAACAzsjTmdvbs2SpXrtxd6ytUqKBPP/30gYsCAAAAsiJL4TY6OlrFihW7a32RIkV0+fLlBy4KAAAAyIoshduAgADt2bPnrvV79uyRv7//AxcFAAAAZEWWxtz2799fw4cPV2pqqpo2bSpJ2rp1q8aMGcMdygAAAOAwWQq3Y8aM0c2bNzV48GClpKRIknLlyqWxY8dq3Lhx2VogAAAAcL+yFG4tFoumTJmi119/XadOnVLu3LkVFBQkT0/P7K4PAAAAuG9ZCrdWefPmVc2aNbOrFgAAAOCBZOmCMgAAACAnItwCAADANAi3AAAAMA3CLQAAAEyDcAsAAADTINwCAADANAi3AAAAMA3CLQAAAEyDcAsAAADTcGi43bVrl9q3by9/f39ZLBZ99913dtsNw9CECRPk7++v3Llzq3Hjxjpx4oRdm+TkZA0bNkyFCxeWl5eXOnTooKioqH/wUwAAACCncGi4TUhIUOXKlTVjxow/3T516lR98MEHmjFjhg4cOCA/Pz+1aNFC8fHxtjbDhw/XypUrtXjxYu3evVu3b99Wu3btlJ6e/k99DAAAAOQQbo588zZt2qhNmzZ/us0wDE2bNk2vvfaannzySUnSV199JV9fXy1cuFDPP/+8YmNj9fnnn+vrr79W8+bNJUkLFixQQECAtmzZolatWv1jnwUAAACOl2PH3EZGRio6OlotW7a0rfP09FSjRo20d+9eSdKhQ4eUmppq18bf31/BwcG2Nn8mOTlZcXFxdgsAAACcX44Nt9HR0ZIkX19fu/W+vr62bdHR0fLw8FCBAgXu2ebPTJ48WT4+PrYlICAgm6sHAACAI+TYcGtlsVjsHhuGcde6P/q7NuPGjVNsbKxtuXDhQrbUCgAAAMfKseHWz89Pku7qgb169aqtN9fPz08pKSmKiYm5Z5s/4+npKW9vb7sFAAAAzi/HhtvAwED5+flp8+bNtnUpKSnauXOn6tWrJ0mqXr263N3d7dpcvnxZx48ft7UBAADAv4dDZ0u4ffu2zpw5Y3scGRmpI0eOqGDBgipZsqSGDx+uSZMmKSgoSEFBQZo0aZLy5Mmjnj17SpJ8fHwUEhKil19+WYUKFVLBggU1atQoVaxY0TZ7AgAAAP49HBpuDx48qCZNmtgejxw5UpLUt29fzZs3T2PGjFFSUpIGDx6smJgY1a5dW6GhocqXL5/tOR9++KHc3NzUrVs3JSUlqVmzZpo3b55cXV3/8c8DAAAAx7IYhmE4ughHi4uLk4+Pj2JjY/9y/G310fP/waqcy6F3+zi6BNyH+tPrO7qEHGvPsD2OLgEA8BfuN6/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2ECRNksVjsFj8/P9t2wzA0YcIE+fv7K3fu3GrcuLFOnDjhwIoBAADgSDk63EpShQoVdPnyZdsSHh5u2zZ16lR98MEHmjFjhg4cOCA/Pz+1aNFC8fHxDqwYAAAAjpLjw62bm5v8/PxsS5EiRST91ms7bdo0vfbaa3ryyScVHBysr776SomJiVq4cKGDqwYAAIAj5PhwGxERIX9/fwUGBqpHjx765ZdfJEmRkZGKjo5Wy5YtbW09PT3VqFEj7d279y9fMzk5WXFxcXYLAAAAnF+ODre1a9fW/PnztWnTJs2dO1fR0dGqV6+ebty4oejoaEmSr6+v3XN8fX1t2+5l8uTJ8vHxsS0BAQEP7TMAAADgn5Ojw22bNm3UpUsXVaxYUc2bN9e6deskSV999ZWtjcVisXuOYRh3rfujcePGKTY21rZcuHAh+4sHAADAPy5Hh9s/8vLyUsWKFRUREWGbNeGPvbRXr169qzf3jzw9PeXt7W23AAAAwPk5VbhNTk7WqVOnVKxYMQUGBsrPz0+bN2+2bU9JSdHOnTtVr149B1YJAAAAR3FzdAF/ZdSoUWrfvr1Kliypq1ev6u2331ZcXJz69u0ri8Wi4cOHa9KkSQoKClJQUJAmTZqkPHnyqGfPno4uHQAAAA6Qo8NtVFSUnn76aV2/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8dXRIAAAD+YaYIt0uWLNHw4cP12muv6ccff1SDBg3Upk0bnT9/3tGlAQAA4B9kijG3H3zwgUJCQtS/f39J0rRp07Rp0ybNmjVLkydPdnB1uF/n36zo6BJyrJLjwx1dAgAgG5yauM3RJeRY5V9rmi2v4/ThNiUlRYcOHdIrr7xit75ly5bau3fvnz4nOTlZycnJtsexsbGSpLi4uL98r/TkpAes1rz+bt/dj/g76dlQiTllx/6VpLSktGx5HTPKjn2ckMb+vZfs+g4nJSdmy+uYUXbt4zupqdnyOmaTXfv39p2EbHkdM/q7fWzdbhjGX7+Q4eQuXrxoSDL27Nljt37ixIlG2bJl//Q5b7zxhiGJhYWFhYWFhYXFyZYLFy78ZTZ0+p5bK4vFYvfYMIy71lmNGzdOI0eOtD3OyMjQzZs3VahQoXs+JyeJi4tTQECALly4IG9vb0eXY0rs44eL/fvwsY8fLvbvw8c+fvicbR8bhqH4+Hj5+/v/ZTunD7eFCxeWq6uroqOj7dZfvXpVvr6+f/ocT09PeXp62q3Lnz//wyrxofH29naKL6MzYx8/XOzfh499/HCxfx8+9vHD50z72MfH52/bOP1sCR4eHqpevbo2b95st37z5s2qV6+eg6oCAACAIzh9z60kjRw5Ur1791aNGjVUt25dzZkzR+fPn9cLL7zg6NIAAADwDzJFuO3evbtu3LihN998U5cvX1ZwcLDWr1+vUqVKObq0h8LT01NvvPHGXUMrkH3Yxw8X+/fhYx8/XOzfh499/PCZdR9bDOPv5lMAAAAAnIPTj7kFAAAArAi3AAAAMA3CLQAAAEyDcAsAAADTINwCAADANAi3JpKRkSEmv3i4MjIyHF0CkCV37txxdAmmxrEXzs4wDNN8j5kKDMgC60HAxYXzQ+Q8hmHIYrEoLS1NO3fu1JIlSxQXF6eCBQtq4sSJKlCggKNLNCXrfsfDlZGRIYvFwr5+iJx9H/OX2UlZz0muXLmiL774Qi+99JJCQkJ09uxZB1dmLtae2u+++0716tXT4sWLdf36dVksFluwpcc8eyUlJenWrVuOLsOppaenS5I++eQTvf7667p586bi4+O1a9cueXl56c6dO9qzZw+9uVlk/f+emJiobdu2qV27dmrfvr1mz56tpKSku9oh+2RkZMjFxcUWutLT09nP2WDbtm1q1KiR1q1bJ0l2+9gZf7Ek3Dopi8WipKQkPf/885o4caLc3Nz05Zdf6uDBg5KkkydPKj4+3sFVOj9rgL1z545++ukn9evXTw0aNFDv3r21Zs0apaam2h0EkDUZGRnatm2batasqc6dO+uFF15QRESEJAJCVri5/XbzyXfffVchISFavny5JKlly5by8PBQZGSklixZomPHjjmyTKdl/WP/7rvv6qWXXlKVKlV06tQpzZs3T7lz59bt27cVFxfHcSEbWP//JyUlaeXKlerTp4969eqlVatWSZJcXV1t+5ljRdalpKQoPT1dISEh8vf314svvqgTJ05Ikl1HjrMEXcKtE7L2ynz66ac6d+6cIiIi1LVrVxUtWlQtW7aUYRhas2aNFi1aZGuLzPt97/jatWvVtm1bjRs3Tm3bttWVK1fUv39/1a1bV2PGjNHhw4cdXK1zsn4/FyxYoJdeeklt27ZV8eLFtW3bNhUqVEiGYeiHH35QYmKigyt1PidOnJCrq6uefvppJSQk6Pvvv1fv3r0lSXnz5tW2bduUmpoqiVCQWa6urpKkjz76SJMnT9bbb7+tkiVLqmPHjpKk77//Xj169OC48IAyMjKUkpIi6bd9PXToUF25ckW3b99Wr169lDdvXvXp00f79++XJE4mHkCLFi20bNkyLVu2TC+++KJmzJihihUrKjg4WG+99ZaioqLk4uLiNEPxnKNK2LF+uVatWqXu3bvLxcVFs2fPVuPGjVWgQAEZhqHr169r3759toMwMs96hvrOO+/o2rVrmjt3rt544w1NnjxZ06ZNU8eOHRUREaHw8HCNGDFCu3btcnDFzsf6x+j9999Xr1699L///U9FixZVw4YNVbBgQZ0/f17Tp0+39dLg/nl4eKhw4cI6fvy4Fi9erMDAQFWtWlWSdPr0aV2+fFn169eXRCjIDOuJwPbt2+Xj46P//Oc/Onv2rA4ePKinn35aklShQgWdP39eefLkcWSpTs/FxUWenp6SpOnTp+vdd9/V2rVrNX/+fO3Zs0dvvfWWzp07pzp16ui5555zcLXOzdXVVcWKFVOJEiV08uRJtW3bVsOHD1etWrU0f/58BQUFqUOHDpoxY4ZT9N66OboAZJ7FYlF6erqqVq2qixcvSpLWrl2rhQsXSvrtgLBlyxa98MILkn7rHSPkZp51n504cULVq1dX7ty5Jf0WGh5//HG99dZbio2NVcuWLTV//nwNGTJEe/fuVb58+RxZtlNxcXHRjRs3lJCQoLZt20qS5s6dq6+//lqSVKxYMcaRZ5L1YsegoCA1aNBAH3zwgY4cOWI7HoSHh2v69Onq0KGDJCktLc02jAF/z3oi4Ofnp+LFiys2NlarVq1SzZo19cgjj0iS9u7dq/j4eJUrV86BlTq35cuXa+vWrXr55ZdVpkwZ9evXT0FBQfL09JSnp6cqV66s4OBg9e7dW0ePHlVAQICjS3Zqqampcnd31/jx45WRkaGlS5cqT548iomJ0U8//aS33npLa9euVVRUlIYOHerocv8WPbdOJj09XWlpaXJ1dVWLFi105MgRvfXWW/Lx8VGDBg2UlpamFStW6MyZM+rTp48kEWwfgGEYatq0qebOnatdu3bZfsaVpIIFC+r48eOqW7euvvjiC7m6uur48eMOrNY55cqVS8HBwfrpp5907Ngx5c2bV40aNZIkRURE6MiRI7Yghns7e/asEhIS7C52HDRokK5du6Zz585p+vTp6tmzp1q2bCk3Nze9/vrrkuQ0PzPmNGXKlJGbm5v69eunyZMn6z//+Y8k6ejRo5oxY4Z69uzp4Aqd27Vr1xQaGqpatWqpRo0a2rp1q7788ku7Ni4uLipcuLCaNWumsmXLOqhSc3B3d5ckHTlyRHXr1rX96lCgQAHVrVtXb775pp566inNnTvXkWXeN6YCcxLWK0R/Ly4uTqNGjdJnn32m3Llza9iwYTpw4ICuXr2qHj166LXXXqPXNhtcv35d/fv317Vr19S9e3dVrVpV8fHx2rlzp2bPnq1bt24pKipKFSpUUHh4uEqWLOnokp3OO++8o+nTp8vFxUWNGjXSggULdOjQIb377ru6ffu21q5d6+gSc7zOnTsrISFBjRs3VvPmzVWrVi3bth07dmjDhg06e/asWrdurW7dusnb29uB1TqfW7duKX/+/HbroqOj9dJLL2nHjh2qVKmS0tLS9PPPP6thw4b6+OOPVaRIEccUawKJiYm6ePGijh49qtDQUB08eFBHjhxRo0aNNGjQIHXr1s3RJZpOWlqaRowYoU2bNmnz5s0qVaqUbdvNmzdVp04drVixQsHBwQ6s8v4Qbp3EsmXL9Oqrr6pXr17q0qWLKlasaNsWHh6uTz/9VLt371bdunX11FNPqWHDhvLw8GDexQdk3X8nTpzQ+++/r9WrV8vLy0tubm7y8fHR+PHj1alTJ02aNElLlizR0aNHHV1yjhcZGan4+HgFBQXZhnpI0scff6yvv/5aUVFRypMnjxITE/XEE0/o9ddfV6VKlRxYcc53584dTZ8+XSdOnNDZs2eVnp6ukiVLql69emrTpo2CgoJsba3faY4NmePv768aNWroueeeU8OGDeXj4yNXV1ddunRJa9eu1cGDB5UvXz498sgjGjx4MJ0K2SgxMVFnz57VDz/8oHXr1iksLEwZGRlq06aN+vbtqyZNmji6RNM4c+aM+vbtq8KFC6tz584qV66c3NzctGjRIn3zzTeKjo52dIn3hXDrJDZs2KDly5frzJkzunLlikqWLKm2bduqc+fOdmdXd+7cUa5cuRxYqbnEx8fLy8vLrtd8y5Ytyps3rypVqqQ8efJoz549GjVqlF544QX17dvXgdU6h44dO+r8+fNq166d6tSpo3LlyqlUqVJyc3PTgQMHdOLECV27dk0FChRQSEgIASwTkpOTtX//fu3atUuHDx/WpUuX5ObmpvLly6thw4Zq1qyZihUr5ugynU56eroWLFigpUuXasuWLSpSpIj69eun1q1b64knnnB0eaZk/dXROutHuXLllJGRoRs3bigiIkL79u3TkiVLlJqaqh9//NHR5ZrK3r17NWXKFJ06dUre3t46deqUKlasqLFjx6pz586OLu++EG6dSHx8vE6ePKmDBw/qhx9+0IkTJ5SUlKSKFSuqQ4cO6tSpk7y8vBxdptOzHlSXLVumhQsXateuXSpfvryeeeYZ9ejR466fJqXfpgsrUqQI4xfvQ1hYmBYtWqRNmzbpzp07Cg4OVqNGjVS/fn1VqlRJefPmdXSJTsd6GP/9icDVq1e1f/9+ff/99zp27Jji4uKUnp6uPn36aPDgwY4q1emdPXtW/fv3186dO2WxWBQUFKQePXqoW7duCgwMtPs1Ag8mKSlJzZs318CBA9WjRw/bzAnSb9/56Oho3blzR4GBgQ6s0jzi4+N1+/Zt3b59W0FBQTp27JiOHTumSpUqydfXV76+vo4u8b4Rbp3UxYsXdfz4cR0+fFj79+9XRESEPD09FRwcrJkzZxJyH1BCQoKKFy+utm3bqkGDBtq3b5/WrVunpKQktW3bVj169FDnzp356fEBrVmzRgsWLFBYWJg8PT1VvXp1NW3aVJUrV1aZMmVUsGBBR5folG7fvm13khAZGanvv/9eGzZs0LPPPquWLVv+6Th+3Jt1GEeHDh0UGBioSpUqqVSpUlq/fr0WLFig1NRUBQcHa/z48WrRooWjy3Vq1g6Gjz76SJ9//rl27dql/Pnz2w2pOXz4sMqWLcvsNA/Iuk/XrFmj119/XYZh6NatW3rllVc0aNAgR5eXZYRbJ2H9z75z507bleRW1rlW9+7dqxs3btx1RSnun/U/+hdffKHZs2frhx9+sG27cuWKtm7dqvnz5ys0NFSXL192qjPZnMJ6l5vfTz9169YtLV68WMuWLVNERITy5Mmj7t2763//+58DK3Ue1uPD4cOHtXTpUq1atUqJiYlq1qyZQkJCbPPZImusJwJhYWFq06aNfv31V7sL8n744Qd17NhRhQoV0vTp09W0aVMHVuv8rMfh5s2bq3Hjxvrvf/9rtz0pKUnvvPOOihcvroEDBzqoSudn3c8XLlxQnTp1NGrUKNWqVUuNGjXShg0b1KJFC23YsEH58+dX7dq1nepkmMkNnYSrq6tSU1PVq1cvpaenq0OHDnrmmWfUoEEDBQUFKSgoSG3atFFsbKykP59dAfevfv36On36tO0K6YyMDPn6+qpnz57q0aOHLdhyUU7m/f4uN7/88osMw9Cjjz6qF154QS+88IJ++eUXzZ49m1knMsH6C8Jzzz0nNzc324T2S5cuVYMGDRQSEqKpU6eqQIECjizTaVm/r8ePH1eRIkWUlJQkb29v20lF7dq1NWLECBUuXJhgmw0sFotSU1NVokQJhYeH29Zbp8HMnTu3Vq1a5dQ9izlBRkaGXF1dNWvWLJUrV04jRozQ999/r2LFiqlBgwZKT0/XsWPH9NNPP9nNvuIMSD9OwHqL0p9//lmtW7dWfHy8Nm3apHbt2qlMmTIaP368IiMjlTt3bvn5+Uli7sqssAbVqKgo1a9fX9OmTdPWrVsl/f/9aRiGXFxcVLx4cUnc2SmzrN/lI0eOqF+/furUqZPq1aunRx55ROPHj9eNGzdUunRpTZkyRSEhIQ6u1rn88MMPOnfunLZt26bRo0dr9OjROnDggFavXq0NGzZo9+7dji7R6bVu3VpxcXGaPHmy7ty5YzcsKTw8nH2cjdzd3dW6dWutX79eK1eulCS5ubnJYrFo06ZNioiIUK9evRxcpXOzfn8vXryoatWqSZLefvttderUSbly5ZKrq6uuXr2qxMREpxuCx7AEJ2DthW3VqpWqVq2qLl26yMvLS2fOnNGSJUu0aNEiubu7q06dOnr11VfVsmVLSQSvrIqKitI777yjgwcP6sCBA6pdu7YGDhyobt26cTvNB2S9G1bt2rXl4+Oj5s2bq1y5cgoLC9OyZcv06KOPau7cudxtKBOsx4dDhw5p1qxZmjp1qgoWLKikpCTlypVLKSkp6t27t1JSUvTdd985ulynkpycbHcRkyQtWbJEr776qkqWLKkaNWqoevXq2rlzpxYuXKjNmzc7XQ9XTmU9ER42bJgWL16sRx99VDVr1lRCQoL27t2rdu3a6cMPP3Rwlc4rIyNDFotFFotFixYt0qxZs7R9+3YVLVpU27dvV6VKlZSYmKhy5crp/fffV9euXR1dcqYQbnM4a2/iuXPnVKZMGZ09e9Zu6q+YmBgNHDhQPj4+Sk5O1smTJzVv3jy7eXDx15KTk/Xzzz/b7bO0tDRdv35dhw4d0qJFi7RhwwalpqaqRo0a+uCDD1SlShXHFeyE4uPj5enpKQ8PD8XGxqpMmTI6cuSIrQc8OTlZBw8eVI8ePdSnTx+9/fbbnJxlUvv27bV371598skn6tGjh90265XmX331FTd2yYRnn31Wb7/9tooXL267PakkrV+/XuvWrdOpU6d0+vRp+fn56ZVXXnG6AOAsVqxYoe+//16HDh2Sq6urRowYoSZNmnAxWTb59ddf1aFDB509e1a5cuXSyZMnFRkZqZkzZ+rw4cN2Q0OchgGnEBYWZjz22GPG1q1b79q2atUqo0uXLsaJEyeMRx991Bg/fryRnp7ugCqd08yZM43KlSsbhmEYV69eNX755Re77SkpKUZkZKQxb948o0aNGsbmzZsNwzCMjIyMf7pUpzV+/HgjJCTEWLp0qbF+/XrjySefNE6cOHFXu2nTphlVq1Y1UlJSHFCl87B+96z/zyMjI41OnToZwcHBhouLi9GhQwfjm2++MSIjI41XX33V6NChg3H06FHDMAwjOTnZYXU7kytXrhhNmzY1DMMwbt++bQwdOtTYtGmTcf36dcMwDCM1NdU4d+6ckZyczD7NJtbvc0xMjHH48GFj06ZNxoEDBzgeZKObN28aM2bMMI4cOWKkpaXZ1sfExBijR482Hn30UcNisRhFixY1OnXqZOzYscOB1WYdPbdOIiEhQU899ZQuXbqkiRMnqnr16rbJ2F944QWdP39e69ev1xtvvKGDBw9q3bp1Dq7YuVy6dEn+/v4aOXKkpk2bpo4dO6pnz55q2rSpChUqZGvHTTIyzzAMjRw5Uj/88IOSk5NVvnx57d27V02bNtXkyZPtblE6atQohYWFMXbxPsTHxytfvny2nthz587pzJkz2r9/v/bt22e7FXehQoX05ptvcvHNAzh58qTq1KmjO3fuqGzZsurSpYvat2+v8uXLy9PT027mDzy4nj17auXKlfLz85O/v79KlSqlunXrql69eqpatSrXlDyAhQsXasyYMapYsaLKly+vWrVqqVq1aipbtqwMw1BkZKRiYmIUGxur+vXr3zUsx1kQbp3IL7/8omHDhunSpUuqWLGivLy8dODAAcXExOiTTz5R69at1axZM9WoUUNTpkxxdLlOwTAM20Vi0m9TzKxZs0bz58/Xli1b5O3trY4dO6p3796qUaMGY24fQGxsrDZs2KB169bpxx9/tF24V7NmTQUFBenIkSOKiIjQiBEj7pruDvb27dunrl27Kioq6q5hBhkZGYqIiNDJkycVFham48eP6/z58ypYsKDq1KmjYcOGqUSJEg6s3nmEhobK3d3ddnvX06dPa+bMmVq6dKmuXLmihg0bqlOnTurYsSM3EnhA1rHjy5cv19ChQ/Xtt9/Kw8ND27ZtU1hYmC5duqS8efPK19dXM2bMYA7sLEpPT9eWLVu0ceNGHThwQHfu3JG/v7+qVq2qJ554QtWqVbPr0HFWhFsnc/PmTS1fvlwbNmyQm5ubvL291bdvXzVs2FBLlizR8OHDFRYWZjcuF/f2zTff6ObNm2rZsqVKlChhd/OLK1euaOnSpfrqq6909OhR5c+fX8ePH2du20z64wmEJNsvDdarns+cOaNcuXJpzJgxevXVVx1YrXP45Zdf9Ouvv6pJkyb65ptv1Lt3bz333HN69tln7ea0TUxM1MmTJ3X8+HEdPHhQoaGh+vzzz9WgQQMHVp+zGf93nUNYWJiGDh2q559/XgMGDLhr2r/Tp0/r/fff12effaYFCxaoZ8+eDqza+Vn376RJkxQfH6/JkyfbtiUnJ2vv3r1as2aNYmJimMs9m8TExGj9+vXauHGjTp06JYvFojJlyqhGjRqqUqWKGjZsaBtn7mwIt04gKipKGzduVGBgoKpUqWI7q0pKSrLd6vHOnTtatGiRLl68eNeE17i35557TvPmzVORIkXUsmVLdenSRVWrVpWvr6/d8IOTJ09q48aNGjlypAOrdX5r1qxRkyZN7O6e9eOPP2rbtm1auHChnnnmGY0YMcKBFTqfsLAwhYaGaseOHTp8+LCKFCmirl27KiQkRI8++qit3a1btxQREaGaNWs6sNqcz9qD2LVrV3l7e2vq1KkqVKiQDMPQ8uXLNW3aNJ08eVI9evTQxx9/LHd3d+YVzybp6el655139NNPP+nrr7/+0zYMDXtw1llrfi8yMlJr167Vli1bFBUVJRcXF4WGhjrt3NiE2xzK+lPj1q1bNXr0aP3666+6ffu28uTJo9atW6tnz56qU6eO8ufP77RnVjlFWlqa5s2bp08//VSHDx/WI488os6dO9vG1BUqVIgxddng8OHD6ty5s8qUKaNq1aqpXbt2dsMP0tLSlJiYaHfnJ/w56/EhKipKixYtUq9evZSWlqYTJ05o69at2rx5s6KiopQvXz5t2LBB5cuXd3TJTsUwDPn4+GjLli22qb2WLFmiN954Q6VLl1bz5s31ySefqEuXLpo6dSrhNpusX79eAwcO1I0bN9SvXz/16NFDVatW5ZjwkBw8eFARERGqXbu2SpcubVv/ww8/6MSJE7abwTgjwm0OZT1YNmnSRKVKldJ///tf+fn5admyZZo7d64OHjwoHx8fjRo1SmPHjv3Tn37x1wzDUHp6ul1wvXz5smbOnKmvvvpKUVFRqlatmrp27aomTZowf+UDunjxotatW6fjx48rPDxcsbGx8vPzU6tWrdS8eXNVqFCBO75l0vDhwxUeHm672Yj028WnUVFROnz4sLZs2aJPP/2U3sVM2rVrl4YOHap169YpICBAcXFxatu2rYKDg/Xpp59Kkv773/9q3759WrRokYoWLergis0hOjpay5Yt0969exUeHq4CBQqobNmyql27tqpXr64qVaowjd0DsB4Drl+/rsGDB2v37t2yWCy6fPmyHn/8cY0ePVp9+/Z1dJnZ4x+alQFZkJKSYjRu3Nj48ccf79oWFRVljB071pg9e7ZhGIbdlB7InHtN6XXw4EGjf//+hsViMZo1a/YPV2Ved+7cMfbv3298/PHHRoMGDYw8efIY/v7+xrJlyxxdmtNITU01DMMwPv74Y+Odd965Z7uEhIR/qiRTOXv2rFGlShXjyy+/NFJTU40hQ4YYFStWtDsWr1271ihXrpzjijS548ePG2+//bbRokULo2bNmkblypWNsLAwR5fl1Kw5YeTIkUa1atWMxYsXGxcuXDAOHTpkDB482ChUqJDx/vvvO7jK7EHPbQ5kHQ9z5swZffHFF3J1ddVbb70l6bfeRom7j2UnwzAUERGhw4cP68CBAypXrpy6desmHx8fWxvrVGF/NlYJWffrr7+qZ8+eqly5siZPnmy3z2HP+L9e7aVLl+qXX35Rly5d9Nprr+nYsWNatmwZN27JZn379tXSpUtVrFgx3b59W5999pk6dOhg296rVy+5urpq/vz5DqzS+Rm/+7Xm8OHD+vnnn1W6dGk9/vjjyps3rzIyMrRlyxatX79eU6ZMcdqpqRwpPT1dP/30kypUqCBJatu2rZ5++mn17t3b1sYwDL3yyitatWqV1qxZo6CgIEeVmy0ItzlYq1attHnzZvn4+GjKlCnq2LEjV+pnI2tQXbBggaZNm6azZ8+qVq1aunDhgtLS0vT8889r2LBh8vDwcHSpTsv6h2vatGkKCAhQixYt7ho/N2HCBPn4+HAh2d+wjrMtX768+vfvr0qVKqlHjx6KiYlRcHCwXnjhBXXo0IFpvrLRpk2btG/fPrVv317Vq1e3rT948KC6dOmi5cuXc4FeNhk/frxWrVqlpKQknTlzRp999plTj/nMSdauXatRo0bpiSeeUL169XT06FF5eXlp0qRJkv7/cIWrV6+qUqVK+vbbb+1mXXFGhNscJCUlRe7u7raz2OTkZO3atUtffPGFVq9eLU9PT7Vr1059+/ZVjRo16OXKJsWLF9ewYcMUEhKijIwMnTlzRqtWrdLKlSs1ffp0tW7d2tElOrXY2Fi1a9dOqampKliwoGrWrKnmzZurQYMGSkpKUo0aNTRo0CANHTrU0aXmeNHR0QoICFBkZKRKlCihpKQkHTp0SJ9//rlWrlyp9PR0/ec//1Hnzp3VoUMH22wqyD4HDx7UkCFDVLZs2Xte0Y/7Yw1VYWFh6tatmz766CN17NhRXl5e2rVrl2rWrKmJEyeqTJky6tKlC7+aZVFYWJiWLl2qs2fPKi4uTjdv3tSlS5f04Ycfqm3btrY5g1evXq2ePXvq9u3bDq74wRFuc5AXXnhBzz33nGrVqnVX0L1x44ZWrFihr776Snv37lXp0qV1+vRpBtdnkbVH8fDhw2rRooUiIiLsJgVPT09Xp06d5OPjo88++4ypZx7Q0aNH9cMPPygsLEwRERFKSUlRSkqKYmJi5OPjo3379nGDjL9gDQGTJ0/W4sWLdfTo0bvaWG+SMW/ePIWGhurkyZMqV66cA6o1t5s3b2rnzp2qUKGCypYt6+hynJr114iQkBAlJSVp4cKFmjFjhubOnWv7jr/zzjvav3+/VqxY4eBqnV9UVJR27typ/fv3a8+ePYqNjdUjjzyiEiVKKCUlRQkJCerRo4d69Ojh6FIfGKdBOUR6erquX79uG3YwYsQI1a9fX3Xr1pWfn58KFSqkAQMGaMCAAfr555917Ngxubq63nV3Itwf60lDWlqaihYtqu+//14dO3a0bXd1ddXTTz+t//3vfwTbbFC5cmVVrlxZISEhCg8P1+7du3Xz5k15enqqVatWBNu/Yf2+LliwQKdOnVKDBg3UvXt39enTxzbMw8fHx/aH6cqVKwxhekgKFiyozp07O7oMU7D+7XJ1dbXd4W3evHl6+umnbW1OnDjBbBQPyHpyXKJECfXq1Uu9evXSqVOntGPHDu3fv1979+7VjRs3VL58edvd+JwdPbc5UHx8vOrUqaPTp0+rWLFi6tChgzp16qTg4GAVLlyYeW2zUWpqqnr27Kno6GiNHz9elStXVtGiRRUfH6++ffsqb968mj9/PheSZZK1Z9z4v3uVL126VF5eXipfvrxq1Kih/PnzKzU1le/yfbDuyyNHjqhmzZr6/PPPtX37du3YsUMxMTF64okn1L9/f3Xq1MnRpQKZYv1ur1y5Ui+++KI++ugj9enTRxcuXFCBAgUUERGhOnXqaN26dapTp46jyzWFP04JmJKSoiNHjmjTpk26fv26PvroIwdWl30ItzmA9T/4tm3blJycrNatW8tisSgmJkZz5szR119/rZMnT6p8+fJ68skn1alTJ7uLG/BgwsPDNWTIEJ06dUq1a9dW0aJFFRoaqoCAAH322WeqUKECc4RmkvUXhRkzZmj27NlKSkrS7du3lZqaqscff1zjx49XixYt+OXhPvz+p9uEhAQtXrxYN27c0K+//qr9+/dr/fr1CgsLk6urq9q1a6dnn31W9erVc3TZwF+y/t0LDw9X+fLlNWbMGK1evVoZGRkaM2aMUlNTtWLFCnl6emrjxo2OLtfpGYahAwcOaOPGjYqOjtZjjz2mVq1a2Q1d+v1dT50d4TaHuHHjhu32ryNGjJCnp6ctTBmGoZiYGM2aNUuvv/66Ro4cqffee48J77NZaGiovv76axmGoYoVK6pTp0567LHHHF2WUytYsKDGjx+vPn36qGDBgjp06JAmT56s0NBQfffdd2ratKmjS3QaLi4uWrt2rdq2bWtbl5GRoWvXrunnn3/Wnj17tHjxYvn7+2v9+vUOrBS4P3FxcSpfvrw2btwoLy8vff3119qyZYsSExN17do1PfPMMxo8eDAzgDwA68nxt99+q0mTJskwDAUEBGjr1q3y9/dXcHCwOnfurBYtWsjPz8/R5WYbwq2DWXsE3377bW3evFmLFi2Sv7+/DMPQvn37NG7cOIWHh6tWrVqaM2eOSpYsqYSEBHl5edGb+ICuXr2qr776SikpKapQoYKeeOIJFS5cmN7EB2Q96dq0aZMGDBig8+fPKyMjQxaLxXYy1qxZMwUHB+uDDz5gX98HwzB07NgxVa5c+Z5tUlJSFBUVpVy5csnf35/vMXIs6zFi3bp1eu+997R9+3bbtpiYGJ0/f14VKlSQq6srHTgPyJoTKleurM6dO2vChAnq27evoqKiVK9ePX388ce6c+eOunXrZqrZPxhE6GDW/7jz58/XK6+8In9/f0nS1q1b9eabb+rOnTuaOHGiFixYoMGDB2vt2rW2i28Itpln/YO/evVqvfnmm7p586ZcXFx048YN+fv768UXX9Tzzz/v6DKdmvU7bRiGPD09tX//ftWqVUuGYSglJUUeHh5q3769lixZQvi6TxaL5Z7B1hoUPDw87O4Pz75FTmU9RsTHx6tgwYJ2F0AWKFBABQoU4JfJbGAYhlxcXHTx4kVdvXpVgwYNkvRbvpg/f76aNm2qhIQEXb58Wa+99pqDq81epCMHs1gsunjxotzd3fX444/b1r///vsqXry4NmzYoEGDBmngwIG6dOmSwsPD+Q//AKz7bty4cWrSpIm2b9+uM2fOKDw8XG3atNGIESM0c+ZMB1fp/AzDsN2wYdiwYdq3b58tgF28eFGrV69mXGg24XgAZ2D9kfjUqVM6cuSIrl27po8++kjr16/XSy+9pLCwMCUnJ9va871+cNZ9GB4errJlyyotLU179+5Vvnz5bHcga9WqlZKTk1WmTBlHlprt6LnNAfLly6dSpUpp5cqVqlatmmbPnq2DBw9q2bJlKlSokCSpXr16+u9//8v0Pg/IxcVFUVFRunTpkkaMGCF/f39lZGSoRIkSeu+995SQkKC1a9fqmWeeuetOWvhrvx8mY7FYlJqaqnXr1mnMmDEKCQmRh4eHypYtq5MnTypXrlwaNWqUgysG8E+x9sSGhISofPny+uijj9S6dWsVKlRIP/30k1555RVVrlxZtWrVUq1atZz+9q85SfPmzZUnTx55eHgod+7ccnFx0eHDhxUQEKANGzYoJibGdLMBMeY2h5gyZYrGjx+vggULysXFRS+99JLGjBljt33JkiU6fPgwY20f0MmTJ9W9e3eNHj1affr0kSTbtFQ7duxQ79699csvvzBNVRa988472rVrlxITE1WwYEEFBQXJ19dXt2/fVnh4uMqVK6dBgwbZhuAA+HcwDEN58uTRvn37VKVKFUnSqFGj5Ofnp6tXr2rfvn22oUuDBg1Sz549HVuwCaWkpOjpp5/WL7/8osTERCUmJmrOnDlq06aNo0vLVuaK6k5s7Nixat26tdatW6cGDRrY3df5559/1vLlyzVkyBBJ///nHWTN448/ripVqui1116Tt7e3OnXqJHd3d12/fl2LFy/WY489Jnd3dy7IuU/WHpmoqChNnjxZ8+bNU6NGjeTm5qaLFy/q6NGj8vf318svv6zx48c7ulwA/zDrMeKzzz5TyZIlbcH2/Pnz+uKLL3T27FkVKFBA8fHx2rx5s7755hu78ePIHunp6fLw8NB7772nb775RgkJCWrYsKHpgq1Ez22Od+PGDXXu3Fl58+bVqlWr6E3MJOtB9cqVK5ozZ45u376tKVOmKCkpSUOGDNGOHTuUO3dulS5dWr/++qsk6ZNPPlGDBg0It/fJ+kvCiBEjFBkZqWeffdZ2t7fTp09r8+bN+vjjj5WamqqVK1fa/rAB+HewHiNq1qypevXq2W4UMHnyZK1fv17bt2+XxWLhePsQrFy5UtOnT1eBAgXUsGFD1a5dW1WqVDH9nTcJtzlccnKyduzYIV9fX1WpUoUhCZlk3V/9+/fXnTt31KNHD7Vr107SbycOe/bs0dGjR3X+/HkVLVpUAwYM0COPPOLYop2QYRgqVKiQFi1apFatWt21/fr166pbt646d+6sqVOnciU08C9z+/ZtVahQQcWLF1fVqlXVsWNHPf/885o0aZLtdrtpaWnKyMiQh4eHg6t1btaOmVWrVmngwIFq0KCB0tLStGfPHrm5ualu3bpq3769KleurCpVqpgyUxBuYXpXrlxRpUqVtGnTpnv2Gm7btk0NGjSQu7s7wSsTfv9z4/vvv69Tp04pLS3NNj+lYRjKyMiQq6ur+vfvr5SUFM2ePds0d8EBcH+sczWvWbNGu3fv1tWrV/XTTz9pwIAB6tixo5544glCbTaxdup07NhRQUFBeu+99yT9dvKwdOlSffXVV9qyZYuaNGmiLVu2OLjah4MxtzAt63/wzz//XIGBgXcF29+H2AkTJqh3794aMGAAwTYTrPtw9uzZatmypSTZrro1DEOGYdh+aqxZs6aWL19OsAX+haxzNVeuXFmJiYk6fPiwFi9erGPHjumHH36w9eg++eSTdtNiIvNcXFyUkZGhChUqqGLFirb1bm5u6tmzp3r27KmrV6/q3LlzjivyITNfXzTwf6w/tZw8eVK1a9dWamqq3cV4vw+xHTp00IEDB/7xGp2di4uLbt++ratXr+rAgQMaOnSovv32W924cUMWi8Xu566dO3cqMDDQgdUCyAny5MmjJ554QjNmzNDy5cs1evRo2+13Dx065OjynNbv/75t2rRJe/bs0fTp0xUREaG0tDS7dkWLFlWtWrUcUeY/gp5bmF6FChW0dOnSuy7G+33P7datW9WoUSNJ4kKyTPLy8tLq1au1evVq7d69WwcOHNCcOXNUvXp1NW/eXPXr15enp6c2bNig9evXO7pcADlIoUKF1KVLFz355JM6f/68ihQp4uiSnJbFYlF0dLT8/PwUERGh8PBw3bp1S927d1ffvn3VuHFjlS5dWnnz5nV0qQ8dY25heuvXr1e7du304Ycf6tlnn7W7OYNhGDpy5Ijq16+vn3/+WSVKlGDM7QNITEzUwYMHtXTpUp04cUJJSUkqVaqUMjIytH37dl2/ft3RJQKAqVj/Zm3btk2TJk2yG0cbHh6uqVOnasWKFXJxcVHr1q3VqlUrde/eXfny5XNg1Q8X4Rb/Cs8++6yWL1+uQYMGqVOnTgoICFChQoW0e/duTZw4Ub6+vlq6dCmzUWSjGzduaMeOHVq1apW2bt16141JAAAPzvp3q1WrVgoMDNSnn34qSdq/f7/c3NxUrVo1SdLy5cv1ySefaNeuXUpISDD1dGCEW/wr3Lx5U2+++abmzZunlJQUBQYGKjY2VpcuXdLAgQM1atQolSlThnD7EBiGoQsXLqhw4cLKkyePo8sBANMxDEOenp7av3+/7eLpOnXqqEePHho+fLhd23/D3znCLf5Vzpw5o127dmnPnj3y8vJShw4d1KxZM4YhAACcjnVIwty5c/Xee+/p9OnTkqRLly6pbNmy+vHHHxUUFGRrV7p0aX355Ze2a0zMinCLfz3G2AIAnNG97v42adIkbdq0STt27JBhGHJxcdHu3bvVokULJSUlObjqh8/c/dLAfSDYAgCc0R+nYxwyZIhCQ0M1d+5cvfDCC3ZTMs6aNUsdOnRwcMX/DHpuAQAAnNS97v7Wv39/derUyTYdY/78+bV+/XrVq1fP0SU/dIRbAAAAE/j93d/+zdMxEm4BAABM5saNG9q5c6e+++67f910jIRbAAAAk/o3TsdIuAUAAIBpMFsCAAAATINwCwAAANMg3AIAAMA0CLcAAAAwDcItAAAATINwCwAPSb9+/WSxWGSxWOTu7i5fX1+1aNFCX3zxhTIyMh7qe0+YMMH23vdazp0791BrAABHYCowAHhI+vXrpytXrujLL79Uenq6rly5oo0bN2ry5Mlq0KCBVq9eLTc3t4fy3vHx8UpISLA9rlmzpgYOHKgBAwbY1hUpUkSurq4P5f0BwFHouQWAh8jT01N+fn4qXry4qlWrpldffVWrVq3Shg0bNG/ePEnS+fPn1bFjR+XNm1fe3t7q1q2brly5Yvc6s2bN0qOPPioPDw899thj+vrrr+22WywWffrpp+rYsaO8vLz03nvvyc/Pz7a4uroqX7588vPzU2hoqCpUqKC0tDS71+jSpYv69Okj6bee3ypVqmj27NkKCAhQnjx51LVrV926dcvuOV9++aXKly+vXLlyqVy5cpo5c2b27kAAyCTCLQD8w5o2barKlStrxYoVMgxDnTp10s2bN7Vz505t3rxZZ8+eVffu3W3tV65cqZdeekkvv/yyjh8/rueff17PPvustm/fbve6b7zxhjp27Kjw8HA999xz93z/rl27Kj09XatXr7atu379utauXatnn33Wtu7MmTNaunSp1qxZo40bN+rIkSMaMmSIbfvcuXP12muvaeLEiTp16pQmTZqk119/XV999VV27CYAyBoDAPBQ9O3b1+jYseOfbuvevbtRvnx5IzQ01HB1dTXOnz9v23bixAlDkrF//37DMAyjXr16xoABA+ye37VrV6Nt27a2x5KM4cOH37OWUqVKGR9++KHt8aBBg4w2bdrYHk+bNs0oXbq0kZGRYRiGYbzxxhuGq6urceHCBVubDRs2GC4uLsbly5cNwzCMgIAAY+HChXbv89Zbbxl169a9Zx0A8LDRcwsADmAYhiwWi06dOqWAgAAFBATYtj3++OPKnz+/Tp06JUk6deqU6tevb/f8+vXr27Zb1ahR477ff8CAAQoNDdXFixcl/Ta8wHoBnFXJkiVVokQJ2+O6desqIyNDp0+f1rVr13ThwgWFhIQob968tuXtt9/W2bNn739HAEA2ezhXMgAA/tKpU6cUGBhoC7l/9Mf1f2zzZ8/z8vK67/evWrWqKleurPnz56tVq1YKDw/XmjVr/vI51vezWCy22R7mzp2r2rVr27XjIjUAjkTPLQD8w7Zt26bw8HB16dJFjz/+uM6fP68LFy7Ytp88eVKxsbEqX768JKl8+fLavXu33Wvs3bvXtj2r+vfvry+//FJffPGFmjdvbtd7LP12odulS5dsj/ft2ycXFxeVLVtWvr6+Kl68uH755ReVKVPGbgkMDHygugDgQdBzCwAPUXJysqKjo++aCqxdu3bq06ePXFxcVKlSJfXq1UvTpk1TWlqaBg8erEaNGtmGGYwePVrdunVTtWrV1KxZM61Zs0YrVqzQli1bHqi2Xr16adSoUZo7d67mz59/1/ZcuXKpb9++eu+99xQXF6cXX3xR3bp1k5+fn6TfZlR48cUX5e3trTZt2ig5OVkHDx5UTEyMRo4c+UC1AUBW0XMLAA/Rxo0bVaxYMT3yyCNq3bq1tm/fro8//lirVq2Sq6urLBaLvvvuOxUoUEANGzZU8+bNVbp0aS1ZssT2Gp06ddJHH32kd999VxUqVNDs2bP15ZdfqnHjxg9Um7e3t7p06aK8efOqU6dOd20vU6aMnnzySbVt21YtW7ZUcHCw3VRf/fv312effaZ58+apYsWKatSokebNm0fPLQCH4iYOAPAv1qJFC5UvX14ff/yx3foJEybou+++05EjRxxTGABkEcMSAOBf6ObNmwoNDdW2bds0Y8YMR5cDANmGcAsA/0LVqlVTTEyMpkyZoscee8zR5QBAtmFYAgAAAEyDC8oAAABgGoRbAAAAmAbhFgAAAKZBuAUAAIBpEG4BAABgGoRbAAAAmAbhFgAAAKZBuAUAAIBpEG4BAABgGv8PKVydXTlfOn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36" name="AutoShape 4" descr="data:image/png;base64,iVBORw0KGgoAAAANSUhEUgAAArcAAAIACAYAAACYUkS6AAAAOXRFWHRTb2Z0d2FyZQBNYXRwbG90bGliIHZlcnNpb24zLjUuMiwgaHR0cHM6Ly9tYXRwbG90bGliLm9yZy8qNh9FAAAACXBIWXMAAA9hAAAPYQGoP6dpAABT2ElEQVR4nO3dd3QUZf/+8WtTgUBCTwgEDBIECb2D9M5DFSmCFA2gNAWkiD4ijwoINhQEAQsi0gXpEDpSIk0gFDFgEAKEGpKQhNT5/eF39+eKKAnBzY7v1zlzDjtz7+5n5yyTa+695x6LYRiGAAAAABNwcXQBAAAAQHYh3AIAAMA0CLcAAAAwDcItAAAATINwCwAAANMg3AIAAMA0CLcAAAAwDcItAAAATINwCwAAANMg3AJAFh07dkzPPvusAgMDlStXLuXNm1fVqlXT1KlTdfPmTUeXJ0lauHChpk2bdt/tGzduLIvFYlty586typUra9q0acrIyLC169evnx555JEs1TRz5kzNmzcvS88FgL9DuAWALJg7d66qV6+uAwcOaPTo0dq4caNWrlyprl276tNPP1VISIijS5SU+XArSaVLl9a+ffu0b98+LVmyRMWLF9eIESM0bty4bKmJcAvgYXJzdAEA4Gz27dunQYMGqUWLFvruu+/k6elp29aiRQu9/PLL2rhxowMrfDC5c+dWnTp1bI/btGmjcuXKacaMGXr77bfl7u7uwOoA4K/RcwsAmTRp0iRZLBbNmTPHLthaeXh4qEOHDrbHGRkZmjp1qsqVKydPT08VLVpUffr0UVRUlN3zHnnkEfXr1++u12vcuLEaN25se7xjxw5ZLBYtWrRIr732mvz9/eXt7a3mzZvr9OnTds9bt26dfv31V7uhBpnl7u6u6tWrKzExUdeuXbtnuzt37mjcuHEKDAyUh4eHihcvriFDhujWrVt2n/HEiRPauXOnrZ6sDm8AgD9Dzy0AZEJ6erq2bdum6tWrKyAg4L6eM2jQIM2ZM0dDhw5Vu3btdO7cOb3++uvasWOHDh8+rMKFC2eplldffVX169fXZ599pri4OI0dO1bt27fXqVOn5OrqqpkzZ2rgwIE6e/asVq5cmaX3sDp79qzc3NxUoECBP91uGIY6deqkrVu3aty4cWrQoIGOHTumN954wzbEwdPTUytXrtRTTz0lHx8fzZw5U5L+9AQBALKKcAsAmXD9+nUlJiYqMDDwvtr/9NNPmjNnjgYPHqzp06fb1letWlW1a9fWhx9+qIkTJ2aplscff1wLFiywPXZ1dVW3bt104MAB1alTR48//rjy588vT09Pu2EG9yMtLU2SdO3aNX388cc6fPiwunbtqty5c/9p+9DQUG3atElTp07V6NGjJf02RCMgIEDdu3fX/PnzNWDAAFWtWlW5c+eWt7d3pmsCgPvBsAQAeIi2b98uSXcNN6hVq5bKly+vrVu3Zvm1fz/0QZIqVaokSfr111+z/JqSdOLECbm7u8vd3V3+/v56//331atXL82dO/eez9m2bZukuz9n165d5eXl9UCfEwAyg55bAMiEwoULK0+ePIqMjLyv9jdu3JAkFStW7K5t/v7+DxRECxUqZPfY+vN+UlJSll9Tkh599FEtXrxYFotFuXLlUmBgoPLkyfOXz7lx44bc3NxUpEgRu/UWi0V+fn62/QAADxs9twCQCa6urmrWrJkOHTp01wVhf8YaQC9fvnzXtkuXLtmNt82VK5eSk5Pvanf9+vUHqDjzcuXKpRo1aqh69eqqUKHC3wZb6bfPmZaWdtcFZ4ZhKDo6OsvjigEgswi3AJBJ48aNk2EYGjBggFJSUu7anpqaqjVr1kiSmjZtKkl2Y2Ml6cCBAzp16pSaNWtmW/fII4/o2LFjdu1+/vlnuxkQMsvT0/OBe3Lvh/Vz/PFzfvvtt0pISLD7nP9UTQD+nRiWAACZVLduXc2aNUuDBw9W9erVNWjQIFWoUEGpqan68ccfNWfOHAUHB6t9+/Z67LHHNHDgQE2fPl0uLi5q06aNbbaEgIAAjRgxwva6vXv31jPPPKPBgwerS5cu+vXXXzV16tS7furPjIoVK2rFihWaNWuWqlevLhcXF9WoUSM7doOdFi1aqFWrVho7dqzi4uJUv35922wJVatWVe/eve1qWrx4sZYsWaLSpUsrV65cqlixYrbXBOBfygAAZMmRI0eMvn37GiVLljQ8PDwMLy8vo2rVqsb48eONq1ev2tqlp6cbU6ZMMcqWLWu4u7sbhQsXNp555hnjwoULdq+XkZFhTJ061ShdurSRK1cuo0aNGsa2bduMRo0aGY0aNbK12759uyHJWLZsmd3zIyMjDUnGl19+aVt38+ZN46mnnjLy589vWCwW4+8O+40aNTIqVKjwt5+9b9++RqlSpezWJSUlGWPHjjVKlSpluLu7G8WKFTMGDRpkxMTE2LU7d+6c0bJlSyNfvnyGpLteBwAehMUwDMOx8RoAAADIHoy5BQAAgGkQbgEAAGAahFsAAACYBuEWAAAApkG4BQAAgGkQbgEAAGAa3MRBUkZGhi5duqR8+fLJYrE4uhwAAAD8gWEYio+Pl7+/v1xc7t0/S7jVb/d3DwgIcHQZAAAA+BsXLlxQiRIl7rmdcCspX758kn7bWd7e3g6uBgAAAH8UFxengIAAW267F8KtZBuK4O3tTbgFAADIwf5uCCkXlAEAAMA0CLcAAAAwDcItAAAATINwCwAAANMg3AIAAMA0CLcAAAAwDcItAAAATINwCwAAANMg3AIAAMA0CLcAAAAwDcItAAAATINwCwAAANMg3AIAAMA0CLcAAAAwDcItAAAATMPN0QU4k+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srd+7caty4sU6cOGHXJjk5WcOGDVPhwoXl5eWlDh06KCoq6p/8KAAAAMgBHBpud+7cqSFDhigsLEybN29WWlqaWrZsqYSEBFubqVOn6oMPPtCMGTN04MAB+fn5qUWLFoqPj7e1GT58uFauXKnFixdr9+7dun37ttq1a6f09HRHfCwAAAA4iMUwDMPRRVhdu3ZNRYsW1c6dO9WwYUMZhiF/f38NHz5cY8eOlfRbL62vr6+mTJmi559/XrGxsSpSpIi+/vprde/eXZJ06dIlBQQEaP369WrVqtXfvm9cXJx8fHwUGxsrb2/ve7arPnp+9nxQEzr0bh9HlwAAAEzsfvNajhpzGxsbK0kqWLCgJCkyMlLR0dFq2bKlrY2np6caNWqkvXv3SpIOHTqk1NRUuzb+/v4KDg62tfmj5ORkxcXF2S0AAABwfjkm3BqGoZEjR+qJJ55QcHCwJCk6OlqS5Ovra9fW19fXti06OloeHh4qUKDAPdv80eTJk+Xj42NbAgICsvvjAAAAwAFyTLgdOnSojh07pkWLFt21zWKx2D02DOOudX/0V23GjRun2NhY23LhwoWsFw4AAIAcI0eE22HDhmn16tXavn27SpQoYVvv5+cnSXf1wF69etXWm+vn56eUlBTFxMTcs80feXp6ytvb224BAACA83NouDUMQ0OHDtWKFSu0bds2BQYG2m0PDAyUn5+fNm/ebFuXkpKinTt3ql69epKk6tWry93d3a7N5cuXdfz4cVsbAAAA/Du4OfLNhwwZooULF2rVqlXKly+frYfWx8dHuXPnlsVi0fDhwzVp0iQFBQUpKChIkyZNUp48edSzZ09b25CQEL388ssqVKiQChYsqFGjRqlixYpq3ry5Iz8eAAAA/mEODbezZs2SJDVu3Nhu/Zdffql+/fpJksaMGaOkpCQNHjxYMTExql27tkJDQ5UvXz5b+w8//FBubm7q1q2bkpKS1KxZM82bN0+urq7/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HPqT6/v6BJyrD3D9ji6BABANqDnFgAAAKZBuAUAAIBpEG4BAABgGoRbAAAAmAbhFgAAAKZBuAUAAIBpEG4BAABgGoRbAAAAmIZDw+2uXbvUvn17+fv7y2Kx6LvvvrPb3q9fP1ksFrulTp06dm2Sk5M1bNgwFS5cWF5eXurQoYOioqL+wU8BAACAnMKh4TYhIUGVK1fWjBkz7tmmdevWunz5sm1Zv3693fbhw4dr5cqVWrx4sXbv3q3bt2+rXbt2Sk9Pf9jlAwAAIIdx6O1327RpozZt2vxlG09PT/n5+f3pttjYWH3++ef6+uuv1bx5c0nSggULFBAQoC1btqhVq1bZXjMAAAByrhw/5nbHjh0qWrSoypYtqwEDBujq1au2bYcOHVJqaqpatmxpW+fv76/g4GDt3bv3nq+ZnJysuLg4uwUAAADOL0eH2zZt2uibb77Rtm3b9P777+vAgQNq2rSpkpOTJUnR0dHy8PBQgQIF7J7n6+ur6Ojoe77u5MmT5ePjY1sCAgIe6ucAAADAP8OhwxL+Tvfu3W3/Dg4OVo0aNVSqVCmtW7dOTz755D2fZxiGLBbLPbePGzdOI0eOtD2Oi4sj4AIAAJhAju65/aNixYqpVKlSioiIkCT5+fkpJSVFMTExdu2uXr0qX1/fe76Op6envL297RYAAAA4P6cKtzdu3NCFCxdUrFgxSVL16tXl7u6uzZs329pcvnxZx48fV7169RxVJgAAABzEocMSbt++rTNnztgeR0ZG6siRIypYsKAKFiyoCRMmqEuXLipWrJjOnTunV199VYULF1bnzp0lST4+PgoJCdHLL7+sQoUKqWDBgho1apQqVqxomz0BAAAA/x4ODbcHDx5UkyZNbI+t42D79u2rWbNmKTw8XPPnz9etW7dUrFgxNWnSREuWLFG+fPlsz/nwww/l5uambt26KSkpSc2aNdO8efPk6ur6j38eAAAAOJZDw23jxo1lGMY9t2/atOlvXyNXrlyaPn26pk+fnp2lAQAAwAk51ZhbAAAA4K8QbgEAAGAahFsAAACYBuEWAAAApkG4BQAAgGkQbgEAAGAahFsAAACYBuEWAAAApkG4BQAAgGkQbgEAAGAahFsAAACYBuEWAAAApkG4BQAAgGkQbgEAAGAahFsAAACYBuEWAAAApkG4BQAAgGkQbgEAAGAahFsAAACYBuEWAAAAppGlcNu0aVPdunXrrvVxcXFq2rTpg9YEAAAAZEmWwu2OHTuUkpJy1/o7d+7o+++/f+CiAAAAgKxwy0zjY8eO2f598uRJRUdH2x6np6dr48aNKl68ePZVBwAAAGRCpsJtlSpVZLFYZLFY/nT4Qe7cuTV9+vRsKw4AAADIjEyF28jISBmGodKlS2v//v0qUqSIbZuHh4eKFi0qV1fXbC8SAAAAuB+ZCrelSpWSJGVkZDyUYgAAAIAHkalw+3s///yzduzYoatXr94VdsePH//AhQEAAACZlaVwO3fuXA0aNEiFCxeWn5+fLBaLbZvFYiHcAgAAwCGyFG7ffvttTZw4UWPHjs3uegAAAIAsy9I8tzExMeratWt21wIAAAA8kCyF265duyo0NDS7awEAAAAeSJaGJZQpU0avv/66wsLCVLFiRbm7u9ttf/HFF7OlOAAAACAzshRu58yZo7x582rnzp3auXOn3TaLxUK4BQAAgENkKdxGRkZmdx0AAADAA8vSmFsAAAAgJ8pSz+1zzz33l9u/+OKLLBUDAAAAPIgshduYmBi7x6mpqTp+/Lhu3bqlpk2bZkthAAAAQGZlKdyuXLnyrnUZGRkaPHiwSpcu/cBFAQAAAFmRbWNuXVxcNGLECH344YfZ9ZIAAABApmTrBWVnz55VWlpadr4kAAAAcN+yNCxh5MiRdo8Nw9Dly5e1bt069e3bN1sKAwAAADIrS+H2xx9/tHvs4uKiIkWK6P333//bmRQAAACAhyVL4Xb79u3ZXQcAAADwwLIUbq2uXbum06dPy2KxqGzZsipSpEh21QUAAABkWpYuKEtISNBzzz2nYsWKqWHDhmrQoIH8/f0VEhKixMTE7K4RAAAAuC9ZCrcjR47Uzp07tWbNGt26dUu3bt3SqlWrtHPnTr388svZXSMAAABwX7I0LOHbb7/V8uXL1bhxY9u6tm3bKnfu3OrWrZtmzZqVXfUBAAAA9y1LPbeJiYny9fW9a33RokUZlgAAAACHyVK4rVu3rt544w3duXPHti4pKUn/+9//VLdu3WwrDgAAAMiMLA1LmDZtmtq0aaMSJUqocuXKslgsOnLkiDw9PRUaGprdNQIAAAD3JUvhtmLFioqIiNCCBQv0008/yTAM9ejRQ7169VLu3Lmzu0YAAADgvmQp3E6ePFm+vr4aMGCA3fovvvhC165d09ixY7OlOAAAACAzsjTmdvbs2SpXrtxd6ytUqKBPP/30gYsCAAAAsiJL4TY6OlrFihW7a32RIkV0+fLlBy4KAAAAyIoshduAgADt2bPnrvV79uyRv7//AxcFAAAAZEWWxtz2799fw4cPV2pqqpo2bSpJ2rp1q8aMGcMdygAAAOAwWQq3Y8aM0c2bNzV48GClpKRIknLlyqWxY8dq3Lhx2VogAAAAcL+yFG4tFoumTJmi119/XadOnVLu3LkVFBQkT0/P7K4PAAAAuG9ZCrdWefPmVc2aNbOrFgAAAOCBZOmCMgAAACAnItwCAADANAi3AAAAMA3CLQAAAEyDcAsAAADTINwCAADANAi3AAAAMA3CLQAAAEyDcAsAAADTcGi43bVrl9q3by9/f39ZLBZ99913dtsNw9CECRPk7++v3Llzq3Hjxjpx4oRdm+TkZA0bNkyFCxeWl5eXOnTooKioqH/wUwAAACCncGi4TUhIUOXKlTVjxow/3T516lR98MEHmjFjhg4cOCA/Pz+1aNFC8fHxtjbDhw/XypUrtXjxYu3evVu3b99Wu3btlJ6e/k99DAAAAOQQbo588zZt2qhNmzZ/us0wDE2bNk2vvfaannzySUnSV199JV9fXy1cuFDPP/+8YmNj9fnnn+vrr79W8+bNJUkLFixQQECAtmzZolatWv1jnwUAAACOl2PH3EZGRio6OlotW7a0rfP09FSjRo20d+9eSdKhQ4eUmppq18bf31/BwcG2Nn8mOTlZcXFxdgsAAACcX44Nt9HR0ZIkX19fu/W+vr62bdHR0fLw8FCBAgXu2ebPTJ48WT4+PrYlICAgm6sHAACAI+TYcGtlsVjsHhuGcde6P/q7NuPGjVNsbKxtuXDhQrbUCgAAAMfKseHWz89Pku7qgb169aqtN9fPz08pKSmKiYm5Z5s/4+npKW9vb7sFAAAAzi/HhtvAwED5+flp8+bNtnUpKSnauXOn6tWrJ0mqXr263N3d7dpcvnxZx48ft7UBAADAv4dDZ0u4ffu2zpw5Y3scGRmpI0eOqGDBgipZsqSGDx+uSZMmKSgoSEFBQZo0aZLy5Mmjnj17SpJ8fHwUEhKil19+WYUKFVLBggU1atQoVaxY0TZ7AgAAAP49HBpuDx48qCZNmtgejxw5UpLUt29fzZs3T2PGjFFSUpIGDx6smJgY1a5dW6GhocqXL5/tOR9++KHc3NzUrVs3JSUlqVmzZpo3b55cXV3/8c8DAAAAx7IYhmE4ughHi4uLk4+Pj2JjY/9y/G310fP/waqcy6F3+zi6BNyH+tPrO7qEHGvPsD2OLgEA8BfuN6/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2ECRNksVjsFj8/P9t2wzA0YcIE+fv7K3fu3GrcuLFOnDjhwIoBAADgSDk63EpShQoVdPnyZdsSHh5u2zZ16lR98MEHmjFjhg4cOCA/Pz+1aNFC8fHxDqwYAAAAjpLjw62bm5v8/PxsS5EiRST91ms7bdo0vfbaa3ryyScVHBysr776SomJiVq4cKGDqwYAAIAj5PhwGxERIX9/fwUGBqpHjx765ZdfJEmRkZGKjo5Wy5YtbW09PT3VqFEj7d279y9fMzk5WXFxcXYLAAAAnF+ODre1a9fW/PnztWnTJs2dO1fR0dGqV6+ebty4oejoaEmSr6+v3XN8fX1t2+5l8uTJ8vHxsS0BAQEP7TMAAADgn5Ojw22bNm3UpUsXVaxYUc2bN9e6deskSV999ZWtjcVisXuOYRh3rfujcePGKTY21rZcuHAh+4sHAADAPy5Hh9s/8vLyUsWKFRUREWGbNeGPvbRXr169qzf3jzw9PeXt7W23AAAAwPk5VbhNTk7WqVOnVKxYMQUGBsrPz0+bN2+2bU9JSdHOnTtVr149B1YJAAAAR3FzdAF/ZdSoUWrfvr1Kliypq1ev6u2331ZcXJz69u0ri8Wi4cOHa9KkSQoKClJQUJAmTZqkPHnyqGfPno4uHQAAAA6Qo8NtVFSUnn76aV2/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8dXRIAAAD+YaYIt0uWLNHw4cP12muv6ccff1SDBg3Upk0bnT9/3tGlAQAA4B9kijG3H3zwgUJCQtS/f39J0rRp07Rp0ybNmjVLkydPdnB1uF/n36zo6BJyrJLjwx1dAgAgG5yauM3RJeRY5V9rmi2v4/ThNiUlRYcOHdIrr7xit75ly5bau3fvnz4nOTlZycnJtsexsbGSpLi4uL98r/TkpAes1rz+bt/dj/g76dlQiTllx/6VpLSktGx5HTPKjn2ckMb+vZfs+g4nJSdmy+uYUXbt4zupqdnyOmaTXfv39p2EbHkdM/q7fWzdbhjGX7+Q4eQuXrxoSDL27Nljt37ixIlG2bJl//Q5b7zxhiGJhYWFhYWFhYXFyZYLFy78ZTZ0+p5bK4vFYvfYMIy71lmNGzdOI0eOtD3OyMjQzZs3VahQoXs+JyeJi4tTQECALly4IG9vb0eXY0rs44eL/fvwsY8fLvbvw8c+fvicbR8bhqH4+Hj5+/v/ZTunD7eFCxeWq6uroqOj7dZfvXpVvr6+f/ocT09PeXp62q3Lnz//wyrxofH29naKL6MzYx8/XOzfh499/HCxfx8+9vHD50z72MfH52/bOP1sCR4eHqpevbo2b95st37z5s2qV6+eg6oCAACAIzh9z60kjRw5Ur1791aNGjVUt25dzZkzR+fPn9cLL7zg6NIAAADwDzJFuO3evbtu3LihN998U5cvX1ZwcLDWr1+vUqVKObq0h8LT01NvvPHGXUMrkH3Yxw8X+/fhYx8/XOzfh499/PCZdR9bDOPv5lMAAAAAnIPTj7kFAAAArAi3AAAAMA3CLQAAAEyDcAsAAADTINwCAADANAi3JpKRkSEmv3i4MjIyHF0CkCV37txxdAmmxrEXzs4wDNN8j5kKDMgC60HAxYXzQ+Q8hmHIYrEoLS1NO3fu1JIlSxQXF6eCBQtq4sSJKlCggKNLNCXrfsfDlZGRIYvFwr5+iJx9H/OX2UlZz0muXLmiL774Qi+99JJCQkJ09uxZB1dmLtae2u+++0716tXT4sWLdf36dVksFluwpcc8eyUlJenWrVuOLsOppaenS5I++eQTvf7667p586bi4+O1a9cueXl56c6dO9qzZw+9uVlk/f+emJiobdu2qV27dmrfvr1mz56tpKSku9oh+2RkZMjFxcUWutLT09nP2WDbtm1q1KiR1q1bJ0l2+9gZf7Ek3Dopi8WipKQkPf/885o4caLc3Nz05Zdf6uDBg5KkkydPKj4+3sFVOj9rgL1z545++ukn9evXTw0aNFDv3r21Zs0apaam2h0EkDUZGRnatm2batasqc6dO+uFF15QRESEJAJCVri5/XbzyXfffVchISFavny5JKlly5by8PBQZGSklixZomPHjjmyTKdl/WP/7rvv6qWXXlKVKlV06tQpzZs3T7lz59bt27cVFxfHcSEbWP//JyUlaeXKlerTp4969eqlVatWSZJcXV1t+5ljRdalpKQoPT1dISEh8vf314svvqgTJ05Ikl1HjrMEXcKtE7L2ynz66ac6d+6cIiIi1LVrVxUtWlQtW7aUYRhas2aNFi1aZGuLzPt97/jatWvVtm1bjRs3Tm3bttWVK1fUv39/1a1bV2PGjNHhw4cdXK1zsn4/FyxYoJdeeklt27ZV8eLFtW3bNhUqVEiGYeiHH35QYmKigyt1PidOnJCrq6uefvppJSQk6Pvvv1fv3r0lSXnz5tW2bduUmpoqiVCQWa6urpKkjz76SJMnT9bbb7+tkiVLqmPHjpKk77//Xj169OC48IAyMjKUkpIi6bd9PXToUF25ckW3b99Wr169lDdvXvXp00f79++XJE4mHkCLFi20bNkyLVu2TC+++KJmzJihihUrKjg4WG+99ZaioqLk4uLiNEPxnKNK2LF+uVatWqXu3bvLxcVFs2fPVuPGjVWgQAEZhqHr169r3759toMwMs96hvrOO+/o2rVrmjt3rt544w1NnjxZ06ZNU8eOHRUREaHw8HCNGDFCu3btcnDFzsf6x+j9999Xr1699L///U9FixZVw4YNVbBgQZ0/f17Tp0+39dLg/nl4eKhw4cI6fvy4Fi9erMDAQFWtWlWSdPr0aV2+fFn169eXRCjIDOuJwPbt2+Xj46P//Oc/Onv2rA4ePKinn35aklShQgWdP39eefLkcWSpTs/FxUWenp6SpOnTp+vdd9/V2rVrNX/+fO3Zs0dvvfWWzp07pzp16ui5555zcLXOzdXVVcWKFVOJEiV08uRJtW3bVsOHD1etWrU0f/58BQUFqUOHDpoxY4ZT9N66OboAZJ7FYlF6erqqVq2qixcvSpLWrl2rhQsXSvrtgLBlyxa98MILkn7rHSPkZp51n504cULVq1dX7ty5Jf0WGh5//HG99dZbio2NVcuWLTV//nwNGTJEe/fuVb58+RxZtlNxcXHRjRs3lJCQoLZt20qS5s6dq6+//lqSVKxYMcaRZ5L1YsegoCA1aNBAH3zwgY4cOWI7HoSHh2v69Onq0KGDJCktLc02jAF/z3oi4Ofnp+LFiys2NlarVq1SzZo19cgjj0iS9u7dq/j4eJUrV86BlTq35cuXa+vWrXr55ZdVpkwZ9evXT0FBQfL09JSnp6cqV66s4OBg9e7dW0ePHlVAQICjS3Zqqampcnd31/jx45WRkaGlS5cqT548iomJ0U8//aS33npLa9euVVRUlIYOHerocv8WPbdOJj09XWlpaXJ1dVWLFi105MgRvfXWW/Lx8VGDBg2UlpamFStW6MyZM+rTp48kEWwfgGEYatq0qebOnatdu3bZfsaVpIIFC+r48eOqW7euvvjiC7m6uur48eMOrNY55cqVS8HBwfrpp5907Ngx5c2bV40aNZIkRURE6MiRI7Yghns7e/asEhIS7C52HDRokK5du6Zz585p+vTp6tmzp1q2bCk3Nze9/vrrkuQ0PzPmNGXKlJGbm5v69eunyZMn6z//+Y8k6ejRo5oxY4Z69uzp4Aqd27Vr1xQaGqpatWqpRo0a2rp1q7788ku7Ni4uLipcuLCaNWumsmXLOqhSc3B3d5ckHTlyRHXr1rX96lCgQAHVrVtXb775pp566inNnTvXkWXeN6YCcxLWK0R/Ly4uTqNGjdJnn32m3Llza9iwYTpw4ICuXr2qHj166LXXXqPXNhtcv35d/fv317Vr19S9e3dVrVpV8fHx2rlzp2bPnq1bt24pKipKFSpUUHh4uEqWLOnokp3OO++8o+nTp8vFxUWNGjXSggULdOjQIb377ru6ffu21q5d6+gSc7zOnTsrISFBjRs3VvPmzVWrVi3bth07dmjDhg06e/asWrdurW7dusnb29uB1TqfW7duKX/+/HbroqOj9dJLL2nHjh2qVKmS0tLS9PPPP6thw4b6+OOPVaRIEccUawKJiYm6ePGijh49qtDQUB08eFBHjhxRo0aNNGjQIHXr1s3RJZpOWlqaRowYoU2bNmnz5s0qVaqUbdvNmzdVp04drVixQsHBwQ6s8v4Qbp3EsmXL9Oqrr6pXr17q0qWLKlasaNsWHh6uTz/9VLt371bdunX11FNPqWHDhvLw8GDexQdk3X8nTpzQ+++/r9WrV8vLy0tubm7y8fHR+PHj1alTJ02aNElLlizR0aNHHV1yjhcZGan4+HgFBQXZhnpI0scff6yvv/5aUVFRypMnjxITE/XEE0/o9ddfV6VKlRxYcc53584dTZ8+XSdOnNDZs2eVnp6ukiVLql69emrTpo2CgoJsba3faY4NmePv768aNWroueeeU8OGDeXj4yNXV1ddunRJa9eu1cGDB5UvXz498sgjGjx4MJ0K2SgxMVFnz57VDz/8oHXr1iksLEwZGRlq06aN+vbtqyZNmji6RNM4c+aM+vbtq8KFC6tz584qV66c3NzctGjRIn3zzTeKjo52dIn3hXDrJDZs2KDly5frzJkzunLlikqWLKm2bduqc+fOdmdXd+7cUa5cuRxYqbnEx8fLy8vLrtd8y5Ytyps3rypVqqQ8efJoz549GjVqlF544QX17dvXgdU6h44dO+r8+fNq166d6tSpo3LlyqlUqVJyc3PTgQMHdOLECV27dk0FChRQSEgIASwTkpOTtX//fu3atUuHDx/WpUuX5ObmpvLly6thw4Zq1qyZihUr5ugynU56eroWLFigpUuXasuWLSpSpIj69eun1q1b64knnnB0eaZk/dXROutHuXLllJGRoRs3bigiIkL79u3TkiVLlJqaqh9//NHR5ZrK3r17NWXKFJ06dUre3t46deqUKlasqLFjx6pz586OLu++EG6dSHx8vE6ePKmDBw/qhx9+0IkTJ5SUlKSKFSuqQ4cO6tSpk7y8vBxdptOzHlSXLVumhQsXateuXSpfvryeeeYZ9ejR466fJqXfpgsrUqQI4xfvQ1hYmBYtWqRNmzbpzp07Cg4OVqNGjVS/fn1VqlRJefPmdXSJTsd6GP/9icDVq1e1f/9+ff/99zp27Jji4uKUnp6uPn36aPDgwY4q1emdPXtW/fv3186dO2WxWBQUFKQePXqoW7duCgwMtPs1Ag8mKSlJzZs318CBA9WjRw/bzAnSb9/56Oho3blzR4GBgQ6s0jzi4+N1+/Zt3b59W0FBQTp27JiOHTumSpUqydfXV76+vo4u8b4Rbp3UxYsXdfz4cR0+fFj79+9XRESEPD09FRwcrJkzZxJyH1BCQoKKFy+utm3bqkGDBtq3b5/WrVunpKQktW3bVj169FDnzp356fEBrVmzRgsWLFBYWJg8PT1VvXp1NW3aVJUrV1aZMmVUsGBBR5folG7fvm13khAZGanvv/9eGzZs0LPPPquWLVv+6Th+3Jt1GEeHDh0UGBioSpUqqVSpUlq/fr0WLFig1NRUBQcHa/z48WrRooWjy3Vq1g6Gjz76SJ9//rl27dql/Pnz2w2pOXz4sMqWLcvsNA/Iuk/XrFmj119/XYZh6NatW3rllVc0aNAgR5eXZYRbJ2H9z75z507bleRW1rlW9+7dqxs3btx1RSnun/U/+hdffKHZs2frhx9+sG27cuWKtm7dqvnz5ys0NFSXL192qjPZnMJ6l5vfTz9169YtLV68WMuWLVNERITy5Mmj7t2763//+58DK3Ue1uPD4cOHtXTpUq1atUqJiYlq1qyZQkJCbPPZImusJwJhYWFq06aNfv31V7sL8n744Qd17NhRhQoV0vTp09W0aVMHVuv8rMfh5s2bq3Hjxvrvf/9rtz0pKUnvvPOOihcvroEDBzqoSudn3c8XLlxQnTp1NGrUKNWqVUuNGjXShg0b1KJFC23YsEH58+dX7dq1nepkmMkNnYSrq6tSU1PVq1cvpaenq0OHDnrmmWfUoEEDBQUFKSgoSG3atFFsbKykP59dAfevfv36On36tO0K6YyMDPn6+qpnz57q0aOHLdhyUU7m/f4uN7/88osMw9Cjjz6qF154QS+88IJ++eUXzZ49m1knMsH6C8Jzzz0nNzc324T2S5cuVYMGDRQSEqKpU6eqQIECjizTaVm/r8ePH1eRIkWUlJQkb29v20lF7dq1NWLECBUuXJhgmw0sFotSU1NVokQJhYeH29Zbp8HMnTu3Vq1a5dQ9izlBRkaGXF1dNWvWLJUrV04jRozQ999/r2LFiqlBgwZKT0/XsWPH9NNPP9nNvuIMSD9OwHqL0p9//lmtW7dWfHy8Nm3apHbt2qlMmTIaP368IiMjlTt3bvn5+Uli7sqssAbVqKgo1a9fX9OmTdPWrVsl/f/9aRiGXFxcVLx4cUnc2SmzrN/lI0eOqF+/furUqZPq1aunRx55ROPHj9eNGzdUunRpTZkyRSEhIQ6u1rn88MMPOnfunLZt26bRo0dr9OjROnDggFavXq0NGzZo9+7dji7R6bVu3VpxcXGaPHmy7ty5YzcsKTw8nH2cjdzd3dW6dWutX79eK1eulCS5ubnJYrFo06ZNioiIUK9evRxcpXOzfn8vXryoatWqSZLefvttderUSbly5ZKrq6uuXr2qxMREpxuCx7AEJ2DthW3VqpWqVq2qLl26yMvLS2fOnNGSJUu0aNEiubu7q06dOnr11VfVsmVLSQSvrIqKitI777yjgwcP6sCBA6pdu7YGDhyobt26cTvNB2S9G1bt2rXl4+Oj5s2bq1y5cgoLC9OyZcv06KOPau7cudxtKBOsx4dDhw5p1qxZmjp1qgoWLKikpCTlypVLKSkp6t27t1JSUvTdd985ulynkpycbHcRkyQtWbJEr776qkqWLKkaNWqoevXq2rlzpxYuXKjNmzc7XQ9XTmU9ER42bJgWL16sRx99VDVr1lRCQoL27t2rdu3a6cMPP3Rwlc4rIyNDFotFFotFixYt0qxZs7R9+3YVLVpU27dvV6VKlZSYmKhy5crp/fffV9euXR1dcqYQbnM4a2/iuXPnVKZMGZ09e9Zu6q+YmBgNHDhQPj4+Sk5O1smTJzVv3jy7eXDx15KTk/Xzzz/b7bO0tDRdv35dhw4d0qJFi7RhwwalpqaqRo0a+uCDD1SlShXHFeyE4uPj5enpKQ8PD8XGxqpMmTI6cuSIrQc8OTlZBw8eVI8ePdSnTx+9/fbbnJxlUvv27bV371598skn6tGjh90265XmX331FTd2yYRnn31Wb7/9tooXL267PakkrV+/XuvWrdOpU6d0+vRp+fn56ZVXXnG6AOAsVqxYoe+//16HDh2Sq6urRowYoSZNmnAxWTb59ddf1aFDB509e1a5cuXSyZMnFRkZqZkzZ+rw4cN2Q0OchgGnEBYWZjz22GPG1q1b79q2atUqo0uXLsaJEyeMRx991Bg/fryRnp7ugCqd08yZM43KlSsbhmEYV69eNX755Re77SkpKUZkZKQxb948o0aNGsbmzZsNwzCMjIyMf7pUpzV+/HgjJCTEWLp0qbF+/XrjySefNE6cOHFXu2nTphlVq1Y1UlJSHFCl87B+96z/zyMjI41OnToZwcHBhouLi9GhQwfjm2++MSIjI41XX33V6NChg3H06FHDMAwjOTnZYXU7kytXrhhNmzY1DMMwbt++bQwdOtTYtGmTcf36dcMwDCM1NdU4d+6ckZyczD7NJtbvc0xMjHH48GFj06ZNxoEDBzgeZKObN28aM2bMMI4cOWKkpaXZ1sfExBijR482Hn30UcNisRhFixY1OnXqZOzYscOB1WYdPbdOIiEhQU899ZQuXbqkiRMnqnr16rbJ2F944QWdP39e69ev1xtvvKGDBw9q3bp1Dq7YuVy6dEn+/v4aOXKkpk2bpo4dO6pnz55q2rSpChUqZGvHTTIyzzAMjRw5Uj/88IOSk5NVvnx57d27V02bNtXkyZPtblE6atQohYWFMXbxPsTHxytfvny2nthz587pzJkz2r9/v/bt22e7FXehQoX05ptvcvHNAzh58qTq1KmjO3fuqGzZsurSpYvat2+v8uXLy9PT027mDzy4nj17auXKlfLz85O/v79KlSqlunXrql69eqpatSrXlDyAhQsXasyYMapYsaLKly+vWrVqqVq1aipbtqwMw1BkZKRiYmIUGxur+vXr3zUsx1kQbp3IL7/8omHDhunSpUuqWLGivLy8dODAAcXExOiTTz5R69at1axZM9WoUUNTpkxxdLlOwTAM20Vi0m9TzKxZs0bz58/Xli1b5O3trY4dO6p3796qUaMGY24fQGxsrDZs2KB169bpxx9/tF24V7NmTQUFBenIkSOKiIjQiBEj7pruDvb27dunrl27Kioq6q5hBhkZGYqIiNDJkycVFham48eP6/z58ypYsKDq1KmjYcOGqUSJEg6s3nmEhobK3d3ddnvX06dPa+bMmVq6dKmuXLmihg0bqlOnTurYsSM3EnhA1rHjy5cv19ChQ/Xtt9/Kw8ND27ZtU1hYmC5duqS8efPK19dXM2bMYA7sLEpPT9eWLVu0ceNGHThwQHfu3JG/v7+qVq2qJ554QtWqVbPr0HFWhFsnc/PmTS1fvlwbNmyQm5ubvL291bdvXzVs2FBLlizR8OHDFRYWZjcuF/f2zTff6ObNm2rZsqVKlChhd/OLK1euaOnSpfrqq6909OhR5c+fX8ePH2du20z64wmEJNsvDdarns+cOaNcuXJpzJgxevXVVx1YrXP45Zdf9Ouvv6pJkyb65ptv1Lt3bz333HN69tln7ea0TUxM1MmTJ3X8+HEdPHhQoaGh+vzzz9WgQQMHVp+zGf93nUNYWJiGDh2q559/XgMGDLhr2r/Tp0/r/fff12effaYFCxaoZ8+eDqza+Vn376RJkxQfH6/JkyfbtiUnJ2vv3r1as2aNYmJimMs9m8TExGj9+vXauHGjTp06JYvFojJlyqhGjRqqUqWKGjZsaBtn7mwIt04gKipKGzduVGBgoKpUqWI7q0pKSrLd6vHOnTtatGiRLl68eNeE17i35557TvPmzVORIkXUsmVLdenSRVWrVpWvr6/d8IOTJ09q48aNGjlypAOrdX5r1qxRkyZN7O6e9eOPP2rbtm1auHChnnnmGY0YMcKBFTqfsLAwhYaGaseOHTp8+LCKFCmirl27KiQkRI8++qit3a1btxQREaGaNWs6sNqcz9qD2LVrV3l7e2vq1KkqVKiQDMPQ8uXLNW3aNJ08eVI9evTQxx9/LHd3d+YVzybp6el655139NNPP+nrr7/+0zYMDXtw1llrfi8yMlJr167Vli1bFBUVJRcXF4WGhjrt3NiE2xzK+lPj1q1bNXr0aP3666+6ffu28uTJo9atW6tnz56qU6eO8ufP77RnVjlFWlqa5s2bp08//VSHDx/WI488os6dO9vG1BUqVIgxddng8OHD6ty5s8qUKaNq1aqpXbt2dsMP0tLSlJiYaHfnJ/w56/EhKipKixYtUq9evZSWlqYTJ05o69at2rx5s6KiopQvXz5t2LBB5cuXd3TJTsUwDPn4+GjLli22qb2WLFmiN954Q6VLl1bz5s31ySefqEuXLpo6dSrhNpusX79eAwcO1I0bN9SvXz/16NFDVatW5ZjwkBw8eFARERGqXbu2SpcubVv/ww8/6MSJE7abwTgjwm0OZT1YNmnSRKVKldJ///tf+fn5admyZZo7d64OHjwoHx8fjRo1SmPHjv3Tn37x1wzDUHp6ul1wvXz5smbOnKmvvvpKUVFRqlatmrp27aomTZowf+UDunjxotatW6fjx48rPDxcsbGx8vPzU6tWrdS8eXNVqFCBO75l0vDhwxUeHm672Yj028WnUVFROnz4sLZs2aJPP/2U3sVM2rVrl4YOHap169YpICBAcXFxatu2rYKDg/Xpp59Kkv773/9q3759WrRokYoWLergis0hOjpay5Yt0969exUeHq4CBQqobNmyql27tqpXr64qVaowjd0DsB4Drl+/rsGDB2v37t2yWCy6fPmyHn/8cY0ePVp9+/Z1dJnZ4x+alQFZkJKSYjRu3Nj48ccf79oWFRVljB071pg9e7ZhGIbdlB7InHtN6XXw4EGjf//+hsViMZo1a/YPV2Ved+7cMfbv3298/PHHRoMGDYw8efIY/v7+xrJlyxxdmtNITU01DMMwPv74Y+Odd965Z7uEhIR/qiRTOXv2rFGlShXjyy+/NFJTU40hQ4YYFStWtDsWr1271ihXrpzjijS548ePG2+//bbRokULo2bNmkblypWNsLAwR5fl1Kw5YeTIkUa1atWMxYsXGxcuXDAOHTpkDB482ChUqJDx/vvvO7jK7EHPbQ5kHQ9z5swZffHFF3J1ddVbb70l6bfeRom7j2UnwzAUERGhw4cP68CBAypXrpy6desmHx8fWxvrVGF/NlYJWffrr7+qZ8+eqly5siZPnmy3z2HP+L9e7aVLl+qXX35Rly5d9Nprr+nYsWNatmwZN27JZn379tXSpUtVrFgx3b59W5999pk6dOhg296rVy+5urpq/vz5DqzS+Rm/+7Xm8OHD+vnnn1W6dGk9/vjjyps3rzIyMrRlyxatX79eU6ZMcdqpqRwpPT1dP/30kypUqCBJatu2rZ5++mn17t3b1sYwDL3yyitatWqV1qxZo6CgIEeVmy0ItzlYq1attHnzZvn4+GjKlCnq2LEjV+pnI2tQXbBggaZNm6azZ8+qVq1aunDhgtLS0vT8889r2LBh8vDwcHSpTsv6h2vatGkKCAhQixYt7ho/N2HCBPn4+HAh2d+wjrMtX768+vfvr0qVKqlHjx6KiYlRcHCwXnjhBXXo0IFpvrLRpk2btG/fPrVv317Vq1e3rT948KC6dOmi5cuXc4FeNhk/frxWrVqlpKQknTlzRp999plTj/nMSdauXatRo0bpiSeeUL169XT06FF5eXlp0qRJkv7/cIWrV6+qUqVK+vbbb+1mXXFGhNscJCUlRe7u7raz2OTkZO3atUtffPGFVq9eLU9PT7Vr1059+/ZVjRo16OXKJsWLF9ewYcMUEhKijIwMnTlzRqtWrdLKlSs1ffp0tW7d2tElOrXY2Fi1a9dOqampKliwoGrWrKnmzZurQYMGSkpKUo0aNTRo0CANHTrU0aXmeNHR0QoICFBkZKRKlCihpKQkHTp0SJ9//rlWrlyp9PR0/ec//1Hnzp3VoUMH22wqyD4HDx7UkCFDVLZs2Xte0Y/7Yw1VYWFh6tatmz766CN17NhRXl5e2rVrl2rWrKmJEyeqTJky6tKlC7+aZVFYWJiWLl2qs2fPKi4uTjdv3tSlS5f04Ycfqm3btrY5g1evXq2ePXvq9u3bDq74wRFuc5AXXnhBzz33nGrVqnVX0L1x44ZWrFihr776Snv37lXp0qV1+vRpBtdnkbVH8fDhw2rRooUiIiLsJgVPT09Xp06d5OPjo88++4ypZx7Q0aNH9cMPPygsLEwRERFKSUlRSkqKYmJi5OPjo3379nGDjL9gDQGTJ0/W4sWLdfTo0bvaWG+SMW/ePIWGhurkyZMqV66cA6o1t5s3b2rnzp2qUKGCypYt6+hynJr114iQkBAlJSVp4cKFmjFjhubOnWv7jr/zzjvav3+/VqxY4eBqnV9UVJR27typ/fv3a8+ePYqNjdUjjzyiEiVKKCUlRQkJCerRo4d69Ojh6FIfGKdBOUR6erquX79uG3YwYsQI1a9fX3Xr1pWfn58KFSqkAQMGaMCAAfr555917Ngxubq63nV3Itwf60lDWlqaihYtqu+//14dO3a0bXd1ddXTTz+t//3vfwTbbFC5cmVVrlxZISEhCg8P1+7du3Xz5k15enqqVatWBNu/Yf2+LliwQKdOnVKDBg3UvXt39enTxzbMw8fHx/aH6cqVKwxhekgKFiyozp07O7oMU7D+7XJ1dbXd4W3evHl6+umnbW1OnDjBbBQPyHpyXKJECfXq1Uu9evXSqVOntGPHDu3fv1979+7VjRs3VL58edvd+JwdPbc5UHx8vOrUqaPTp0+rWLFi6tChgzp16qTg4GAVLlyYeW2zUWpqqnr27Kno6GiNHz9elStXVtGiRRUfH6++ffsqb968mj9/PheSZZK1Z9z4v3uVL126VF5eXipfvrxq1Kih/PnzKzU1le/yfbDuyyNHjqhmzZr6/PPPtX37du3YsUMxMTF64okn1L9/f3Xq1MnRpQKZYv1ur1y5Ui+++KI++ugj9enTRxcuXFCBAgUUERGhOnXqaN26dapTp46jyzWFP04JmJKSoiNHjmjTpk26fv26PvroIwdWl30ItzmA9T/4tm3blJycrNatW8tisSgmJkZz5szR119/rZMnT6p8+fJ68skn1alTJ7uLG/BgwsPDNWTIEJ06dUq1a9dW0aJFFRoaqoCAAH322WeqUKECc4RmkvUXhRkzZmj27NlKSkrS7du3lZqaqscff1zjx49XixYt+OXhPvz+p9uEhAQtXrxYN27c0K+//qr9+/dr/fr1CgsLk6urq9q1a6dnn31W9erVc3TZwF+y/t0LDw9X+fLlNWbMGK1evVoZGRkaM2aMUlNTtWLFCnl6emrjxo2OLtfpGYahAwcOaOPGjYqOjtZjjz2mVq1a2Q1d+v1dT50d4TaHuHHjhu32ryNGjJCnp6ctTBmGoZiYGM2aNUuvv/66Ro4cqffee48J77NZaGiovv76axmGoYoVK6pTp0567LHHHF2WUytYsKDGjx+vPn36qGDBgjp06JAmT56s0NBQfffdd2ratKmjS3QaLi4uWrt2rdq2bWtbl5GRoWvXrunnn3/Wnj17tHjxYvn7+2v9+vUOrBS4P3FxcSpfvrw2btwoLy8vff3119qyZYsSExN17do1PfPMMxo8eDAzgDwA68nxt99+q0mTJskwDAUEBGjr1q3y9/dXcHCwOnfurBYtWsjPz8/R5WYbwq2DWXsE3377bW3evFmLFi2Sv7+/DMPQvn37NG7cOIWHh6tWrVqaM2eOSpYsqYSEBHl5edGb+ICuXr2qr776SikpKapQoYKeeOIJFS5cmN7EB2Q96dq0aZMGDBig8+fPKyMjQxaLxXYy1qxZMwUHB+uDDz5gX98HwzB07NgxVa5c+Z5tUlJSFBUVpVy5csnf35/vMXIs6zFi3bp1eu+997R9+3bbtpiYGJ0/f14VKlSQq6srHTgPyJoTKleurM6dO2vChAnq27evoqKiVK9ePX388ce6c+eOunXrZqrZPxhE6GDW/7jz58/XK6+8In9/f0nS1q1b9eabb+rOnTuaOHGiFixYoMGDB2vt2rW2i28Itpln/YO/evVqvfnmm7p586ZcXFx048YN+fv768UXX9Tzzz/v6DKdmvU7bRiGPD09tX//ftWqVUuGYSglJUUeHh5q3769lixZQvi6TxaL5Z7B1hoUPDw87O4Pz75FTmU9RsTHx6tgwYJ2F0AWKFBABQoU4JfJbGAYhlxcXHTx4kVdvXpVgwYNkvRbvpg/f76aNm2qhIQEXb58Wa+99pqDq81epCMHs1gsunjxotzd3fX444/b1r///vsqXry4NmzYoEGDBmngwIG6dOmSwsPD+Q//AKz7bty4cWrSpIm2b9+uM2fOKDw8XG3atNGIESM0c+ZMB1fp/AzDsN2wYdiwYdq3b58tgF28eFGrV69mXGg24XgAZ2D9kfjUqVM6cuSIrl27po8++kjr16/XSy+9pLCwMCUnJ9va871+cNZ9GB4errJlyyotLU179+5Vvnz5bHcga9WqlZKTk1WmTBlHlprt6LnNAfLly6dSpUpp5cqVqlatmmbPnq2DBw9q2bJlKlSokCSpXr16+u9//8v0Pg/IxcVFUVFRunTpkkaMGCF/f39lZGSoRIkSeu+995SQkKC1a9fqmWeeuetOWvhrvx8mY7FYlJqaqnXr1mnMmDEKCQmRh4eHypYtq5MnTypXrlwaNWqUgysG8E+x9sSGhISofPny+uijj9S6dWsVKlRIP/30k1555RVVrlxZtWrVUq1atZz+9q85SfPmzZUnTx55eHgod+7ccnFx0eHDhxUQEKANGzYoJibGdLMBMeY2h5gyZYrGjx+vggULysXFRS+99JLGjBljt33JkiU6fPgwY20f0MmTJ9W9e3eNHj1affr0kSTbtFQ7duxQ79699csvvzBNVRa988472rVrlxITE1WwYEEFBQXJ19dXt2/fVnh4uMqVK6dBgwbZhuAA+HcwDEN58uTRvn37VKVKFUnSqFGj5Ofnp6tXr2rfvn22oUuDBg1Sz549HVuwCaWkpOjpp5/WL7/8osTERCUmJmrOnDlq06aNo0vLVuaK6k5s7Nixat26tdatW6cGDRrY3df5559/1vLlyzVkyBBJ///nHWTN448/ripVqui1116Tt7e3OnXqJHd3d12/fl2LFy/WY489Jnd3dy7IuU/WHpmoqChNnjxZ8+bNU6NGjeTm5qaLFy/q6NGj8vf318svv6zx48c7ulwA/zDrMeKzzz5TyZIlbcH2/Pnz+uKLL3T27FkVKFBA8fHx2rx5s7755hu78ePIHunp6fLw8NB7772nb775RgkJCWrYsKHpgq1Ez22Od+PGDXXu3Fl58+bVqlWr6E3MJOtB9cqVK5ozZ45u376tKVOmKCkpSUOGDNGOHTuUO3dulS5dWr/++qsk6ZNPPlGDBg0It/fJ+kvCiBEjFBkZqWeffdZ2t7fTp09r8+bN+vjjj5WamqqVK1fa/rAB+HewHiNq1qypevXq2W4UMHnyZK1fv17bt2+XxWLhePsQrFy5UtOnT1eBAgXUsGFD1a5dW1WqVDH9nTcJtzlccnKyduzYIV9fX1WpUoUhCZlk3V/9+/fXnTt31KNHD7Vr107SbycOe/bs0dGjR3X+/HkVLVpUAwYM0COPPOLYop2QYRgqVKiQFi1apFatWt21/fr166pbt646d+6sqVOnciU08C9z+/ZtVahQQcWLF1fVqlXVsWNHPf/885o0aZLtdrtpaWnKyMiQh4eHg6t1btaOmVWrVmngwIFq0KCB0tLStGfPHrm5ualu3bpq3769KleurCpVqpgyUxBuYXpXrlxRpUqVtGnTpnv2Gm7btk0NGjSQu7s7wSsTfv9z4/vvv69Tp04pLS3NNj+lYRjKyMiQq6ur+vfvr5SUFM2ePds0d8EBcH+sczWvWbNGu3fv1tWrV/XTTz9pwIAB6tixo5544glCbTaxdup07NhRQUFBeu+99yT9dvKwdOlSffXVV9qyZYuaNGmiLVu2OLjah4MxtzAt63/wzz//XIGBgXcF29+H2AkTJqh3794aMGAAwTYTrPtw9uzZatmypSTZrro1DEOGYdh+aqxZs6aWL19OsAX+haxzNVeuXFmJiYk6fPiwFi9erGPHjumHH36w9eg++eSTdtNiIvNcXFyUkZGhChUqqGLFirb1bm5u6tmzp3r27KmrV6/q3LlzjivyITNfXzTwf6w/tZw8eVK1a9dWamqq3cV4vw+xHTp00IEDB/7xGp2di4uLbt++ratXr+rAgQMaOnSovv32W924cUMWi8Xu566dO3cqMDDQgdUCyAny5MmjJ554QjNmzNDy5cs1evRo2+13Dx065OjynNbv/75t2rRJe/bs0fTp0xUREaG0tDS7dkWLFlWtWrUcUeY/gp5bmF6FChW0dOnSuy7G+33P7datW9WoUSNJ4kKyTPLy8tLq1au1evVq7d69WwcOHNCcOXNUvXp1NW/eXPXr15enp6c2bNig9evXO7pcADlIoUKF1KVLFz355JM6f/68ihQp4uiSnJbFYlF0dLT8/PwUERGh8PBw3bp1S927d1ffvn3VuHFjlS5dWnnz5nV0qQ8dY25heuvXr1e7du304Ycf6tlnn7W7OYNhGDpy5Ijq16+vn3/+WSVKlGDM7QNITEzUwYMHtXTpUp04cUJJSUkqVaqUMjIytH37dl2/ft3RJQKAqVj/Zm3btk2TJk2yG0cbHh6uqVOnasWKFXJxcVHr1q3VqlUrde/eXfny5XNg1Q8X4Rb/Cs8++6yWL1+uQYMGqVOnTgoICFChQoW0e/duTZw4Ub6+vlq6dCmzUWSjGzduaMeOHVq1apW2bt16141JAAAPzvp3q1WrVgoMDNSnn34qSdq/f7/c3NxUrVo1SdLy5cv1ySefaNeuXUpISDD1dGCEW/wr3Lx5U2+++abmzZunlJQUBQYGKjY2VpcuXdLAgQM1atQolSlThnD7EBiGoQsXLqhw4cLKkyePo8sBANMxDEOenp7av3+/7eLpOnXqqEePHho+fLhd23/D3znCLf5Vzpw5o127dmnPnj3y8vJShw4d1KxZM4YhAACcjnVIwty5c/Xee+/p9OnTkqRLly6pbNmy+vHHHxUUFGRrV7p0aX355Ze2a0zMinCLfz3G2AIAnNG97v42adIkbdq0STt27JBhGHJxcdHu3bvVokULJSUlObjqh8/c/dLAfSDYAgCc0R+nYxwyZIhCQ0M1d+5cvfDCC3ZTMs6aNUsdOnRwcMX/DHpuAQAAnNS97v7Wv39/derUyTYdY/78+bV+/XrVq1fP0SU/dIRbAAAAE/j93d/+zdMxEm4BAABM5saNG9q5c6e+++67f910jIRbAAAAk/o3TsdIuAUAAIBpMFsCAAAATINwCwAAANMg3AIAAMA0CLcAAAAwDcItAAAATINwCwAPSb9+/WSxWGSxWOTu7i5fX1+1aNFCX3zxhTIyMh7qe0+YMMH23vdazp0791BrAABHYCowAHhI+vXrpytXrujLL79Uenq6rly5oo0bN2ry5Mlq0KCBVq9eLTc3t4fy3vHx8UpISLA9rlmzpgYOHKgBAwbY1hUpUkSurq4P5f0BwFHouQWAh8jT01N+fn4qXry4qlWrpldffVWrVq3Shg0bNG/ePEnS+fPn1bFjR+XNm1fe3t7q1q2brly5Yvc6s2bN0qOPPioPDw899thj+vrrr+22WywWffrpp+rYsaO8vLz03nvvyc/Pz7a4uroqX7588vPzU2hoqCpUqKC0tDS71+jSpYv69Okj6bee3ypVqmj27NkKCAhQnjx51LVrV926dcvuOV9++aXKly+vXLlyqVy5cpo5c2b27kAAyCTCLQD8w5o2barKlStrxYoVMgxDnTp10s2bN7Vz505t3rxZZ8+eVffu3W3tV65cqZdeekkvv/yyjh8/rueff17PPvustm/fbve6b7zxhjp27Kjw8HA999xz93z/rl27Kj09XatXr7atu379utauXatnn33Wtu7MmTNaunSp1qxZo40bN+rIkSMaMmSIbfvcuXP12muvaeLEiTp16pQmTZqk119/XV999VV27CYAyBoDAPBQ9O3b1+jYseOfbuvevbtRvnx5IzQ01HB1dTXOnz9v23bixAlDkrF//37DMAyjXr16xoABA+ye37VrV6Nt27a2x5KM4cOH37OWUqVKGR9++KHt8aBBg4w2bdrYHk+bNs0oXbq0kZGRYRiGYbzxxhuGq6urceHCBVubDRs2GC4uLsbly5cNwzCMgIAAY+HChXbv89Zbbxl169a9Zx0A8LDRcwsADmAYhiwWi06dOqWAgAAFBATYtj3++OPKnz+/Tp06JUk6deqU6tevb/f8+vXr27Zb1ahR477ff8CAAQoNDdXFixcl/Ta8wHoBnFXJkiVVokQJ2+O6desqIyNDp0+f1rVr13ThwgWFhIQob968tuXtt9/W2bNn739HAEA2ezhXMgAA/tKpU6cUGBhoC7l/9Mf1f2zzZ8/z8vK67/evWrWqKleurPnz56tVq1YKDw/XmjVr/vI51vezWCy22R7mzp2r2rVr27XjIjUAjkTPLQD8w7Zt26bw8HB16dJFjz/+uM6fP68LFy7Ytp88eVKxsbEqX768JKl8+fLavXu33Wvs3bvXtj2r+vfvry+//FJffPGFmjdvbtd7LP12odulS5dsj/ft2ycXFxeVLVtWvr6+Kl68uH755ReVKVPGbgkMDHygugDgQdBzCwAPUXJysqKjo++aCqxdu3bq06ePXFxcVKlSJfXq1UvTpk1TWlqaBg8erEaNGtmGGYwePVrdunVTtWrV1KxZM61Zs0YrVqzQli1bHqi2Xr16adSoUZo7d67mz59/1/ZcuXKpb9++eu+99xQXF6cXX3xR3bp1k5+fn6TfZlR48cUX5e3trTZt2ig5OVkHDx5UTEyMRo4c+UC1AUBW0XMLAA/Rxo0bVaxYMT3yyCNq3bq1tm/fro8//lirVq2Sq6urLBaLvvvuOxUoUEANGzZU8+bNVbp0aS1ZssT2Gp06ddJHH32kd999VxUqVNDs2bP15ZdfqnHjxg9Um7e3t7p06aK8efOqU6dOd20vU6aMnnzySbVt21YtW7ZUcHCw3VRf/fv312effaZ58+apYsWKatSokebNm0fPLQCH4iYOAPAv1qJFC5UvX14ff/yx3foJEybou+++05EjRxxTGABkEcMSAOBf6ObNmwoNDdW2bds0Y8YMR5cDANmGcAsA/0LVqlVTTEyMpkyZoscee8zR5QBAtmFYAgAAAEyDC8oAAABgGoRbAAAAmAbhFgAAAKZBuAUAAIBpEG4BAABgGoRbAAAAmAbhFgAAAKZBuAUAAIBpEG4BAABgGv8PKVydXTlfOn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38" name="AutoShape 6" descr="data:image/png;base64,iVBORw0KGgoAAAANSUhEUgAAArcAAAIACAYAAACYUkS6AAAAOXRFWHRTb2Z0d2FyZQBNYXRwbG90bGliIHZlcnNpb24zLjUuMiwgaHR0cHM6Ly9tYXRwbG90bGliLm9yZy8qNh9FAAAACXBIWXMAAA9hAAAPYQGoP6dpAABT2ElEQVR4nO3dd3QUZf/+8WtTgUBCTwgEDBIECb2D9M5DFSmCFA2gNAWkiD4ijwoINhQEAQsi0gXpEDpSIk0gFDFgEAKEGpKQhNT5/eF39+eKKAnBzY7v1zlzDjtz7+5n5yyTa+695x6LYRiGAAAAABNwcXQBAAAAQHYh3AIAAMA0CLcAAAAwDcItAAAATINwCwAAANMg3AIAAMA0CLcAAAAwDcItAAAATINwCwAAANMg3AJAFh07dkzPPvusAgMDlStXLuXNm1fVqlXT1KlTdfPmTUeXJ0lauHChpk2bdt/tGzduLIvFYlty586typUra9q0acrIyLC169evnx555JEs1TRz5kzNmzcvS88FgL9DuAWALJg7d66qV6+uAwcOaPTo0dq4caNWrlyprl276tNPP1VISIijS5SU+XArSaVLl9a+ffu0b98+LVmyRMWLF9eIESM0bty4bKmJcAvgYXJzdAEA4Gz27dunQYMGqUWLFvruu+/k6elp29aiRQu9/PLL2rhxowMrfDC5c+dWnTp1bI/btGmjcuXKacaMGXr77bfl7u7uwOoA4K/RcwsAmTRp0iRZLBbNmTPHLthaeXh4qEOHDrbHGRkZmjp1qsqVKydPT08VLVpUffr0UVRUlN3zHnnkEfXr1++u12vcuLEaN25se7xjxw5ZLBYtWrRIr732mvz9/eXt7a3mzZvr9OnTds9bt26dfv31V7uhBpnl7u6u6tWrKzExUdeuXbtnuzt37mjcuHEKDAyUh4eHihcvriFDhujWrVt2n/HEiRPauXOnrZ6sDm8AgD9Dzy0AZEJ6erq2bdum6tWrKyAg4L6eM2jQIM2ZM0dDhw5Vu3btdO7cOb3++uvasWOHDh8+rMKFC2eplldffVX169fXZ599pri4OI0dO1bt27fXqVOn5OrqqpkzZ2rgwIE6e/asVq5cmaX3sDp79qzc3NxUoECBP91uGIY6deqkrVu3aty4cWrQoIGOHTumN954wzbEwdPTUytXrtRTTz0lHx8fzZw5U5L+9AQBALKKcAsAmXD9+nUlJiYqMDDwvtr/9NNPmjNnjgYPHqzp06fb1letWlW1a9fWhx9+qIkTJ2aplscff1wLFiywPXZ1dVW3bt104MAB1alTR48//rjy588vT09Pu2EG9yMtLU2SdO3aNX388cc6fPiwunbtqty5c/9p+9DQUG3atElTp07V6NGjJf02RCMgIEDdu3fX/PnzNWDAAFWtWlW5c+eWt7d3pmsCgPvBsAQAeIi2b98uSXcNN6hVq5bKly+vrVu3Zvm1fz/0QZIqVaokSfr111+z/JqSdOLECbm7u8vd3V3+/v56//331atXL82dO/eez9m2bZukuz9n165d5eXl9UCfEwAyg55bAMiEwoULK0+ePIqMjLyv9jdu3JAkFStW7K5t/v7+DxRECxUqZPfY+vN+UlJSll9Tkh599FEtXrxYFotFuXLlUmBgoPLkyfOXz7lx44bc3NxUpEgRu/UWi0V+fn62/QAADxs9twCQCa6urmrWrJkOHTp01wVhf8YaQC9fvnzXtkuXLtmNt82VK5eSk5Pvanf9+vUHqDjzcuXKpRo1aqh69eqqUKHC3wZb6bfPmZaWdtcFZ4ZhKDo6OsvjigEgswi3AJBJ48aNk2EYGjBggFJSUu7anpqaqjVr1kiSmjZtKkl2Y2Ml6cCBAzp16pSaNWtmW/fII4/o2LFjdu1+/vlnuxkQMsvT0/OBe3Lvh/Vz/PFzfvvtt0pISLD7nP9UTQD+nRiWAACZVLduXc2aNUuDBw9W9erVNWjQIFWoUEGpqan68ccfNWfOHAUHB6t9+/Z67LHHNHDgQE2fPl0uLi5q06aNbbaEgIAAjRgxwva6vXv31jPPPKPBgwerS5cu+vXXXzV16tS7furPjIoVK2rFihWaNWuWqlevLhcXF9WoUSM7doOdFi1aqFWrVho7dqzi4uJUv35922wJVatWVe/eve1qWrx4sZYsWaLSpUsrV65cqlixYrbXBOBfygAAZMmRI0eMvn37GiVLljQ8PDwMLy8vo2rVqsb48eONq1ev2tqlp6cbU6ZMMcqWLWu4u7sbhQsXNp555hnjwoULdq+XkZFhTJ061ShdurSRK1cuo0aNGsa2bduMRo0aGY0aNbK12759uyHJWLZsmd3zIyMjDUnGl19+aVt38+ZN46mnnjLy589vWCwW4+8O+40aNTIqVKjwt5+9b9++RqlSpezWJSUlGWPHjjVKlSpluLu7G8WKFTMGDRpkxMTE2LU7d+6c0bJlSyNfvnyGpLteBwAehMUwDMOx8RoAAADIHoy5BQAAgGkQbgEAAGAahFsAAACYBuEWAAAApkG4BQAAgGkQbgEAAGAa3MRBUkZGhi5duqR8+fLJYrE4uhwAAAD8gWEYio+Pl7+/v1xc7t0/S7jVb/d3DwgIcHQZAAAA+BsXLlxQiRIl7rmdcCspX758kn7bWd7e3g6uBgAAAH8UFxengIAAW267F8KtZBuK4O3tTbgFAADIwf5uCCkXlAEAAMA0CLcAAAAwDcItAAAATINwCwAAANMg3AIAAMA0CLcAAAAwDcItAAAATINwCwAAANMg3AIAAMA0CLcAAAAwDcItAAAATINwCwAAANMg3AIAAMA0CLcAAAAwDcItAAAATMPN0QU4k+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srd+7caty4sU6cOGHXJjk5WcOGDVPhwoXl5eWlDh06KCoq6p/8KAAAAMgBHBpud+7cqSFDhigsLEybN29WWlqaWrZsqYSEBFubqVOn6oMPPtCMGTN04MAB+fn5qUWLFoqPj7e1GT58uFauXKnFixdr9+7dun37ttq1a6f09HRHfCwAAAA4iMUwDMPRRVhdu3ZNRYsW1c6dO9WwYUMZhiF/f38NHz5cY8eOlfRbL62vr6+mTJmi559/XrGxsSpSpIi+/vprde/eXZJ06dIlBQQEaP369WrVqtXfvm9cXJx8fHwUGxsrb2/ve7arPnp+9nxQEzr0bh9HlwAAAEzsfvNajhpzGxsbK0kqWLCgJCkyMlLR0dFq2bKlrY2np6caNWqkvXv3SpIOHTqk1NRUuzb+/v4KDg62tfmj5ORkxcXF2S0AAABwfjkm3BqGoZEjR+qJJ55QcHCwJCk6OlqS5Ovra9fW19fXti06OloeHh4qUKDAPdv80eTJk+Xj42NbAgICsvvjAAAAwAFyTLgdOnSojh07pkWLFt21zWKx2D02DOOudX/0V23GjRun2NhY23LhwoWsFw4AAIAcI0eE22HDhmn16tXavn27SpQoYVvv5+cnSXf1wF69etXWm+vn56eUlBTFxMTcs80feXp6ytvb224BAACA83NouDUMQ0OHDtWKFSu0bds2BQYG2m0PDAyUn5+fNm/ebFuXkpKinTt3ql69epKk6tWry93d3a7N5cuXdfz4cVsbAAAA/Du4OfLNhwwZooULF2rVqlXKly+frYfWx8dHuXPnlsVi0fDhwzVp0iQFBQUpKChIkyZNUp48edSzZ09b25CQEL388ssqVKiQChYsqFGjRqlixYpq3ry5Iz8eAAAA/mEODbezZs2SJDVu3Nhu/Zdffql+/fpJksaMGaOkpCQNHjxYMTExql27tkJDQ5UvXz5b+w8//FBubm7q1q2bkpKS1KxZM82bN0+urq7/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HPqT6/v6BJyrD3D9ji6BABANqDnFgAAAKZBuAUAAIBpEG4BAABgGoRbAAAAmAbhFgAAAKZBuAUAAIBpEG4BAABgGoRbAAAAmIZDw+2uXbvUvn17+fv7y2Kx6LvvvrPb3q9fP1ksFrulTp06dm2Sk5M1bNgwFS5cWF5eXurQoYOioqL+wU8BAACAnMKh4TYhIUGVK1fWjBkz7tmmdevWunz5sm1Zv3693fbhw4dr5cqVWrx4sXbv3q3bt2+rXbt2Sk9Pf9jlAwAAIIdx6O1327RpozZt2vxlG09PT/n5+f3pttjYWH3++ef6+uuv1bx5c0nSggULFBAQoC1btqhVq1bZXjMAAAByrhw/5nbHjh0qWrSoypYtqwEDBujq1au2bYcOHVJqaqpatmxpW+fv76/g4GDt3bv3nq+ZnJysuLg4uwUAAADOL0eH2zZt2uibb77Rtm3b9P777+vAgQNq2rSpkpOTJUnR0dHy8PBQgQIF7J7n6+ur6Ojoe77u5MmT5ePjY1sCAgIe6ucAAADAP8OhwxL+Tvfu3W3/Dg4OVo0aNVSqVCmtW7dOTz755D2fZxiGLBbLPbePGzdOI0eOtD2Oi4sj4AIAAJhAju65/aNixYqpVKlSioiIkCT5+fkpJSVFMTExdu2uXr0qX1/fe76Op6envL297RYAAAA4P6cKtzdu3NCFCxdUrFgxSVL16tXl7u6uzZs329pcvnxZx48fV7169RxVJgAAABzEocMSbt++rTNnztgeR0ZG6siRIypYsKAKFiyoCRMmqEuXLipWrJjOnTunV199VYULF1bnzp0lST4+PgoJCdHLL7+sQoUKqWDBgho1apQqVqxomz0BAAAA/x4ODbcHDx5UkyZNbI+t42D79u2rWbNmKTw8XPPnz9etW7dUrFgxNWnSREuWLFG+fPlsz/nwww/l5uambt26KSkpSc2aNdO8efPk6ur6j38eAAAAOJZDw23jxo1lGMY9t2/atOlvXyNXrlyaPn26pk+fnp2lAQAAwAk51ZhbAAAA4K8QbgEAAGAahFsAAACYBuEWAAAApkG4BQAAgGkQbgEAAGAahFsAAACYBuEWAAAApkG4BQAAgGkQbgEAAGAahFsAAACYBuEWAAAApkG4BQAAgGkQbgEAAGAahFsAAACYBuEWAAAApkG4BQAAgGkQbgEAAGAahFsAAACYBuEWAAAAppGlcNu0aVPdunXrrvVxcXFq2rTpg9YEAAAAZEmWwu2OHTuUkpJy1/o7d+7o+++/f+CiAAAAgKxwy0zjY8eO2f598uRJRUdH2x6np6dr48aNKl68ePZVBwAAAGRCpsJtlSpVZLFYZLFY/nT4Qe7cuTV9+vRsKw4AAADIjEyF28jISBmGodKlS2v//v0qUqSIbZuHh4eKFi0qV1fXbC8SAAAAuB+ZCrelSpWSJGVkZDyUYgAAAIAHkalw+3s///yzduzYoatXr94VdsePH//AhQEAAACZlaVwO3fuXA0aNEiFCxeWn5+fLBaLbZvFYiHcAgAAwCGyFG7ffvttTZw4UWPHjs3uegAAAIAsy9I8tzExMeratWt21wIAAAA8kCyF265duyo0NDS7awEAAAAeSJaGJZQpU0avv/66wsLCVLFiRbm7u9ttf/HFF7OlOAAAACAzshRu58yZo7x582rnzp3auXOn3TaLxUK4BQAAgENkKdxGRkZmdx0AAADAA8vSmFsAAAAgJ8pSz+1zzz33l9u/+OKLLBUDAAAAPIgshduYmBi7x6mpqTp+/Lhu3bqlpk2bZkthAAAAQGZlKdyuXLnyrnUZGRkaPHiwSpcu/cBFAQAAAFmRbWNuXVxcNGLECH344YfZ9ZIAAABApmTrBWVnz55VWlpadr4kAAAAcN+yNCxh5MiRdo8Nw9Dly5e1bt069e3bN1sKAwAAADIrS+H2xx9/tHvs4uKiIkWK6P333//bmRQAAACAhyVL4Xb79u3ZXQcAAADwwLIUbq2uXbum06dPy2KxqGzZsipSpEh21QUAAABkWpYuKEtISNBzzz2nYsWKqWHDhmrQoIH8/f0VEhKixMTE7K4RAAAAuC9ZCrcjR47Uzp07tWbNGt26dUu3bt3SqlWrtHPnTr388svZXSMAAABwX7I0LOHbb7/V8uXL1bhxY9u6tm3bKnfu3OrWrZtmzZqVXfUBAAAA9y1LPbeJiYny9fW9a33RokUZlgAAAACHyVK4rVu3rt544w3duXPHti4pKUn/+9//VLdu3WwrDgAAAMiMLA1LmDZtmtq0aaMSJUqocuXKslgsOnLkiDw9PRUaGprdNQIAAAD3JUvhtmLFioqIiNCCBQv0008/yTAM9ejRQ7169VLu3Lmzu0YAAADgvmQp3E6ePFm+vr4aMGCA3fovvvhC165d09ixY7OlOAAAACAzsjTmdvbs2SpXrtxd6ytUqKBPP/30gYsCAAAAsiJL4TY6OlrFihW7a32RIkV0+fLlBy4KAAAAyIoshduAgADt2bPnrvV79uyRv7//AxcFAAAAZEWWxtz2799fw4cPV2pqqpo2bSpJ2rp1q8aMGcMdygAAAOAwWQq3Y8aM0c2bNzV48GClpKRIknLlyqWxY8dq3Lhx2VogAAAAcL+yFG4tFoumTJmi119/XadOnVLu3LkVFBQkT0/P7K4PAAAAuG9ZCrdWefPmVc2aNbOrFgAAAOCBZOmCMgAAACAnItwCAADANAi3AAAAMA3CLQAAAEyDcAsAAADTINwCAADANAi3AAAAMA3CLQAAAEyDcAsAAADTcGi43bVrl9q3by9/f39ZLBZ99913dtsNw9CECRPk7++v3Llzq3Hjxjpx4oRdm+TkZA0bNkyFCxeWl5eXOnTooKioqH/wUwAAACCncGi4TUhIUOXKlTVjxow/3T516lR98MEHmjFjhg4cOCA/Pz+1aNFC8fHxtjbDhw/XypUrtXjxYu3evVu3b99Wu3btlJ6e/k99DAAAAOQQbo588zZt2qhNmzZ/us0wDE2bNk2vvfaannzySUnSV199JV9fXy1cuFDPP/+8YmNj9fnnn+vrr79W8+bNJUkLFixQQECAtmzZolatWv1jnwUAAACOl2PH3EZGRio6OlotW7a0rfP09FSjRo20d+9eSdKhQ4eUmppq18bf31/BwcG2Nn8mOTlZcXFxdgsAAACcX44Nt9HR0ZIkX19fu/W+vr62bdHR0fLw8FCBAgXu2ebPTJ48WT4+PrYlICAgm6sHAACAI+TYcGtlsVjsHhuGcde6P/q7NuPGjVNsbKxtuXDhQrbUCgAAAMfKseHWz89Pku7qgb169aqtN9fPz08pKSmKiYm5Z5s/4+npKW9vb7sFAAAAzi/HhtvAwED5+flp8+bNtnUpKSnauXOn6tWrJ0mqXr263N3d7dpcvnxZx48ft7UBAADAv4dDZ0u4ffu2zpw5Y3scGRmpI0eOqGDBgipZsqSGDx+uSZMmKSgoSEFBQZo0aZLy5Mmjnj17SpJ8fHwUEhKil19+WYUKFVLBggU1atQoVaxY0TZ7AgAAAP49HBpuDx48qCZNmtgejxw5UpLUt29fzZs3T2PGjFFSUpIGDx6smJgY1a5dW6GhocqXL5/tOR9++KHc3NzUrVs3JSUlqVmzZpo3b55cXV3/8c8DAAAAx7IYhmE4ughHi4uLk4+Pj2JjY/9y/G310fP/waqcy6F3+zi6BNyH+tPrO7qEHGvPsD2OLgEA8BfuN6/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2ECRNksVjsFj8/P9t2wzA0YcIE+fv7K3fu3GrcuLFOnDjhwIoBAADgSDk63EpShQoVdPnyZdsSHh5u2zZ16lR98MEHmjFjhg4cOCA/Pz+1aNFC8fHxDqwYAAAAjpLjw62bm5v8/PxsS5EiRST91ms7bdo0vfbaa3ryyScVHBysr776SomJiVq4cKGDqwYAAIAj5PhwGxERIX9/fwUGBqpHjx765ZdfJEmRkZGKjo5Wy5YtbW09PT3VqFEj7d279y9fMzk5WXFxcXYLAAAAnF+ODre1a9fW/PnztWnTJs2dO1fR0dGqV6+ebty4oejoaEmSr6+v3XN8fX1t2+5l8uTJ8vHxsS0BAQEP7TMAAADgn5Ojw22bNm3UpUsXVaxYUc2bN9e6deskSV999ZWtjcVisXuOYRh3rfujcePGKTY21rZcuHAh+4sHAADAPy5Hh9s/8vLyUsWKFRUREWGbNeGPvbRXr169qzf3jzw9PeXt7W23AAAAwPk5VbhNTk7WqVOnVKxYMQUGBsrPz0+bN2+2bU9JSdHOnTtVr149B1YJAAAAR3FzdAF/ZdSoUWrfvr1Kliypq1ev6u2331ZcXJz69u0ri8Wi4cOHa9KkSQoKClJQUJAmTZqkPHnyqGfPno4uHQAAAA6Qo8NtVFSUnn76aV2/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8dXRIAAAD+YaYIt0uWLNHw4cP12muv6ccff1SDBg3Upk0bnT9/3tGlAQAA4B9kijG3H3zwgUJCQtS/f39J0rRp07Rp0ybNmjVLkydPdnB1uF/n36zo6BJyrJLjwx1dAgAgG5yauM3RJeRY5V9rmi2v4/ThNiUlRYcOHdIrr7xit75ly5bau3fvnz4nOTlZycnJtsexsbGSpLi4uL98r/TkpAes1rz+bt/dj/g76dlQiTllx/6VpLSktGx5HTPKjn2ckMb+vZfs+g4nJSdmy+uYUXbt4zupqdnyOmaTXfv39p2EbHkdM/q7fWzdbhjGX7+Q4eQuXrxoSDL27Nljt37ixIlG2bJl//Q5b7zxhiGJhYWFhYWFhYXFyZYLFy78ZTZ0+p5bK4vFYvfYMIy71lmNGzdOI0eOtD3OyMjQzZs3VahQoXs+JyeJi4tTQECALly4IG9vb0eXY0rs44eL/fvwsY8fLvbvw8c+fvicbR8bhqH4+Hj5+/v/ZTunD7eFCxeWq6uroqOj7dZfvXpVvr6+f/ocT09PeXp62q3Lnz//wyrxofH29naKL6MzYx8/XOzfh499/HCxfx8+9vHD50z72MfH52/bOP1sCR4eHqpevbo2b95st37z5s2qV6+eg6oCAACAIzh9z60kjRw5Ur1791aNGjVUt25dzZkzR+fPn9cLL7zg6NIAAADwDzJFuO3evbtu3LihN998U5cvX1ZwcLDWr1+vUqVKObq0h8LT01NvvPHGXUMrkH3Yxw8X+/fhYx8/XOzfh499/PCZdR9bDOPv5lMAAAAAnIPTj7kFAAAArAi3AAAAMA3CLQAAAEyDcAsAAADTINwCAADANAi3JpKRkSEmv3i4MjIyHF0CkCV37txxdAmmxrEXzs4wDNN8j5kKDMgC60HAxYXzQ+Q8hmHIYrEoLS1NO3fu1JIlSxQXF6eCBQtq4sSJKlCggKNLNCXrfsfDlZGRIYvFwr5+iJx9H/OX2UlZz0muXLmiL774Qi+99JJCQkJ09uxZB1dmLtae2u+++0716tXT4sWLdf36dVksFluwpcc8eyUlJenWrVuOLsOppaenS5I++eQTvf7667p586bi4+O1a9cueXl56c6dO9qzZw+9uVlk/f+emJiobdu2qV27dmrfvr1mz56tpKSku9oh+2RkZMjFxcUWutLT09nP2WDbtm1q1KiR1q1bJ0l2+9gZf7Ek3Dopi8WipKQkPf/885o4caLc3Nz05Zdf6uDBg5KkkydPKj4+3sFVOj9rgL1z545++ukn9evXTw0aNFDv3r21Zs0apaam2h0EkDUZGRnatm2batasqc6dO+uFF15QRESEJAJCVri5/XbzyXfffVchISFavny5JKlly5by8PBQZGSklixZomPHjjmyTKdl/WP/7rvv6qWXXlKVKlV06tQpzZs3T7lz59bt27cVFxfHcSEbWP//JyUlaeXKlerTp4969eqlVatWSZJcXV1t+5ljRdalpKQoPT1dISEh8vf314svvqgTJ05Ikl1HjrMEXcKtE7L2ynz66ac6d+6cIiIi1LVrVxUtWlQtW7aUYRhas2aNFi1aZGuLzPt97/jatWvVtm1bjRs3Tm3bttWVK1fUv39/1a1bV2PGjNHhw4cdXK1zsn4/FyxYoJdeeklt27ZV8eLFtW3bNhUqVEiGYeiHH35QYmKigyt1PidOnJCrq6uefvppJSQk6Pvvv1fv3r0lSXnz5tW2bduUmpoqiVCQWa6urpKkjz76SJMnT9bbb7+tkiVLqmPHjpKk77//Xj169OC48IAyMjKUkpIi6bd9PXToUF25ckW3b99Wr169lDdvXvXp00f79++XJE4mHkCLFi20bNkyLVu2TC+++KJmzJihihUrKjg4WG+99ZaioqLk4uLiNEPxnKNK2LF+uVatWqXu3bvLxcVFs2fPVuPGjVWgQAEZhqHr169r3759toMwMs96hvrOO+/o2rVrmjt3rt544w1NnjxZ06ZNU8eOHRUREaHw8HCNGDFCu3btcnDFzsf6x+j9999Xr1699L///U9FixZVw4YNVbBgQZ0/f17Tp0+39dLg/nl4eKhw4cI6fvy4Fi9erMDAQFWtWlWSdPr0aV2+fFn169eXRCjIDOuJwPbt2+Xj46P//Oc/Onv2rA4ePKinn35aklShQgWdP39eefLkcWSpTs/FxUWenp6SpOnTp+vdd9/V2rVrNX/+fO3Zs0dvvfWWzp07pzp16ui5555zcLXOzdXVVcWKFVOJEiV08uRJtW3bVsOHD1etWrU0f/58BQUFqUOHDpoxY4ZT9N66OboAZJ7FYlF6erqqVq2qixcvSpLWrl2rhQsXSvrtgLBlyxa98MILkn7rHSPkZp51n504cULVq1dX7ty5Jf0WGh5//HG99dZbio2NVcuWLTV//nwNGTJEe/fuVb58+RxZtlNxcXHRjRs3lJCQoLZt20qS5s6dq6+//lqSVKxYMcaRZ5L1YsegoCA1aNBAH3zwgY4cOWI7HoSHh2v69Onq0KGDJCktLc02jAF/z3oi4Ofnp+LFiys2NlarVq1SzZo19cgjj0iS9u7dq/j4eJUrV86BlTq35cuXa+vWrXr55ZdVpkwZ9evXT0FBQfL09JSnp6cqV66s4OBg9e7dW0ePHlVAQICjS3Zqqampcnd31/jx45WRkaGlS5cqT548iomJ0U8//aS33npLa9euVVRUlIYOHerocv8WPbdOJj09XWlpaXJ1dVWLFi105MgRvfXWW/Lx8VGDBg2UlpamFStW6MyZM+rTp48kEWwfgGEYatq0qebOnatdu3bZfsaVpIIFC+r48eOqW7euvvjiC7m6uur48eMOrNY55cqVS8HBwfrpp5907Ngx5c2bV40aNZIkRURE6MiRI7Yghns7e/asEhIS7C52HDRokK5du6Zz585p+vTp6tmzp1q2bCk3Nze9/vrrkuQ0PzPmNGXKlJGbm5v69eunyZMn6z//+Y8k6ejRo5oxY4Z69uzp4Aqd27Vr1xQaGqpatWqpRo0a2rp1q7788ku7Ni4uLipcuLCaNWumsmXLOqhSc3B3d5ckHTlyRHXr1rX96lCgQAHVrVtXb775pp566inNnTvXkWXeN6YCcxLWK0R/Ly4uTqNGjdJnn32m3Llza9iwYTpw4ICuXr2qHj166LXXXqPXNhtcv35d/fv317Vr19S9e3dVrVpV8fHx2rlzp2bPnq1bt24pKipKFSpUUHh4uEqWLOnokp3OO++8o+nTp8vFxUWNGjXSggULdOjQIb377ru6ffu21q5d6+gSc7zOnTsrISFBjRs3VvPmzVWrVi3bth07dmjDhg06e/asWrdurW7dusnb29uB1TqfW7duKX/+/HbroqOj9dJLL2nHjh2qVKmS0tLS9PPPP6thw4b6+OOPVaRIEccUawKJiYm6ePGijh49qtDQUB08eFBHjhxRo0aNNGjQIHXr1s3RJZpOWlqaRowYoU2bNmnz5s0qVaqUbdvNmzdVp04drVixQsHBwQ6s8v4Qbp3EsmXL9Oqrr6pXr17q0qWLKlasaNsWHh6uTz/9VLt371bdunX11FNPqWHDhvLw8GDexQdk3X8nTpzQ+++/r9WrV8vLy0tubm7y8fHR+PHj1alTJ02aNElLlizR0aNHHV1yjhcZGan4+HgFBQXZhnpI0scff6yvv/5aUVFRypMnjxITE/XEE0/o9ddfV6VKlRxYcc53584dTZ8+XSdOnNDZs2eVnp6ukiVLql69emrTpo2CgoJsba3faY4NmePv768aNWroueeeU8OGDeXj4yNXV1ddunRJa9eu1cGDB5UvXz498sgjGjx4MJ0K2SgxMVFnz57VDz/8oHXr1iksLEwZGRlq06aN+vbtqyZNmji6RNM4c+aM+vbtq8KFC6tz584qV66c3NzctGjRIn3zzTeKjo52dIn3hXDrJDZs2KDly5frzJkzunLlikqWLKm2bduqc+fOdmdXd+7cUa5cuRxYqbnEx8fLy8vLrtd8y5Ytyps3rypVqqQ8efJoz549GjVqlF544QX17dvXgdU6h44dO+r8+fNq166d6tSpo3LlyqlUqVJyc3PTgQMHdOLECV27dk0FChRQSEgIASwTkpOTtX//fu3atUuHDx/WpUuX5ObmpvLly6thw4Zq1qyZihUr5ugynU56eroWLFigpUuXasuWLSpSpIj69eun1q1b64knnnB0eaZk/dXROutHuXLllJGRoRs3bigiIkL79u3TkiVLlJqaqh9//NHR5ZrK3r17NWXKFJ06dUre3t46deqUKlasqLFjx6pz586OLu++EG6dSHx8vE6ePKmDBw/qhx9+0IkTJ5SUlKSKFSuqQ4cO6tSpk7y8vBxdptOzHlSXLVumhQsXateuXSpfvryeeeYZ9ejR466fJqXfpgsrUqQI4xfvQ1hYmBYtWqRNmzbpzp07Cg4OVqNGjVS/fn1VqlRJefPmdXSJTsd6GP/9icDVq1e1f/9+ff/99zp27Jji4uKUnp6uPn36aPDgwY4q1emdPXtW/fv3186dO2WxWBQUFKQePXqoW7duCgwMtPs1Ag8mKSlJzZs318CBA9WjRw/bzAnSb9/56Oho3blzR4GBgQ6s0jzi4+N1+/Zt3b59W0FBQTp27JiOHTumSpUqydfXV76+vo4u8b4Rbp3UxYsXdfz4cR0+fFj79+9XRESEPD09FRwcrJkzZxJyH1BCQoKKFy+utm3bqkGDBtq3b5/WrVunpKQktW3bVj169FDnzp356fEBrVmzRgsWLFBYWJg8PT1VvXp1NW3aVJUrV1aZMmVUsGBBR5folG7fvm13khAZGanvv/9eGzZs0LPPPquWLVv+6Th+3Jt1GEeHDh0UGBioSpUqqVSpUlq/fr0WLFig1NRUBQcHa/z48WrRooWjy3Vq1g6Gjz76SJ9//rl27dql/Pnz2w2pOXz4sMqWLcvsNA/Iuk/XrFmj119/XYZh6NatW3rllVc0aNAgR5eXZYRbJ2H9z75z507bleRW1rlW9+7dqxs3btx1RSnun/U/+hdffKHZs2frhx9+sG27cuWKtm7dqvnz5ys0NFSXL192qjPZnMJ6l5vfTz9169YtLV68WMuWLVNERITy5Mmj7t2763//+58DK3Ue1uPD4cOHtXTpUq1atUqJiYlq1qyZQkJCbPPZImusJwJhYWFq06aNfv31V7sL8n744Qd17NhRhQoV0vTp09W0aVMHVuv8rMfh5s2bq3Hjxvrvf/9rtz0pKUnvvPOOihcvroEDBzqoSudn3c8XLlxQnTp1NGrUKNWqVUuNGjXShg0b1KJFC23YsEH58+dX7dq1nepkmMkNnYSrq6tSU1PVq1cvpaenq0OHDnrmmWfUoEEDBQUFKSgoSG3atFFsbKykP59dAfevfv36On36tO0K6YyMDPn6+qpnz57q0aOHLdhyUU7m/f4uN7/88osMw9Cjjz6qF154QS+88IJ++eUXzZ49m1knMsH6C8Jzzz0nNzc324T2S5cuVYMGDRQSEqKpU6eqQIECjizTaVm/r8ePH1eRIkWUlJQkb29v20lF7dq1NWLECBUuXJhgmw0sFotSU1NVokQJhYeH29Zbp8HMnTu3Vq1a5dQ9izlBRkaGXF1dNWvWLJUrV04jRozQ999/r2LFiqlBgwZKT0/XsWPH9NNPP9nNvuIMSD9OwHqL0p9//lmtW7dWfHy8Nm3apHbt2qlMmTIaP368IiMjlTt3bvn5+Uli7sqssAbVqKgo1a9fX9OmTdPWrVsl/f/9aRiGXFxcVLx4cUnc2SmzrN/lI0eOqF+/furUqZPq1aunRx55ROPHj9eNGzdUunRpTZkyRSEhIQ6u1rn88MMPOnfunLZt26bRo0dr9OjROnDggFavXq0NGzZo9+7dji7R6bVu3VpxcXGaPHmy7ty5YzcsKTw8nH2cjdzd3dW6dWutX79eK1eulCS5ubnJYrFo06ZNioiIUK9evRxcpXOzfn8vXryoatWqSZLefvttderUSbly5ZKrq6uuXr2qxMREpxuCx7AEJ2DthW3VqpWqVq2qLl26yMvLS2fOnNGSJUu0aNEiubu7q06dOnr11VfVsmVLSQSvrIqKitI777yjgwcP6sCBA6pdu7YGDhyobt26cTvNB2S9G1bt2rXl4+Oj5s2bq1y5cgoLC9OyZcv06KOPau7cudxtKBOsx4dDhw5p1qxZmjp1qgoWLKikpCTlypVLKSkp6t27t1JSUvTdd985ulynkpycbHcRkyQtWbJEr776qkqWLKkaNWqoevXq2rlzpxYuXKjNmzc7XQ9XTmU9ER42bJgWL16sRx99VDVr1lRCQoL27t2rdu3a6cMPP3Rwlc4rIyNDFotFFotFixYt0qxZs7R9+3YVLVpU27dvV6VKlZSYmKhy5crp/fffV9euXR1dcqYQbnM4a2/iuXPnVKZMGZ09e9Zu6q+YmBgNHDhQPj4+Sk5O1smTJzVv3jy7eXDx15KTk/Xzzz/b7bO0tDRdv35dhw4d0qJFi7RhwwalpqaqRo0a+uCDD1SlShXHFeyE4uPj5enpKQ8PD8XGxqpMmTI6cuSIrQc8OTlZBw8eVI8ePdSnTx+9/fbbnJxlUvv27bV371598skn6tGjh90265XmX331FTd2yYRnn31Wb7/9tooXL267PakkrV+/XuvWrdOpU6d0+vRp+fn56ZVXXnG6AOAsVqxYoe+//16HDh2Sq6urRowYoSZNmnAxWTb59ddf1aFDB509e1a5cuXSyZMnFRkZqZkzZ+rw4cN2Q0OchgGnEBYWZjz22GPG1q1b79q2atUqo0uXLsaJEyeMRx991Bg/fryRnp7ugCqd08yZM43KlSsbhmEYV69eNX755Re77SkpKUZkZKQxb948o0aNGsbmzZsNwzCMjIyMf7pUpzV+/HgjJCTEWLp0qbF+/XrjySefNE6cOHFXu2nTphlVq1Y1UlJSHFCl87B+96z/zyMjI41OnToZwcHBhouLi9GhQwfjm2++MSIjI41XX33V6NChg3H06FHDMAwjOTnZYXU7kytXrhhNmzY1DMMwbt++bQwdOtTYtGmTcf36dcMwDCM1NdU4d+6ckZyczD7NJtbvc0xMjHH48GFj06ZNxoEDBzgeZKObN28aM2bMMI4cOWKkpaXZ1sfExBijR482Hn30UcNisRhFixY1OnXqZOzYscOB1WYdPbdOIiEhQU899ZQuXbqkiRMnqnr16rbJ2F944QWdP39e69ev1xtvvKGDBw9q3bp1Dq7YuVy6dEn+/v4aOXKkpk2bpo4dO6pnz55q2rSpChUqZGvHTTIyzzAMjRw5Uj/88IOSk5NVvnx57d27V02bNtXkyZPtblE6atQohYWFMXbxPsTHxytfvny2nthz587pzJkz2r9/v/bt22e7FXehQoX05ptvcvHNAzh58qTq1KmjO3fuqGzZsurSpYvat2+v8uXLy9PT027mDzy4nj17auXKlfLz85O/v79KlSqlunXrql69eqpatSrXlDyAhQsXasyYMapYsaLKly+vWrVqqVq1aipbtqwMw1BkZKRiYmIUGxur+vXr3zUsx1kQbp3IL7/8omHDhunSpUuqWLGivLy8dODAAcXExOiTTz5R69at1axZM9WoUUNTpkxxdLlOwTAM20Vi0m9TzKxZs0bz58/Xli1b5O3trY4dO6p3796qUaMGY24fQGxsrDZs2KB169bpxx9/tF24V7NmTQUFBenIkSOKiIjQiBEj7pruDvb27dunrl27Kioq6q5hBhkZGYqIiNDJkycVFham48eP6/z58ypYsKDq1KmjYcOGqUSJEg6s3nmEhobK3d3ddnvX06dPa+bMmVq6dKmuXLmihg0bqlOnTurYsSM3EnhA1rHjy5cv19ChQ/Xtt9/Kw8ND27ZtU1hYmC5duqS8efPK19dXM2bMYA7sLEpPT9eWLVu0ceNGHThwQHfu3JG/v7+qVq2qJ554QtWqVbPr0HFWhFsnc/PmTS1fvlwbNmyQm5ubvL291bdvXzVs2FBLlizR8OHDFRYWZjcuF/f2zTff6ObNm2rZsqVKlChhd/OLK1euaOnSpfrqq6909OhR5c+fX8ePH2du20z64wmEJNsvDdarns+cOaNcuXJpzJgxevXVVx1YrXP45Zdf9Ouvv6pJkyb65ptv1Lt3bz333HN69tln7ea0TUxM1MmTJ3X8+HEdPHhQoaGh+vzzz9WgQQMHVp+zGf93nUNYWJiGDh2q559/XgMGDLhr2r/Tp0/r/fff12effaYFCxaoZ8+eDqza+Vn376RJkxQfH6/JkyfbtiUnJ2vv3r1as2aNYmJimMs9m8TExGj9+vXauHGjTp06JYvFojJlyqhGjRqqUqWKGjZsaBtn7mwIt04gKipKGzduVGBgoKpUqWI7q0pKSrLd6vHOnTtatGiRLl68eNeE17i35557TvPmzVORIkXUsmVLdenSRVWrVpWvr6/d8IOTJ09q48aNGjlypAOrdX5r1qxRkyZN7O6e9eOPP2rbtm1auHChnnnmGY0YMcKBFTqfsLAwhYaGaseOHTp8+LCKFCmirl27KiQkRI8++qit3a1btxQREaGaNWs6sNqcz9qD2LVrV3l7e2vq1KkqVKiQDMPQ8uXLNW3aNJ08eVI9evTQxx9/LHd3d+YVzybp6el655139NNPP+nrr7/+0zYMDXtw1llrfi8yMlJr167Vli1bFBUVJRcXF4WGhjrt3NiE2xzK+lPj1q1bNXr0aP3666+6ffu28uTJo9atW6tnz56qU6eO8ufP77RnVjlFWlqa5s2bp08//VSHDx/WI488os6dO9vG1BUqVIgxddng8OHD6ty5s8qUKaNq1aqpXbt2dsMP0tLSlJiYaHfnJ/w56/EhKipKixYtUq9evZSWlqYTJ05o69at2rx5s6KiopQvXz5t2LBB5cuXd3TJTsUwDPn4+GjLli22qb2WLFmiN954Q6VLl1bz5s31ySefqEuXLpo6dSrhNpusX79eAwcO1I0bN9SvXz/16NFDVatW5ZjwkBw8eFARERGqXbu2SpcubVv/ww8/6MSJE7abwTgjwm0OZT1YNmnSRKVKldJ///tf+fn5admyZZo7d64OHjwoHx8fjRo1SmPHjv3Tn37x1wzDUHp6ul1wvXz5smbOnKmvvvpKUVFRqlatmrp27aomTZowf+UDunjxotatW6fjx48rPDxcsbGx8vPzU6tWrdS8eXNVqFCBO75l0vDhwxUeHm672Yj028WnUVFROnz4sLZs2aJPP/2U3sVM2rVrl4YOHap169YpICBAcXFxatu2rYKDg/Xpp59Kkv773/9q3759WrRokYoWLergis0hOjpay5Yt0969exUeHq4CBQqobNmyql27tqpXr64qVaowjd0DsB4Drl+/rsGDB2v37t2yWCy6fPmyHn/8cY0ePVp9+/Z1dJnZ4x+alQFZkJKSYjRu3Nj48ccf79oWFRVljB071pg9e7ZhGIbdlB7InHtN6XXw4EGjf//+hsViMZo1a/YPV2Ved+7cMfbv3298/PHHRoMGDYw8efIY/v7+xrJlyxxdmtNITU01DMMwPv74Y+Odd965Z7uEhIR/qiRTOXv2rFGlShXjyy+/NFJTU40hQ4YYFStWtDsWr1271ihXrpzjijS548ePG2+//bbRokULo2bNmkblypWNsLAwR5fl1Kw5YeTIkUa1atWMxYsXGxcuXDAOHTpkDB482ChUqJDx/vvvO7jK7EHPbQ5kHQ9z5swZffHFF3J1ddVbb70l6bfeRom7j2UnwzAUERGhw4cP68CBAypXrpy6desmHx8fWxvrVGF/NlYJWffrr7+qZ8+eqly5siZPnmy3z2HP+L9e7aVLl+qXX35Rly5d9Nprr+nYsWNatmwZN27JZn379tXSpUtVrFgx3b59W5999pk6dOhg296rVy+5urpq/vz5DqzS+Rm/+7Xm8OHD+vnnn1W6dGk9/vjjyps3rzIyMrRlyxatX79eU6ZMcdqpqRwpPT1dP/30kypUqCBJatu2rZ5++mn17t3b1sYwDL3yyitatWqV1qxZo6CgIEeVmy0ItzlYq1attHnzZvn4+GjKlCnq2LEjV+pnI2tQXbBggaZNm6azZ8+qVq1aunDhgtLS0vT8889r2LBh8vDwcHSpTsv6h2vatGkKCAhQixYt7ho/N2HCBPn4+HAh2d+wjrMtX768+vfvr0qVKqlHjx6KiYlRcHCwXnjhBXXo0IFpvrLRpk2btG/fPrVv317Vq1e3rT948KC6dOmi5cuXc4FeNhk/frxWrVqlpKQknTlzRp999plTj/nMSdauXatRo0bpiSeeUL169XT06FF5eXlp0qRJkv7/cIWrV6+qUqVK+vbbb+1mXXFGhNscJCUlRe7u7raz2OTkZO3atUtffPGFVq9eLU9PT7Vr1059+/ZVjRo16OXKJsWLF9ewYcMUEhKijIwMnTlzRqtWrdLKlSs1ffp0tW7d2tElOrXY2Fi1a9dOqampKliwoGrWrKnmzZurQYMGSkpKUo0aNTRo0CANHTrU0aXmeNHR0QoICFBkZKRKlCihpKQkHTp0SJ9//rlWrlyp9PR0/ec//1Hnzp3VoUMH22wqyD4HDx7UkCFDVLZs2Xte0Y/7Yw1VYWFh6tatmz766CN17NhRXl5e2rVrl2rWrKmJEyeqTJky6tKlC7+aZVFYWJiWLl2qs2fPKi4uTjdv3tSlS5f04Ycfqm3btrY5g1evXq2ePXvq9u3bDq74wRFuc5AXXnhBzz33nGrVqnVX0L1x44ZWrFihr776Snv37lXp0qV1+vRpBtdnkbVH8fDhw2rRooUiIiLsJgVPT09Xp06d5OPjo88++4ypZx7Q0aNH9cMPPygsLEwRERFKSUlRSkqKYmJi5OPjo3379nGDjL9gDQGTJ0/W4sWLdfTo0bvaWG+SMW/ePIWGhurkyZMqV66cA6o1t5s3b2rnzp2qUKGCypYt6+hynJr114iQkBAlJSVp4cKFmjFjhubOnWv7jr/zzjvav3+/VqxY4eBqnV9UVJR27typ/fv3a8+ePYqNjdUjjzyiEiVKKCUlRQkJCerRo4d69Ojh6FIfGKdBOUR6erquX79uG3YwYsQI1a9fX3Xr1pWfn58KFSqkAQMGaMCAAfr555917Ngxubq63nV3Itwf60lDWlqaihYtqu+//14dO3a0bXd1ddXTTz+t//3vfwTbbFC5cmVVrlxZISEhCg8P1+7du3Xz5k15enqqVatWBNu/Yf2+LliwQKdOnVKDBg3UvXt39enTxzbMw8fHx/aH6cqVKwxhekgKFiyozp07O7oMU7D+7XJ1dbXd4W3evHl6+umnbW1OnDjBbBQPyHpyXKJECfXq1Uu9evXSqVOntGPHDu3fv1979+7VjRs3VL58edvd+JwdPbc5UHx8vOrUqaPTp0+rWLFi6tChgzp16qTg4GAVLlyYeW2zUWpqqnr27Kno6GiNHz9elStXVtGiRRUfH6++ffsqb968mj9/PheSZZK1Z9z4v3uVL126VF5eXipfvrxq1Kih/PnzKzU1le/yfbDuyyNHjqhmzZr6/PPPtX37du3YsUMxMTF64okn1L9/f3Xq1MnRpQKZYv1ur1y5Ui+++KI++ugj9enTRxcuXFCBAgUUERGhOnXqaN26dapTp46jyzWFP04JmJKSoiNHjmjTpk26fv26PvroIwdWl30ItzmA9T/4tm3blJycrNatW8tisSgmJkZz5szR119/rZMnT6p8+fJ68skn1alTJ7uLG/BgwsPDNWTIEJ06dUq1a9dW0aJFFRoaqoCAAH322WeqUKECc4RmkvUXhRkzZmj27NlKSkrS7du3lZqaqscff1zjx49XixYt+OXhPvz+p9uEhAQtXrxYN27c0K+//qr9+/dr/fr1CgsLk6urq9q1a6dnn31W9erVc3TZwF+y/t0LDw9X+fLlNWbMGK1evVoZGRkaM2aMUlNTtWLFCnl6emrjxo2OLtfpGYahAwcOaOPGjYqOjtZjjz2mVq1a2Q1d+v1dT50d4TaHuHHjhu32ryNGjJCnp6ctTBmGoZiYGM2aNUuvv/66Ro4cqffee48J77NZaGiovv76axmGoYoVK6pTp0567LHHHF2WUytYsKDGjx+vPn36qGDBgjp06JAmT56s0NBQfffdd2ratKmjS3QaLi4uWrt2rdq2bWtbl5GRoWvXrunnn3/Wnj17tHjxYvn7+2v9+vUOrBS4P3FxcSpfvrw2btwoLy8vff3119qyZYsSExN17do1PfPMMxo8eDAzgDwA68nxt99+q0mTJskwDAUEBGjr1q3y9/dXcHCwOnfurBYtWsjPz8/R5WYbwq2DWXsE3377bW3evFmLFi2Sv7+/DMPQvn37NG7cOIWHh6tWrVqaM2eOSpYsqYSEBHl5edGb+ICuXr2qr776SikpKapQoYKeeOIJFS5cmN7EB2Q96dq0aZMGDBig8+fPKyMjQxaLxXYy1qxZMwUHB+uDDz5gX98HwzB07NgxVa5c+Z5tUlJSFBUVpVy5csnf35/vMXIs6zFi3bp1eu+997R9+3bbtpiYGJ0/f14VKlSQq6srHTgPyJoTKleurM6dO2vChAnq27evoqKiVK9ePX388ce6c+eOunXrZqrZPxhE6GDW/7jz58/XK6+8In9/f0nS1q1b9eabb+rOnTuaOHGiFixYoMGDB2vt2rW2i28Itpln/YO/evVqvfnmm7p586ZcXFx048YN+fv768UXX9Tzzz/v6DKdmvU7bRiGPD09tX//ftWqVUuGYSglJUUeHh5q3769lixZQvi6TxaL5Z7B1hoUPDw87O4Pz75FTmU9RsTHx6tgwYJ2F0AWKFBABQoU4JfJbGAYhlxcXHTx4kVdvXpVgwYNkvRbvpg/f76aNm2qhIQEXb58Wa+99pqDq81epCMHs1gsunjxotzd3fX444/b1r///vsqXry4NmzYoEGDBmngwIG6dOmSwsPD+Q//AKz7bty4cWrSpIm2b9+uM2fOKDw8XG3atNGIESM0c+ZMB1fp/AzDsN2wYdiwYdq3b58tgF28eFGrV69mXGg24XgAZ2D9kfjUqVM6cuSIrl27po8++kjr16/XSy+9pLCwMCUnJ9va871+cNZ9GB4errJlyyotLU179+5Vvnz5bHcga9WqlZKTk1WmTBlHlprt6LnNAfLly6dSpUpp5cqVqlatmmbPnq2DBw9q2bJlKlSokCSpXr16+u9//8v0Pg/IxcVFUVFRunTpkkaMGCF/f39lZGSoRIkSeu+995SQkKC1a9fqmWeeuetOWvhrvx8mY7FYlJqaqnXr1mnMmDEKCQmRh4eHypYtq5MnTypXrlwaNWqUgysG8E+x9sSGhISofPny+uijj9S6dWsVKlRIP/30k1555RVVrlxZtWrVUq1atZz+9q85SfPmzZUnTx55eHgod+7ccnFx0eHDhxUQEKANGzYoJibGdLMBMeY2h5gyZYrGjx+vggULysXFRS+99JLGjBljt33JkiU6fPgwY20f0MmTJ9W9e3eNHj1affr0kSTbtFQ7duxQ79699csvvzBNVRa988472rVrlxITE1WwYEEFBQXJ19dXt2/fVnh4uMqVK6dBgwbZhuAA+HcwDEN58uTRvn37VKVKFUnSqFGj5Ofnp6tXr2rfvn22oUuDBg1Sz549HVuwCaWkpOjpp5/WL7/8osTERCUmJmrOnDlq06aNo0vLVuaK6k5s7Nixat26tdatW6cGDRrY3df5559/1vLlyzVkyBBJ///nHWTN448/ripVqui1116Tt7e3OnXqJHd3d12/fl2LFy/WY489Jnd3dy7IuU/WHpmoqChNnjxZ8+bNU6NGjeTm5qaLFy/q6NGj8vf318svv6zx48c7ulwA/zDrMeKzzz5TyZIlbcH2/Pnz+uKLL3T27FkVKFBA8fHx2rx5s7755hu78ePIHunp6fLw8NB7772nb775RgkJCWrYsKHpgq1Ez22Od+PGDXXu3Fl58+bVqlWr6E3MJOtB9cqVK5ozZ45u376tKVOmKCkpSUOGDNGOHTuUO3dulS5dWr/++qsk6ZNPPlGDBg0It/fJ+kvCiBEjFBkZqWeffdZ2t7fTp09r8+bN+vjjj5WamqqVK1fa/rAB+HewHiNq1qypevXq2W4UMHnyZK1fv17bt2+XxWLhePsQrFy5UtOnT1eBAgXUsGFD1a5dW1WqVDH9nTcJtzlccnKyduzYIV9fX1WpUoUhCZlk3V/9+/fXnTt31KNHD7Vr107SbycOe/bs0dGjR3X+/HkVLVpUAwYM0COPPOLYop2QYRgqVKiQFi1apFatWt21/fr166pbt646d+6sqVOnciU08C9z+/ZtVahQQcWLF1fVqlXVsWNHPf/885o0aZLtdrtpaWnKyMiQh4eHg6t1btaOmVWrVmngwIFq0KCB0tLStGfPHrm5ualu3bpq3769KleurCpVqpgyUxBuYXpXrlxRpUqVtGnTpnv2Gm7btk0NGjSQu7s7wSsTfv9z4/vvv69Tp04pLS3NNj+lYRjKyMiQq6ur+vfvr5SUFM2ePds0d8EBcH+sczWvWbNGu3fv1tWrV/XTTz9pwIAB6tixo5544glCbTaxdup07NhRQUFBeu+99yT9dvKwdOlSffXVV9qyZYuaNGmiLVu2OLjah4MxtzAt63/wzz//XIGBgXcF29+H2AkTJqh3794aMGAAwTYTrPtw9uzZatmypSTZrro1DEOGYdh+aqxZs6aWL19OsAX+haxzNVeuXFmJiYk6fPiwFi9erGPHjumHH36w9eg++eSTdtNiIvNcXFyUkZGhChUqqGLFirb1bm5u6tmzp3r27KmrV6/q3LlzjivyITNfXzTwf6w/tZw8eVK1a9dWamqq3cV4vw+xHTp00IEDB/7xGp2di4uLbt++ratXr+rAgQMaOnSovv32W924cUMWi8Xu566dO3cqMDDQgdUCyAny5MmjJ554QjNmzNDy5cs1evRo2+13Dx065OjynNbv/75t2rRJe/bs0fTp0xUREaG0tDS7dkWLFlWtWrUcUeY/gp5bmF6FChW0dOnSuy7G+33P7datW9WoUSNJ4kKyTPLy8tLq1au1evVq7d69WwcOHNCcOXNUvXp1NW/eXPXr15enp6c2bNig9evXO7pcADlIoUKF1KVLFz355JM6f/68ihQp4uiSnJbFYlF0dLT8/PwUERGh8PBw3bp1S927d1ffvn3VuHFjlS5dWnnz5nV0qQ8dY25heuvXr1e7du304Ycf6tlnn7W7OYNhGDpy5Ijq16+vn3/+WSVKlGDM7QNITEzUwYMHtXTpUp04cUJJSUkqVaqUMjIytH37dl2/ft3RJQKAqVj/Zm3btk2TJk2yG0cbHh6uqVOnasWKFXJxcVHr1q3VqlUrde/eXfny5XNg1Q8X4Rb/Cs8++6yWL1+uQYMGqVOnTgoICFChQoW0e/duTZw4Ub6+vlq6dCmzUWSjGzduaMeOHVq1apW2bt16141JAAAPzvp3q1WrVgoMDNSnn34qSdq/f7/c3NxUrVo1SdLy5cv1ySefaNeuXUpISDD1dGCEW/wr3Lx5U2+++abmzZunlJQUBQYGKjY2VpcuXdLAgQM1atQolSlThnD7EBiGoQsXLqhw4cLKkyePo8sBANMxDEOenp7av3+/7eLpOnXqqEePHho+fLhd23/D3znCLf5Vzpw5o127dmnPnj3y8vJShw4d1KxZM4YhAACcjnVIwty5c/Xee+/p9OnTkqRLly6pbNmy+vHHHxUUFGRrV7p0aX355Ze2a0zMinCLfz3G2AIAnNG97v42adIkbdq0STt27JBhGHJxcdHu3bvVokULJSUlObjqh8/c/dLAfSDYAgCc0R+nYxwyZIhCQ0M1d+5cvfDCC3ZTMs6aNUsdOnRwcMX/DHpuAQAAnNS97v7Wv39/derUyTYdY/78+bV+/XrVq1fP0SU/dIRbAAAAE/j93d/+zdMxEm4BAABM5saNG9q5c6e+++67f910jIRbAAAAk/o3TsdIuAUAAIBpMFsCAAAATINwCwAAANMg3AIAAMA0CLcAAAAwDcItAAAATINwCwAPSb9+/WSxWGSxWOTu7i5fX1+1aNFCX3zxhTIyMh7qe0+YMMH23vdazp0791BrAABHYCowAHhI+vXrpytXrujLL79Uenq6rly5oo0bN2ry5Mlq0KCBVq9eLTc3t4fy3vHx8UpISLA9rlmzpgYOHKgBAwbY1hUpUkSurq4P5f0BwFHouQWAh8jT01N+fn4qXry4qlWrpldffVWrVq3Shg0bNG/ePEnS+fPn1bFjR+XNm1fe3t7q1q2brly5Yvc6s2bN0qOPPioPDw899thj+vrrr+22WywWffrpp+rYsaO8vLz03nvvyc/Pz7a4uroqX7588vPzU2hoqCpUqKC0tDS71+jSpYv69Okj6bee3ypVqmj27NkKCAhQnjx51LVrV926dcvuOV9++aXKly+vXLlyqVy5cpo5c2b27kAAyCTCLQD8w5o2barKlStrxYoVMgxDnTp10s2bN7Vz505t3rxZZ8+eVffu3W3tV65cqZdeekkvv/yyjh8/rueff17PPvustm/fbve6b7zxhjp27Kjw8HA999xz93z/rl27Kj09XatXr7atu379utauXatnn33Wtu7MmTNaunSp1qxZo40bN+rIkSMaMmSIbfvcuXP12muvaeLEiTp16pQmTZqk119/XV999VV27CYAyBoDAPBQ9O3b1+jYseOfbuvevbtRvnx5IzQ01HB1dTXOnz9v23bixAlDkrF//37DMAyjXr16xoABA+ye37VrV6Nt27a2x5KM4cOH37OWUqVKGR9++KHt8aBBg4w2bdrYHk+bNs0oXbq0kZGRYRiGYbzxxhuGq6urceHCBVubDRs2GC4uLsbly5cNwzCMgIAAY+HChXbv89Zbbxl169a9Zx0A8LDRcwsADmAYhiwWi06dOqWAgAAFBATYtj3++OPKnz+/Tp06JUk6deqU6tevb/f8+vXr27Zb1ahR477ff8CAAQoNDdXFixcl/Ta8wHoBnFXJkiVVokQJ2+O6desqIyNDp0+f1rVr13ThwgWFhIQob968tuXtt9/W2bNn739HAEA2ezhXMgAA/tKpU6cUGBhoC7l/9Mf1f2zzZ8/z8vK67/evWrWqKleurPnz56tVq1YKDw/XmjVr/vI51vezWCy22R7mzp2r2rVr27XjIjUAjkTPLQD8w7Zt26bw8HB16dJFjz/+uM6fP68LFy7Ytp88eVKxsbEqX768JKl8+fLavXu33Wvs3bvXtj2r+vfvry+//FJffPGFmjdvbtd7LP12odulS5dsj/ft2ycXFxeVLVtWvr6+Kl68uH755ReVKVPGbgkMDHygugDgQdBzCwAPUXJysqKjo++aCqxdu3bq06ePXFxcVKlSJfXq1UvTpk1TWlqaBg8erEaNGtmGGYwePVrdunVTtWrV1KxZM61Zs0YrVqzQli1bHqi2Xr16adSoUZo7d67mz59/1/ZcuXKpb9++eu+99xQXF6cXX3xR3bp1k5+fn6TfZlR48cUX5e3trTZt2ig5OVkHDx5UTEyMRo4c+UC1AUBW0XMLAA/Rxo0bVaxYMT3yyCNq3bq1tm/fro8//lirVq2Sq6urLBaLvvvuOxUoUEANGzZU8+bNVbp0aS1ZssT2Gp06ddJHH32kd999VxUqVNDs2bP15ZdfqnHjxg9Um7e3t7p06aK8efOqU6dOd20vU6aMnnzySbVt21YtW7ZUcHCw3VRf/fv312effaZ58+apYsWKatSokebNm0fPLQCH4iYOAPAv1qJFC5UvX14ff/yx3foJEybou+++05EjRxxTGABkEcMSAOBf6ObNmwoNDdW2bds0Y8YMR5cDANmGcAsA/0LVqlVTTEyMpkyZoscee8zR5QBAtmFYAgAAAEyDC8oAAABgGoRbAAAAmAbhFgAAAKZBuAUAAIBpEG4BAABgGoRbAAAAmAbhFgAAAKZBuAUAAIBpEG4BAABgGv8PKVydXTlfOn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40" name="AutoShape 8" descr="data:image/png;base64,iVBORw0KGgoAAAANSUhEUgAAArcAAAIACAYAAACYUkS6AAAAOXRFWHRTb2Z0d2FyZQBNYXRwbG90bGliIHZlcnNpb24zLjUuMiwgaHR0cHM6Ly9tYXRwbG90bGliLm9yZy8qNh9FAAAACXBIWXMAAA9hAAAPYQGoP6dpAABT2ElEQVR4nO3dd3QUZf/+8WtTgUBCTwgEDBIECb2D9M5DFSmCFA2gNAWkiD4ijwoINhQEAQsi0gXpEDpSIk0gFDFgEAKEGpKQhNT5/eF39+eKKAnBzY7v1zlzDjtz7+5n5yyTa+695x6LYRiGAAAAABNwcXQBAAAAQHYh3AIAAMA0CLcAAAAwDcItAAAATINwCwAAANMg3AIAAMA0CLcAAAAwDcItAAAATINwCwAAANMg3AJAFh07dkzPPvusAgMDlStXLuXNm1fVqlXT1KlTdfPmTUeXJ0lauHChpk2bdt/tGzduLIvFYlty586typUra9q0acrIyLC169evnx555JEs1TRz5kzNmzcvS88FgL9DuAWALJg7d66qV6+uAwcOaPTo0dq4caNWrlyprl276tNPP1VISIijS5SU+XArSaVLl9a+ffu0b98+LVmyRMWLF9eIESM0bty4bKmJcAvgYXJzdAEA4Gz27dunQYMGqUWLFvruu+/k6elp29aiRQu9/PLL2rhxowMrfDC5c+dWnTp1bI/btGmjcuXKacaMGXr77bfl7u7uwOoA4K/RcwsAmTRp0iRZLBbNmTPHLthaeXh4qEOHDrbHGRkZmjp1qsqVKydPT08VLVpUffr0UVRUlN3zHnnkEfXr1++u12vcuLEaN25se7xjxw5ZLBYtWrRIr732mvz9/eXt7a3mzZvr9OnTds9bt26dfv31V7uhBpnl7u6u6tWrKzExUdeuXbtnuzt37mjcuHEKDAyUh4eHihcvriFDhujWrVt2n/HEiRPauXOnrZ6sDm8AgD9Dzy0AZEJ6erq2bdum6tWrKyAg4L6eM2jQIM2ZM0dDhw5Vu3btdO7cOb3++uvasWOHDh8+rMKFC2eplldffVX169fXZ599pri4OI0dO1bt27fXqVOn5OrqqpkzZ2rgwIE6e/asVq5cmaX3sDp79qzc3NxUoECBP91uGIY6deqkrVu3aty4cWrQoIGOHTumN954wzbEwdPTUytXrtRTTz0lHx8fzZw5U5L+9AQBALKKcAsAmXD9+nUlJiYqMDDwvtr/9NNPmjNnjgYPHqzp06fb1letWlW1a9fWhx9+qIkTJ2aplscff1wLFiywPXZ1dVW3bt104MAB1alTR48//rjy588vT09Pu2EG9yMtLU2SdO3aNX388cc6fPiwunbtqty5c/9p+9DQUG3atElTp07V6NGjJf02RCMgIEDdu3fX/PnzNWDAAFWtWlW5c+eWt7d3pmsCgPvBsAQAeIi2b98uSXcNN6hVq5bKly+vrVu3Zvm1fz/0QZIqVaokSfr111+z/JqSdOLECbm7u8vd3V3+/v56//331atXL82dO/eez9m2bZukuz9n165d5eXl9UCfEwAyg55bAMiEwoULK0+ePIqMjLyv9jdu3JAkFStW7K5t/v7+DxRECxUqZPfY+vN+UlJSll9Tkh599FEtXrxYFotFuXLlUmBgoPLkyfOXz7lx44bc3NxUpEgRu/UWi0V+fn62/QAADxs9twCQCa6urmrWrJkOHTp01wVhf8YaQC9fvnzXtkuXLtmNt82VK5eSk5Pvanf9+vUHqDjzcuXKpRo1aqh69eqqUKHC3wZb6bfPmZaWdtcFZ4ZhKDo6OsvjigEgswi3AJBJ48aNk2EYGjBggFJSUu7anpqaqjVr1kiSmjZtKkl2Y2Ml6cCBAzp16pSaNWtmW/fII4/o2LFjdu1+/vlnuxkQMsvT0/OBe3Lvh/Vz/PFzfvvtt0pISLD7nP9UTQD+nRiWAACZVLduXc2aNUuDBw9W9erVNWjQIFWoUEGpqan68ccfNWfOHAUHB6t9+/Z67LHHNHDgQE2fPl0uLi5q06aNbbaEgIAAjRgxwva6vXv31jPPPKPBgwerS5cu+vXXXzV16tS7furPjIoVK2rFihWaNWuWqlevLhcXF9WoUSM7doOdFi1aqFWrVho7dqzi4uJUv35922wJVatWVe/eve1qWrx4sZYsWaLSpUsrV65cqlixYrbXBOBfygAAZMmRI0eMvn37GiVLljQ8PDwMLy8vo2rVqsb48eONq1ev2tqlp6cbU6ZMMcqWLWu4u7sbhQsXNp555hnjwoULdq+XkZFhTJ061ShdurSRK1cuo0aNGsa2bduMRo0aGY0aNbK12759uyHJWLZsmd3zIyMjDUnGl19+aVt38+ZN46mnnjLy589vWCwW4+8O+40aNTIqVKjwt5+9b9++RqlSpezWJSUlGWPHjjVKlSpluLu7G8WKFTMGDRpkxMTE2LU7d+6c0bJlSyNfvnyGpLteBwAehMUwDMOx8RoAAADIHoy5BQAAgGkQbgEAAGAahFsAAACYBuEWAAAApkG4BQAAgGkQbgEAAGAa3MRBUkZGhi5duqR8+fLJYrE4uhwAAAD8gWEYio+Pl7+/v1xc7t0/S7jVb/d3DwgIcHQZAAAA+BsXLlxQiRIl7rmdcCspX758kn7bWd7e3g6uBgAAAH8UFxengIAAW267F8KtZBuK4O3tTbgFAADIwf5uCCkXlAEAAMA0CLcAAAAwDcItAAAATINwCwAAANMg3AIAAMA0CLcAAAAwDcItAAAATINwCwAAANMg3AIAAMA0CLcAAAAwDcItAAAATINwCwAAANMg3AIAAMA0CLcAAAAwDcItAAAATMPN0QU4k+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srd+7caty4sU6cOGHXJjk5WcOGDVPhwoXl5eWlDh06KCoq6p/8KAAAAMgBHBpud+7cqSFDhigsLEybN29WWlqaWrZsqYSEBFubqVOn6oMPPtCMGTN04MAB+fn5qUWLFoqPj7e1GT58uFauXKnFixdr9+7dun37ttq1a6f09HRHfCwAAAA4iMUwDMPRRVhdu3ZNRYsW1c6dO9WwYUMZhiF/f38NHz5cY8eOlfRbL62vr6+mTJmi559/XrGxsSpSpIi+/vprde/eXZJ06dIlBQQEaP369WrVqtXfvm9cXJx8fHwUGxsrb2/ve7arPnp+9nxQEzr0bh9HlwAAAEzsfvNajhpzGxsbK0kqWLCgJCkyMlLR0dFq2bKlrY2np6caNWqkvXv3SpIOHTqk1NRUuzb+/v4KDg62tfmj5ORkxcXF2S0AAABwfjkm3BqGoZEjR+qJJ55QcHCwJCk6OlqS5Ovra9fW19fXti06OloeHh4qUKDAPdv80eTJk+Xj42NbAgICsvvjAAAAwAFyTLgdOnSojh07pkWLFt21zWKx2D02DOOudX/0V23GjRun2NhY23LhwoWsFw4AAIAcI0eE22HDhmn16tXavn27SpQoYVvv5+cnSXf1wF69etXWm+vn56eUlBTFxMTcs80feXp6ytvb224BAACA83NouDUMQ0OHDtWKFSu0bds2BQYG2m0PDAyUn5+fNm/ebFuXkpKinTt3ql69epKk6tWry93d3a7N5cuXdfz4cVsbAAAA/Du4OfLNhwwZooULF2rVqlXKly+frYfWx8dHuXPnlsVi0fDhwzVp0iQFBQUpKChIkyZNUp48edSzZ09b25CQEL388ssqVKiQChYsqFGjRqlixYpq3ry5Iz8eAAAA/mEODbezZs2SJDVu3Nhu/Zdffql+/fpJksaMGaOkpCQNHjxYMTExql27tkJDQ5UvXz5b+w8//FBubm7q1q2bkpKS1KxZM82bN0+urq7/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HPqT6/v6BJyrD3D9ji6BABANqDnFgAAAKZBuAUAAIBpEG4BAABgGoRbAAAAmAbhFgAAAKZBuAUAAIBpEG4BAABgGoRbAAAAmIZDw+2uXbvUvn17+fv7y2Kx6LvvvrPb3q9fP1ksFrulTp06dm2Sk5M1bNgwFS5cWF5eXurQoYOioqL+wU8BAACAnMKh4TYhIUGVK1fWjBkz7tmmdevWunz5sm1Zv3693fbhw4dr5cqVWrx4sXbv3q3bt2+rXbt2Sk9Pf9jlAwAAIIdx6O1327RpozZt2vxlG09PT/n5+f3pttjYWH3++ef6+uuv1bx5c0nSggULFBAQoC1btqhVq1bZXjMAAAByrhw/5nbHjh0qWrSoypYtqwEDBujq1au2bYcOHVJqaqpatmxpW+fv76/g4GDt3bv3nq+ZnJysuLg4uwUAAADOL0eH2zZt2uibb77Rtm3b9P777+vAgQNq2rSpkpOTJUnR0dHy8PBQgQIF7J7n6+ur6Ojoe77u5MmT5ePjY1sCAgIe6ucAAADAP8OhwxL+Tvfu3W3/Dg4OVo0aNVSqVCmtW7dOTz755D2fZxiGLBbLPbePGzdOI0eOtD2Oi4sj4AIAAJhAju65/aNixYqpVKlSioiIkCT5+fkpJSVFMTExdu2uXr0qX1/fe76Op6envL297RYAAAA4P6cKtzdu3NCFCxdUrFgxSVL16tXl7u6uzZs329pcvnxZx48fV7169RxVJgAAABzEocMSbt++rTNnztgeR0ZG6siRIypYsKAKFiyoCRMmqEuXLipWrJjOnTunV199VYULF1bnzp0lST4+PgoJCdHLL7+sQoUKqWDBgho1apQqVqxomz0BAAAA/x4ODbcHDx5UkyZNbI+t42D79u2rWbNmKTw8XPPnz9etW7dUrFgxNWnSREuWLFG+fPlsz/nwww/l5uambt26KSkpSc2aNdO8efPk6ur6j38eAAAAOJZDw23jxo1lGMY9t2/atOlvXyNXrlyaPn26pk+fnp2lAQAAwAk51ZhbAAAA4K8QbgEAAGAahFsAAACYBuEWAAAApkG4BQAAgGkQbgEAAGAahFsAAACYBuEWAAAApkG4BQAAgGkQbgEAAGAahFsAAACYBuEWAAAApkG4BQAAgGkQbgEAAGAahFsAAACYBuEWAAAApkG4BQAAgGkQbgEAAGAahFsAAACYBuEWAAAAppGlcNu0aVPdunXrrvVxcXFq2rTpg9YEAAAAZEmWwu2OHTuUkpJy1/o7d+7o+++/f+CiAAAAgKxwy0zjY8eO2f598uRJRUdH2x6np6dr48aNKl68ePZVBwAAAGRCpsJtlSpVZLFYZLFY/nT4Qe7cuTV9+vRsKw4AAADIjEyF28jISBmGodKlS2v//v0qUqSIbZuHh4eKFi0qV1fXbC8SAAAAuB+ZCrelSpWSJGVkZDyUYgAAAIAHkalw+3s///yzduzYoatXr94VdsePH//AhQEAAACZlaVwO3fuXA0aNEiFCxeWn5+fLBaLbZvFYiHcAgAAwCGyFG7ffvttTZw4UWPHjs3uegAAAIAsy9I8tzExMeratWt21wIAAAA8kCyF265duyo0NDS7awEAAAAeSJaGJZQpU0avv/66wsLCVLFiRbm7u9ttf/HFF7OlOAAAACAzshRu58yZo7x582rnzp3auXOn3TaLxUK4BQAAgENkKdxGRkZmdx0AAADAA8vSmFsAAAAgJ8pSz+1zzz33l9u/+OKLLBUDAAAAPIgshduYmBi7x6mpqTp+/Lhu3bqlpk2bZkthAAAAQGZlKdyuXLnyrnUZGRkaPHiwSpcu/cBFAQAAAFmRbWNuXVxcNGLECH344YfZ9ZIAAABApmTrBWVnz55VWlpadr4kAAAAcN+yNCxh5MiRdo8Nw9Dly5e1bt069e3bN1sKAwAAADIrS+H2xx9/tHvs4uKiIkWK6P333//bmRQAAACAhyVL4Xb79u3ZXQcAAADwwLIUbq2uXbum06dPy2KxqGzZsipSpEh21QUAAABkWpYuKEtISNBzzz2nYsWKqWHDhmrQoIH8/f0VEhKixMTE7K4RAAAAuC9ZCrcjR47Uzp07tWbNGt26dUu3bt3SqlWrtHPnTr388svZXSMAAABwX7I0LOHbb7/V8uXL1bhxY9u6tm3bKnfu3OrWrZtmzZqVXfUBAAAA9y1LPbeJiYny9fW9a33RokUZlgAAAACHyVK4rVu3rt544w3duXPHti4pKUn/+9//VLdu3WwrDgAAAMiMLA1LmDZtmtq0aaMSJUqocuXKslgsOnLkiDw9PRUaGprdNQIAAAD3JUvhtmLFioqIiNCCBQv0008/yTAM9ejRQ7169VLu3Lmzu0YAAADgvmQp3E6ePFm+vr4aMGCA3fovvvhC165d09ixY7OlOAAAACAzsjTmdvbs2SpXrtxd6ytUqKBPP/30gYsCAAAAsiJL4TY6OlrFihW7a32RIkV0+fLlBy4KAAAAyIoshduAgADt2bPnrvV79uyRv7//AxcFAAAAZEWWxtz2799fw4cPV2pqqpo2bSpJ2rp1q8aMGcMdygAAAOAwWQq3Y8aM0c2bNzV48GClpKRIknLlyqWxY8dq3Lhx2VogAAAAcL+yFG4tFoumTJmi119/XadOnVLu3LkVFBQkT0/P7K4PAAAAuG9ZCrdWefPmVc2aNbOrFgAAAOCBZOmCMgAAACAnItwCAADANAi3AAAAMA3CLQAAAEyDcAsAAADTINwCAADANAi3AAAAMA3CLQAAAEyDcAsAAADTcGi43bVrl9q3by9/f39ZLBZ99913dtsNw9CECRPk7++v3Llzq3Hjxjpx4oRdm+TkZA0bNkyFCxeWl5eXOnTooKioqH/wUwAAACCncGi4TUhIUOXKlTVjxow/3T516lR98MEHmjFjhg4cOCA/Pz+1aNFC8fHxtjbDhw/XypUrtXjxYu3evVu3b99Wu3btlJ6e/k99DAAAAOQQbo588zZt2qhNmzZ/us0wDE2bNk2vvfaannzySUnSV199JV9fXy1cuFDPP/+8YmNj9fnnn+vrr79W8+bNJUkLFixQQECAtmzZolatWv1jnwUAAACOl2PH3EZGRio6OlotW7a0rfP09FSjRo20d+9eSdKhQ4eUmppq18bf31/BwcG2Nn8mOTlZcXFxdgsAAACcX44Nt9HR0ZIkX19fu/W+vr62bdHR0fLw8FCBAgXu2ebPTJ48WT4+PrYlICAgm6sHAACAI+TYcGtlsVjsHhuGcde6P/q7NuPGjVNsbKxtuXDhQrbUCgAAAMfKseHWz89Pku7qgb169aqtN9fPz08pKSmKiYm5Z5s/4+npKW9vb7sFAAAAzi/HhtvAwED5+flp8+bNtnUpKSnauXOn6tWrJ0mqXr263N3d7dpcvnxZx48ft7UBAADAv4dDZ0u4ffu2zpw5Y3scGRmpI0eOqGDBgipZsqSGDx+uSZMmKSgoSEFBQZo0aZLy5Mmjnj17SpJ8fHwUEhKil19+WYUKFVLBggU1atQoVaxY0TZ7AgAAAP49HBpuDx48qCZNmtgejxw5UpLUt29fzZs3T2PGjFFSUpIGDx6smJgY1a5dW6GhocqXL5/tOR9++KHc3NzUrVs3JSUlqVmzZpo3b55cXV3/8c8DAAAAx7IYhmE4ughHi4uLk4+Pj2JjY/9y/G310fP/waqcy6F3+zi6BNyH+tPrO7qEHGvPsD2OLgEA8BfuN6/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2ECRNksVjsFj8/P9t2wzA0YcIE+fv7K3fu3GrcuLFOnDjhwIoBAADgSDk63EpShQoVdPnyZdsSHh5u2zZ16lR98MEHmjFjhg4cOCA/Pz+1aNFC8fHxDqwYAAAAjpLjw62bm5v8/PxsS5EiRST91ms7bdo0vfbaa3ryyScVHBysr776SomJiVq4cKGDqwYAAIAj5PhwGxERIX9/fwUGBqpHjx765ZdfJEmRkZGKjo5Wy5YtbW09PT3VqFEj7d279y9fMzk5WXFxcXYLAAAAnF+ODre1a9fW/PnztWnTJs2dO1fR0dGqV6+ebty4oejoaEmSr6+v3XN8fX1t2+5l8uTJ8vHxsS0BAQEP7TMAAADgn5Ojw22bNm3UpUsXVaxYUc2bN9e6deskSV999ZWtjcVisXuOYRh3rfujcePGKTY21rZcuHAh+4sHAADAPy5Hh9s/8vLyUsWKFRUREWGbNeGPvbRXr169qzf3jzw9PeXt7W23AAAAwPk5VbhNTk7WqVOnVKxYMQUGBsrPz0+bN2+2bU9JSdHOnTtVr149B1YJAAAAR3FzdAF/ZdSoUWrfvr1Kliypq1ev6u2331ZcXJz69u0ri8Wi4cOHa9KkSQoKClJQUJAmTZqkPHnyqGfPno4uHQAAAA6Qo8NtVFSUnn76aV2/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8dXRIAAAD+YaYIt0uWLNHw4cP12muv6ccff1SDBg3Upk0bnT9/3tGlAQAA4B9kijG3H3zwgUJCQtS/f39J0rRp07Rp0ybNmjVLkydPdnB1uF/n36zo6BJyrJLjwx1dAgAgG5yauM3RJeRY5V9rmi2v4/ThNiUlRYcOHdIrr7xit75ly5bau3fvnz4nOTlZycnJtsexsbGSpLi4uL98r/TkpAes1rz+bt/dj/g76dlQiTllx/6VpLSktGx5HTPKjn2ckMb+vZfs+g4nJSdmy+uYUXbt4zupqdnyOmaTXfv39p2EbHkdM/q7fWzdbhjGX7+Q4eQuXrxoSDL27Nljt37ixIlG2bJl//Q5b7zxhiGJhYWFhYWFhYXFyZYLFy78ZTZ0+p5bK4vFYvfYMIy71lmNGzdOI0eOtD3OyMjQzZs3VahQoXs+JyeJi4tTQECALly4IG9vb0eXY0rs44eL/fvwsY8fLvbvw8c+fvicbR8bhqH4+Hj5+/v/ZTunD7eFCxeWq6uroqOj7dZfvXpVvr6+f/ocT09PeXp62q3Lnz//wyrxofH29naKL6MzYx8/XOzfh499/HCxfx8+9vHD50z72MfH52/bOP1sCR4eHqpevbo2b95st37z5s2qV6+eg6oCAACAIzh9z60kjRw5Ur1791aNGjVUt25dzZkzR+fPn9cLL7zg6NIAAADwDzJFuO3evbtu3LihN998U5cvX1ZwcLDWr1+vUqVKObq0h8LT01NvvPHGXUMrkH3Yxw8X+/fhYx8/XOzfh499/PCZdR9bDOPv5lMAAAAAnIPTj7kFAAAArAi3AAAAMA3CLQAAAEyDcAsAAADTINwCAADANAi3JpKRkSEmv3i4MjIyHF0CkCV37txxdAmmxrEXzs4wDNN8j5kKDMgC60HAxYXzQ+Q8hmHIYrEoLS1NO3fu1JIlSxQXF6eCBQtq4sSJKlCggKNLNCXrfsfDlZGRIYvFwr5+iJx9H/OX2UlZz0muXLmiL774Qi+99JJCQkJ09uxZB1dmLtae2u+++0716tXT4sWLdf36dVksFluwpcc8eyUlJenWrVuOLsOppaenS5I++eQTvf7667p586bi4+O1a9cueXl56c6dO9qzZw+9uVlk/f+emJiobdu2qV27dmrfvr1mz56tpKSku9oh+2RkZMjFxcUWutLT09nP2WDbtm1q1KiR1q1bJ0l2+9gZf7Ek3Dopi8WipKQkPf/885o4caLc3Nz05Zdf6uDBg5KkkydPKj4+3sFVOj9rgL1z545++ukn9evXTw0aNFDv3r21Zs0apaam2h0EkDUZGRnatm2batasqc6dO+uFF15QRESEJAJCVri5/XbzyXfffVchISFavny5JKlly5by8PBQZGSklixZomPHjjmyTKdl/WP/7rvv6qWXXlKVKlV06tQpzZs3T7lz59bt27cVFxfHcSEbWP//JyUlaeXKlerTp4969eqlVatWSZJcXV1t+5ljRdalpKQoPT1dISEh8vf314svvqgTJ05Ikl1HjrMEXcKtE7L2ynz66ac6d+6cIiIi1LVrVxUtWlQtW7aUYRhas2aNFi1aZGuLzPt97/jatWvVtm1bjRs3Tm3bttWVK1fUv39/1a1bV2PGjNHhw4cdXK1zsn4/FyxYoJdeeklt27ZV8eLFtW3bNhUqVEiGYeiHH35QYmKigyt1PidOnJCrq6uefvppJSQk6Pvvv1fv3r0lSXnz5tW2bduUmpoqiVCQWa6urpKkjz76SJMnT9bbb7+tkiVLqmPHjpKk77//Xj169OC48IAyMjKUkpIi6bd9PXToUF25ckW3b99Wr169lDdvXvXp00f79++XJE4mHkCLFi20bNkyLVu2TC+++KJmzJihihUrKjg4WG+99ZaioqLk4uLiNEPxnKNK2LF+uVatWqXu3bvLxcVFs2fPVuPGjVWgQAEZhqHr169r3759toMwMs96hvrOO+/o2rVrmjt3rt544w1NnjxZ06ZNU8eOHRUREaHw8HCNGDFCu3btcnDFzsf6x+j9999Xr1699L///U9FixZVw4YNVbBgQZ0/f17Tp0+39dLg/nl4eKhw4cI6fvy4Fi9erMDAQFWtWlWSdPr0aV2+fFn169eXRCjIDOuJwPbt2+Xj46P//Oc/Onv2rA4ePKinn35aklShQgWdP39eefLkcWSpTs/FxUWenp6SpOnTp+vdd9/V2rVrNX/+fO3Zs0dvvfWWzp07pzp16ui5555zcLXOzdXVVcWKFVOJEiV08uRJtW3bVsOHD1etWrU0f/58BQUFqUOHDpoxY4ZT9N66OboAZJ7FYlF6erqqVq2qixcvSpLWrl2rhQsXSvrtgLBlyxa98MILkn7rHSPkZp51n504cULVq1dX7ty5Jf0WGh5//HG99dZbio2NVcuWLTV//nwNGTJEe/fuVb58+RxZtlNxcXHRjRs3lJCQoLZt20qS5s6dq6+//lqSVKxYMcaRZ5L1YsegoCA1aNBAH3zwgY4cOWI7HoSHh2v69Onq0KGDJCktLc02jAF/z3oi4Ofnp+LFiys2NlarVq1SzZo19cgjj0iS9u7dq/j4eJUrV86BlTq35cuXa+vWrXr55ZdVpkwZ9evXT0FBQfL09JSnp6cqV66s4OBg9e7dW0ePHlVAQICjS3Zqqampcnd31/jx45WRkaGlS5cqT548iomJ0U8//aS33npLa9euVVRUlIYOHerocv8WPbdOJj09XWlpaXJ1dVWLFi105MgRvfXWW/Lx8VGDBg2UlpamFStW6MyZM+rTp48kEWwfgGEYatq0qebOnatdu3bZfsaVpIIFC+r48eOqW7euvvjiC7m6uur48eMOrNY55cqVS8HBwfrpp5907Ngx5c2bV40aNZIkRURE6MiRI7Yghns7e/asEhIS7C52HDRokK5du6Zz585p+vTp6tmzp1q2bCk3Nze9/vrrkuQ0PzPmNGXKlJGbm5v69eunyZMn6z//+Y8k6ejRo5oxY4Z69uzp4Aqd27Vr1xQaGqpatWqpRo0a2rp1q7788ku7Ni4uLipcuLCaNWumsmXLOqhSc3B3d5ckHTlyRHXr1rX96lCgQAHVrVtXb775pp566inNnTvXkWXeN6YCcxLWK0R/Ly4uTqNGjdJnn32m3Llza9iwYTpw4ICuXr2qHj166LXXXqPXNhtcv35d/fv317Vr19S9e3dVrVpV8fHx2rlzp2bPnq1bt24pKipKFSpUUHh4uEqWLOnokp3OO++8o+nTp8vFxUWNGjXSggULdOjQIb377ru6ffu21q5d6+gSc7zOnTsrISFBjRs3VvPmzVWrVi3bth07dmjDhg06e/asWrdurW7dusnb29uB1TqfW7duKX/+/HbroqOj9dJLL2nHjh2qVKmS0tLS9PPPP6thw4b6+OOPVaRIEccUawKJiYm6ePGijh49qtDQUB08eFBHjhxRo0aNNGjQIHXr1s3RJZpOWlqaRowYoU2bNmnz5s0qVaqUbdvNmzdVp04drVixQsHBwQ6s8v4Qbp3EsmXL9Oqrr6pXr17q0qWLKlasaNsWHh6uTz/9VLt371bdunX11FNPqWHDhvLw8GDexQdk3X8nTpzQ+++/r9WrV8vLy0tubm7y8fHR+PHj1alTJ02aNElLlizR0aNHHV1yjhcZGan4+HgFBQXZhnpI0scff6yvv/5aUVFRypMnjxITE/XEE0/o9ddfV6VKlRxYcc53584dTZ8+XSdOnNDZs2eVnp6ukiVLql69emrTpo2CgoJsba3faY4NmePv768aNWroueeeU8OGDeXj4yNXV1ddunRJa9eu1cGDB5UvXz498sgjGjx4MJ0K2SgxMVFnz57VDz/8oHXr1iksLEwZGRlq06aN+vbtqyZNmji6RNM4c+aM+vbtq8KFC6tz584qV66c3NzctGjRIn3zzTeKjo52dIn3hXDrJDZs2KDly5frzJkzunLlikqWLKm2bduqc+fOdmdXd+7cUa5cuRxYqbnEx8fLy8vLrtd8y5Ytyps3rypVqqQ8efJoz549GjVqlF544QX17dvXgdU6h44dO+r8+fNq166d6tSpo3LlyqlUqVJyc3PTgQMHdOLECV27dk0FChRQSEgIASwTkpOTtX//fu3atUuHDx/WpUuX5ObmpvLly6thw4Zq1qyZihUr5ugynU56eroWLFigpUuXasuWLSpSpIj69eun1q1b64knnnB0eaZk/dXROutHuXLllJGRoRs3bigiIkL79u3TkiVLlJqaqh9//NHR5ZrK3r17NWXKFJ06dUre3t46deqUKlasqLFjx6pz586OLu++EG6dSHx8vE6ePKmDBw/qhx9+0IkTJ5SUlKSKFSuqQ4cO6tSpk7y8vBxdptOzHlSXLVumhQsXateuXSpfvryeeeYZ9ejR466fJqXfpgsrUqQI4xfvQ1hYmBYtWqRNmzbpzp07Cg4OVqNGjVS/fn1VqlRJefPmdXSJTsd6GP/9icDVq1e1f/9+ff/99zp27Jji4uKUnp6uPn36aPDgwY4q1emdPXtW/fv3186dO2WxWBQUFKQePXqoW7duCgwMtPs1Ag8mKSlJzZs318CBA9WjRw/bzAnSb9/56Oho3blzR4GBgQ6s0jzi4+N1+/Zt3b59W0FBQTp27JiOHTumSpUqydfXV76+vo4u8b4Rbp3UxYsXdfz4cR0+fFj79+9XRESEPD09FRwcrJkzZxJyH1BCQoKKFy+utm3bqkGDBtq3b5/WrVunpKQktW3bVj169FDnzp356fEBrVmzRgsWLFBYWJg8PT1VvXp1NW3aVJUrV1aZMmVUsGBBR5folG7fvm13khAZGanvv/9eGzZs0LPPPquWLVv+6Th+3Jt1GEeHDh0UGBioSpUqqVSpUlq/fr0WLFig1NRUBQcHa/z48WrRooWjy3Vq1g6Gjz76SJ9//rl27dql/Pnz2w2pOXz4sMqWLcvsNA/Iuk/XrFmj119/XYZh6NatW3rllVc0aNAgR5eXZYRbJ2H9z75z507bleRW1rlW9+7dqxs3btx1RSnun/U/+hdffKHZs2frhx9+sG27cuWKtm7dqvnz5ys0NFSXL192qjPZnMJ6l5vfTz9169YtLV68WMuWLVNERITy5Mmj7t2763//+58DK3Ue1uPD4cOHtXTpUq1atUqJiYlq1qyZQkJCbPPZImusJwJhYWFq06aNfv31V7sL8n744Qd17NhRhQoV0vTp09W0aVMHVuv8rMfh5s2bq3Hjxvrvf/9rtz0pKUnvvPOOihcvroEDBzqoSudn3c8XLlxQnTp1NGrUKNWqVUuNGjXShg0b1KJFC23YsEH58+dX7dq1nepkmMkNnYSrq6tSU1PVq1cvpaenq0OHDnrmmWfUoEEDBQUFKSgoSG3atFFsbKykP59dAfevfv36On36tO0K6YyMDPn6+qpnz57q0aOHLdhyUU7m/f4uN7/88osMw9Cjjz6qF154QS+88IJ++eUXzZ49m1knMsH6C8Jzzz0nNzc324T2S5cuVYMGDRQSEqKpU6eqQIECjizTaVm/r8ePH1eRIkWUlJQkb29v20lF7dq1NWLECBUuXJhgmw0sFotSU1NVokQJhYeH29Zbp8HMnTu3Vq1a5dQ9izlBRkaGXF1dNWvWLJUrV04jRozQ999/r2LFiqlBgwZKT0/XsWPH9NNPP9nNvuIMSD9OwHqL0p9//lmtW7dWfHy8Nm3apHbt2qlMmTIaP368IiMjlTt3bvn5+Uli7sqssAbVqKgo1a9fX9OmTdPWrVsl/f/9aRiGXFxcVLx4cUnc2SmzrN/lI0eOqF+/furUqZPq1aunRx55ROPHj9eNGzdUunRpTZkyRSEhIQ6u1rn88MMPOnfunLZt26bRo0dr9OjROnDggFavXq0NGzZo9+7dji7R6bVu3VpxcXGaPHmy7ty5YzcsKTw8nH2cjdzd3dW6dWutX79eK1eulCS5ubnJYrFo06ZNioiIUK9evRxcpXOzfn8vXryoatWqSZLefvttderUSbly5ZKrq6uuXr2qxMREpxuCx7AEJ2DthW3VqpWqVq2qLl26yMvLS2fOnNGSJUu0aNEiubu7q06dOnr11VfVsmVLSQSvrIqKitI777yjgwcP6sCBA6pdu7YGDhyobt26cTvNB2S9G1bt2rXl4+Oj5s2bq1y5cgoLC9OyZcv06KOPau7cudxtKBOsx4dDhw5p1qxZmjp1qgoWLKikpCTlypVLKSkp6t27t1JSUvTdd985ulynkpycbHcRkyQtWbJEr776qkqWLKkaNWqoevXq2rlzpxYuXKjNmzc7XQ9XTmU9ER42bJgWL16sRx99VDVr1lRCQoL27t2rdu3a6cMPP3Rwlc4rIyNDFotFFotFixYt0qxZs7R9+3YVLVpU27dvV6VKlZSYmKhy5crp/fffV9euXR1dcqYQbnM4a2/iuXPnVKZMGZ09e9Zu6q+YmBgNHDhQPj4+Sk5O1smTJzVv3jy7eXDx15KTk/Xzzz/b7bO0tDRdv35dhw4d0qJFi7RhwwalpqaqRo0a+uCDD1SlShXHFeyE4uPj5enpKQ8PD8XGxqpMmTI6cuSIrQc8OTlZBw8eVI8ePdSnTx+9/fbbnJxlUvv27bV371598skn6tGjh90265XmX331FTd2yYRnn31Wb7/9tooXL267PakkrV+/XuvWrdOpU6d0+vRp+fn56ZVXXnG6AOAsVqxYoe+//16HDh2Sq6urRowYoSZNmnAxWTb59ddf1aFDB509e1a5cuXSyZMnFRkZqZkzZ+rw4cN2Q0OchgGnEBYWZjz22GPG1q1b79q2atUqo0uXLsaJEyeMRx991Bg/fryRnp7ugCqd08yZM43KlSsbhmEYV69eNX755Re77SkpKUZkZKQxb948o0aNGsbmzZsNwzCMjIyMf7pUpzV+/HgjJCTEWLp0qbF+/XrjySefNE6cOHFXu2nTphlVq1Y1UlJSHFCl87B+96z/zyMjI41OnToZwcHBhouLi9GhQwfjm2++MSIjI41XX33V6NChg3H06FHDMAwjOTnZYXU7kytXrhhNmzY1DMMwbt++bQwdOtTYtGmTcf36dcMwDCM1NdU4d+6ckZyczD7NJtbvc0xMjHH48GFj06ZNxoEDBzgeZKObN28aM2bMMI4cOWKkpaXZ1sfExBijR482Hn30UcNisRhFixY1OnXqZOzYscOB1WYdPbdOIiEhQU899ZQuXbqkiRMnqnr16rbJ2F944QWdP39e69ev1xtvvKGDBw9q3bp1Dq7YuVy6dEn+/v4aOXKkpk2bpo4dO6pnz55q2rSpChUqZGvHTTIyzzAMjRw5Uj/88IOSk5NVvnx57d27V02bNtXkyZPtblE6atQohYWFMXbxPsTHxytfvny2nthz587pzJkz2r9/v/bt22e7FXehQoX05ptvcvHNAzh58qTq1KmjO3fuqGzZsurSpYvat2+v8uXLy9PT027mDzy4nj17auXKlfLz85O/v79KlSqlunXrql69eqpatSrXlDyAhQsXasyYMapYsaLKly+vWrVqqVq1aipbtqwMw1BkZKRiYmIUGxur+vXr3zUsx1kQbp3IL7/8omHDhunSpUuqWLGivLy8dODAAcXExOiTTz5R69at1axZM9WoUUNTpkxxdLlOwTAM20Vi0m9TzKxZs0bz58/Xli1b5O3trY4dO6p3796qUaMGY24fQGxsrDZs2KB169bpxx9/tF24V7NmTQUFBenIkSOKiIjQiBEj7pruDvb27dunrl27Kioq6q5hBhkZGYqIiNDJkycVFham48eP6/z58ypYsKDq1KmjYcOGqUSJEg6s3nmEhobK3d3ddnvX06dPa+bMmVq6dKmuXLmihg0bqlOnTurYsSM3EnhA1rHjy5cv19ChQ/Xtt9/Kw8ND27ZtU1hYmC5duqS8efPK19dXM2bMYA7sLEpPT9eWLVu0ceNGHThwQHfu3JG/v7+qVq2qJ554QtWqVbPr0HFWhFsnc/PmTS1fvlwbNmyQm5ubvL291bdvXzVs2FBLlizR8OHDFRYWZjcuF/f2zTff6ObNm2rZsqVKlChhd/OLK1euaOnSpfrqq6909OhR5c+fX8ePH2du20z64wmEJNsvDdarns+cOaNcuXJpzJgxevXVVx1YrXP45Zdf9Ouvv6pJkyb65ptv1Lt3bz333HN69tln7ea0TUxM1MmTJ3X8+HEdPHhQoaGh+vzzz9WgQQMHVp+zGf93nUNYWJiGDh2q559/XgMGDLhr2r/Tp0/r/fff12effaYFCxaoZ8+eDqza+Vn376RJkxQfH6/JkyfbtiUnJ2vv3r1as2aNYmJimMs9m8TExGj9+vXauHGjTp06JYvFojJlyqhGjRqqUqWKGjZsaBtn7mwIt04gKipKGzduVGBgoKpUqWI7q0pKSrLd6vHOnTtatGiRLl68eNeE17i35557TvPmzVORIkXUsmVLdenSRVWrVpWvr6/d8IOTJ09q48aNGjlypAOrdX5r1qxRkyZN7O6e9eOPP2rbtm1auHChnnnmGY0YMcKBFTqfsLAwhYaGaseOHTp8+LCKFCmirl27KiQkRI8++qit3a1btxQREaGaNWs6sNqcz9qD2LVrV3l7e2vq1KkqVKiQDMPQ8uXLNW3aNJ08eVI9evTQxx9/LHd3d+YVzybp6el655139NNPP+nrr7/+0zYMDXtw1llrfi8yMlJr167Vli1bFBUVJRcXF4WGhjrt3NiE2xzK+lPj1q1bNXr0aP3666+6ffu28uTJo9atW6tnz56qU6eO8ufP77RnVjlFWlqa5s2bp08//VSHDx/WI488os6dO9vG1BUqVIgxddng8OHD6ty5s8qUKaNq1aqpXbt2dsMP0tLSlJiYaHfnJ/w56/EhKipKixYtUq9evZSWlqYTJ05o69at2rx5s6KiopQvXz5t2LBB5cuXd3TJTsUwDPn4+GjLli22qb2WLFmiN954Q6VLl1bz5s31ySefqEuXLpo6dSrhNpusX79eAwcO1I0bN9SvXz/16NFDVatW5ZjwkBw8eFARERGqXbu2SpcubVv/ww8/6MSJE7abwTgjwm0OZT1YNmnSRKVKldJ///tf+fn5admyZZo7d64OHjwoHx8fjRo1SmPHjv3Tn37x1wzDUHp6ul1wvXz5smbOnKmvvvpKUVFRqlatmrp27aomTZowf+UDunjxotatW6fjx48rPDxcsbGx8vPzU6tWrdS8eXNVqFCBO75l0vDhwxUeHm672Yj028WnUVFROnz4sLZs2aJPP/2U3sVM2rVrl4YOHap169YpICBAcXFxatu2rYKDg/Xpp59Kkv773/9q3759WrRokYoWLergis0hOjpay5Yt0969exUeHq4CBQqobNmyql27tqpXr64qVaowjd0DsB4Drl+/rsGDB2v37t2yWCy6fPmyHn/8cY0ePVp9+/Z1dJnZ4x+alQFZkJKSYjRu3Nj48ccf79oWFRVljB071pg9e7ZhGIbdlB7InHtN6XXw4EGjf//+hsViMZo1a/YPV2Ved+7cMfbv3298/PHHRoMGDYw8efIY/v7+xrJlyxxdmtNITU01DMMwPv74Y+Odd965Z7uEhIR/qiRTOXv2rFGlShXjyy+/NFJTU40hQ4YYFStWtDsWr1271ihXrpzjijS548ePG2+//bbRokULo2bNmkblypWNsLAwR5fl1Kw5YeTIkUa1atWMxYsXGxcuXDAOHTpkDB482ChUqJDx/vvvO7jK7EHPbQ5kHQ9z5swZffHFF3J1ddVbb70l6bfeRom7j2UnwzAUERGhw4cP68CBAypXrpy6desmHx8fWxvrVGF/NlYJWffrr7+qZ8+eqly5siZPnmy3z2HP+L9e7aVLl+qXX35Rly5d9Nprr+nYsWNatmwZN27JZn379tXSpUtVrFgx3b59W5999pk6dOhg296rVy+5urpq/vz5DqzS+Rm/+7Xm8OHD+vnnn1W6dGk9/vjjyps3rzIyMrRlyxatX79eU6ZMcdqpqRwpPT1dP/30kypUqCBJatu2rZ5++mn17t3b1sYwDL3yyitatWqV1qxZo6CgIEeVmy0ItzlYq1attHnzZvn4+GjKlCnq2LEjV+pnI2tQXbBggaZNm6azZ8+qVq1aunDhgtLS0vT8889r2LBh8vDwcHSpTsv6h2vatGkKCAhQixYt7ho/N2HCBPn4+HAh2d+wjrMtX768+vfvr0qVKqlHjx6KiYlRcHCwXnjhBXXo0IFpvrLRpk2btG/fPrVv317Vq1e3rT948KC6dOmi5cuXc4FeNhk/frxWrVqlpKQknTlzRp999plTj/nMSdauXatRo0bpiSeeUL169XT06FF5eXlp0qRJkv7/cIWrV6+qUqVK+vbbb+1mXXFGhNscJCUlRe7u7raz2OTkZO3atUtffPGFVq9eLU9PT7Vr1059+/ZVjRo16OXKJsWLF9ewYcMUEhKijIwMnTlzRqtWrdLKlSs1ffp0tW7d2tElOrXY2Fi1a9dOqampKliwoGrWrKnmzZurQYMGSkpKUo0aNTRo0CANHTrU0aXmeNHR0QoICFBkZKRKlCihpKQkHTp0SJ9//rlWrlyp9PR0/ec//1Hnzp3VoUMH22wqyD4HDx7UkCFDVLZs2Xte0Y/7Yw1VYWFh6tatmz766CN17NhRXl5e2rVrl2rWrKmJEyeqTJky6tKlC7+aZVFYWJiWLl2qs2fPKi4uTjdv3tSlS5f04Ycfqm3btrY5g1evXq2ePXvq9u3bDq74wRFuc5AXXnhBzz33nGrVqnVX0L1x44ZWrFihr776Snv37lXp0qV1+vRpBtdnkbVH8fDhw2rRooUiIiLsJgVPT09Xp06d5OPjo88++4ypZx7Q0aNH9cMPPygsLEwRERFKSUlRSkqKYmJi5OPjo3379nGDjL9gDQGTJ0/W4sWLdfTo0bvaWG+SMW/ePIWGhurkyZMqV66cA6o1t5s3b2rnzp2qUKGCypYt6+hynJr114iQkBAlJSVp4cKFmjFjhubOnWv7jr/zzjvav3+/VqxY4eBqnV9UVJR27typ/fv3a8+ePYqNjdUjjzyiEiVKKCUlRQkJCerRo4d69Ojh6FIfGKdBOUR6erquX79uG3YwYsQI1a9fX3Xr1pWfn58KFSqkAQMGaMCAAfr555917Ngxubq63nV3Itwf60lDWlqaihYtqu+//14dO3a0bXd1ddXTTz+t//3vfwTbbFC5cmVVrlxZISEhCg8P1+7du3Xz5k15enqqVatWBNu/Yf2+LliwQKdOnVKDBg3UvXt39enTxzbMw8fHx/aH6cqVKwxhekgKFiyozp07O7oMU7D+7XJ1dbXd4W3evHl6+umnbW1OnDjBbBQPyHpyXKJECfXq1Uu9evXSqVOntGPHDu3fv1979+7VjRs3VL58edvd+JwdPbc5UHx8vOrUqaPTp0+rWLFi6tChgzp16qTg4GAVLlyYeW2zUWpqqnr27Kno6GiNHz9elStXVtGiRRUfH6++ffsqb968mj9/PheSZZK1Z9z4v3uVL126VF5eXipfvrxq1Kih/PnzKzU1le/yfbDuyyNHjqhmzZr6/PPPtX37du3YsUMxMTF64okn1L9/f3Xq1MnRpQKZYv1ur1y5Ui+++KI++ugj9enTRxcuXFCBAgUUERGhOnXqaN26dapTp46jyzWFP04JmJKSoiNHjmjTpk26fv26PvroIwdWl30ItzmA9T/4tm3blJycrNatW8tisSgmJkZz5szR119/rZMnT6p8+fJ68skn1alTJ7uLG/BgwsPDNWTIEJ06dUq1a9dW0aJFFRoaqoCAAH322WeqUKECc4RmkvUXhRkzZmj27NlKSkrS7du3lZqaqscff1zjx49XixYt+OXhPvz+p9uEhAQtXrxYN27c0K+//qr9+/dr/fr1CgsLk6urq9q1a6dnn31W9erVc3TZwF+y/t0LDw9X+fLlNWbMGK1evVoZGRkaM2aMUlNTtWLFCnl6emrjxo2OLtfpGYahAwcOaOPGjYqOjtZjjz2mVq1a2Q1d+v1dT50d4TaHuHHjhu32ryNGjJCnp6ctTBmGoZiYGM2aNUuvv/66Ro4cqffee48J77NZaGiovv76axmGoYoVK6pTp0567LHHHF2WUytYsKDGjx+vPn36qGDBgjp06JAmT56s0NBQfffdd2ratKmjS3QaLi4uWrt2rdq2bWtbl5GRoWvXrunnn3/Wnj17tHjxYvn7+2v9+vUOrBS4P3FxcSpfvrw2btwoLy8vff3119qyZYsSExN17do1PfPMMxo8eDAzgDwA68nxt99+q0mTJskwDAUEBGjr1q3y9/dXcHCwOnfurBYtWsjPz8/R5WYbwq2DWXsE3377bW3evFmLFi2Sv7+/DMPQvn37NG7cOIWHh6tWrVqaM2eOSpYsqYSEBHl5edGb+ICuXr2qr776SikpKapQoYKeeOIJFS5cmN7EB2Q96dq0aZMGDBig8+fPKyMjQxaLxXYy1qxZMwUHB+uDDz5gX98HwzB07NgxVa5c+Z5tUlJSFBUVpVy5csnf35/vMXIs6zFi3bp1eu+997R9+3bbtpiYGJ0/f14VKlSQq6srHTgPyJoTKleurM6dO2vChAnq27evoqKiVK9ePX388ce6c+eOunXrZqrZPxhE6GDW/7jz58/XK6+8In9/f0nS1q1b9eabb+rOnTuaOHGiFixYoMGDB2vt2rW2i28Itpln/YO/evVqvfnmm7p586ZcXFx048YN+fv768UXX9Tzzz/v6DKdmvU7bRiGPD09tX//ftWqVUuGYSglJUUeHh5q3769lixZQvi6TxaL5Z7B1hoUPDw87O4Pz75FTmU9RsTHx6tgwYJ2F0AWKFBABQoU4JfJbGAYhlxcXHTx4kVdvXpVgwYNkvRbvpg/f76aNm2qhIQEXb58Wa+99pqDq81epCMHs1gsunjxotzd3fX444/b1r///vsqXry4NmzYoEGDBmngwIG6dOmSwsPD+Q//AKz7bty4cWrSpIm2b9+uM2fOKDw8XG3atNGIESM0c+ZMB1fp/AzDsN2wYdiwYdq3b58tgF28eFGrV69mXGg24XgAZ2D9kfjUqVM6cuSIrl27po8++kjr16/XSy+9pLCwMCUnJ9va871+cNZ9GB4errJlyyotLU179+5Vvnz5bHcga9WqlZKTk1WmTBlHlprt6LnNAfLly6dSpUpp5cqVqlatmmbPnq2DBw9q2bJlKlSokCSpXr16+u9//8v0Pg/IxcVFUVFRunTpkkaMGCF/f39lZGSoRIkSeu+995SQkKC1a9fqmWeeuetOWvhrvx8mY7FYlJqaqnXr1mnMmDEKCQmRh4eHypYtq5MnTypXrlwaNWqUgysG8E+x9sSGhISofPny+uijj9S6dWsVKlRIP/30k1555RVVrlxZtWrVUq1atZz+9q85SfPmzZUnTx55eHgod+7ccnFx0eHDhxUQEKANGzYoJibGdLMBMeY2h5gyZYrGjx+vggULysXFRS+99JLGjBljt33JkiU6fPgwY20f0MmTJ9W9e3eNHj1affr0kSTbtFQ7duxQ79699csvvzBNVRa988472rVrlxITE1WwYEEFBQXJ19dXt2/fVnh4uMqVK6dBgwbZhuAA+HcwDEN58uTRvn37VKVKFUnSqFGj5Ofnp6tXr2rfvn22oUuDBg1Sz549HVuwCaWkpOjpp5/WL7/8osTERCUmJmrOnDlq06aNo0vLVuaK6k5s7Nixat26tdatW6cGDRrY3df5559/1vLlyzVkyBBJ///nHWTN448/ripVqui1116Tt7e3OnXqJHd3d12/fl2LFy/WY489Jnd3dy7IuU/WHpmoqChNnjxZ8+bNU6NGjeTm5qaLFy/q6NGj8vf318svv6zx48c7ulwA/zDrMeKzzz5TyZIlbcH2/Pnz+uKLL3T27FkVKFBA8fHx2rx5s7755hu78ePIHunp6fLw8NB7772nb775RgkJCWrYsKHpgq1Ez22Od+PGDXXu3Fl58+bVqlWr6E3MJOtB9cqVK5ozZ45u376tKVOmKCkpSUOGDNGOHTuUO3dulS5dWr/++qsk6ZNPPlGDBg0It/fJ+kvCiBEjFBkZqWeffdZ2t7fTp09r8+bN+vjjj5WamqqVK1fa/rAB+HewHiNq1qypevXq2W4UMHnyZK1fv17bt2+XxWLhePsQrFy5UtOnT1eBAgXUsGFD1a5dW1WqVDH9nTcJtzlccnKyduzYIV9fX1WpUoUhCZlk3V/9+/fXnTt31KNHD7Vr107SbycOe/bs0dGjR3X+/HkVLVpUAwYM0COPPOLYop2QYRgqVKiQFi1apFatWt21/fr166pbt646d+6sqVOnciU08C9z+/ZtVahQQcWLF1fVqlXVsWNHPf/885o0aZLtdrtpaWnKyMiQh4eHg6t1btaOmVWrVmngwIFq0KCB0tLStGfPHrm5ualu3bpq3769KleurCpVqpgyUxBuYXpXrlxRpUqVtGnTpnv2Gm7btk0NGjSQu7s7wSsTfv9z4/vvv69Tp04pLS3NNj+lYRjKyMiQq6ur+vfvr5SUFM2ePds0d8EBcH+sczWvWbNGu3fv1tWrV/XTTz9pwIAB6tixo5544glCbTaxdup07NhRQUFBeu+99yT9dvKwdOlSffXVV9qyZYuaNGmiLVu2OLjah4MxtzAt63/wzz//XIGBgXcF29+H2AkTJqh3794aMGAAwTYTrPtw9uzZatmypSTZrro1DEOGYdh+aqxZs6aWL19OsAX+haxzNVeuXFmJiYk6fPiwFi9erGPHjumHH36w9eg++eSTdtNiIvNcXFyUkZGhChUqqGLFirb1bm5u6tmzp3r27KmrV6/q3LlzjivyITNfXzTwf6w/tZw8eVK1a9dWamqq3cV4vw+xHTp00IEDB/7xGp2di4uLbt++ratXr+rAgQMaOnSovv32W924cUMWi8Xu566dO3cqMDDQgdUCyAny5MmjJ554QjNmzNDy5cs1evRo2+13Dx065OjynNbv/75t2rRJe/bs0fTp0xUREaG0tDS7dkWLFlWtWrUcUeY/gp5bmF6FChW0dOnSuy7G+33P7datW9WoUSNJ4kKyTPLy8tLq1au1evVq7d69WwcOHNCcOXNUvXp1NW/eXPXr15enp6c2bNig9evXO7pcADlIoUKF1KVLFz355JM6f/68ihQp4uiSnJbFYlF0dLT8/PwUERGh8PBw3bp1S927d1ffvn3VuHFjlS5dWnnz5nV0qQ8dY25heuvXr1e7du304Ycf6tlnn7W7OYNhGDpy5Ijq16+vn3/+WSVKlGDM7QNITEzUwYMHtXTpUp04cUJJSUkqVaqUMjIytH37dl2/ft3RJQKAqVj/Zm3btk2TJk2yG0cbHh6uqVOnasWKFXJxcVHr1q3VqlUrde/eXfny5XNg1Q8X4Rb/Cs8++6yWL1+uQYMGqVOnTgoICFChQoW0e/duTZw4Ub6+vlq6dCmzUWSjGzduaMeOHVq1apW2bt16141JAAAPzvp3q1WrVgoMDNSnn34qSdq/f7/c3NxUrVo1SdLy5cv1ySefaNeuXUpISDD1dGCEW/wr3Lx5U2+++abmzZunlJQUBQYGKjY2VpcuXdLAgQM1atQolSlThnD7EBiGoQsXLqhw4cLKkyePo8sBANMxDEOenp7av3+/7eLpOnXqqEePHho+fLhd23/D3znCLf5Vzpw5o127dmnPnj3y8vJShw4d1KxZM4YhAACcjnVIwty5c/Xee+/p9OnTkqRLly6pbNmy+vHHHxUUFGRrV7p0aX355Ze2a0zMinCLfz3G2AIAnNG97v42adIkbdq0STt27JBhGHJxcdHu3bvVokULJSUlObjqh8/c/dLAfSDYAgCc0R+nYxwyZIhCQ0M1d+5cvfDCC3ZTMs6aNUsdOnRwcMX/DHpuAQAAnNS97v7Wv39/derUyTYdY/78+bV+/XrVq1fP0SU/dIRbAAAAE/j93d/+zdMxEm4BAABM5saNG9q5c6e+++67f910jIRbAAAAk/o3TsdIuAUAAIBpMFsCAAAATINwCwAAANMg3AIAAMA0CLcAAAAwDcItAAAATINwCwAPSb9+/WSxWGSxWOTu7i5fX1+1aNFCX3zxhTIyMh7qe0+YMMH23vdazp0791BrAABHYCowAHhI+vXrpytXrujLL79Uenq6rly5oo0bN2ry5Mlq0KCBVq9eLTc3t4fy3vHx8UpISLA9rlmzpgYOHKgBAwbY1hUpUkSurq4P5f0BwFHouQWAh8jT01N+fn4qXry4qlWrpldffVWrVq3Shg0bNG/ePEnS+fPn1bFjR+XNm1fe3t7q1q2brly5Yvc6s2bN0qOPPioPDw899thj+vrrr+22WywWffrpp+rYsaO8vLz03nvvyc/Pz7a4uroqX7588vPzU2hoqCpUqKC0tDS71+jSpYv69Okj6bee3ypVqmj27NkKCAhQnjx51LVrV926dcvuOV9++aXKly+vXLlyqVy5cpo5c2b27kAAyCTCLQD8w5o2barKlStrxYoVMgxDnTp10s2bN7Vz505t3rxZZ8+eVffu3W3tV65cqZdeekkvv/yyjh8/rueff17PPvustm/fbve6b7zxhjp27Kjw8HA999xz93z/rl27Kj09XatXr7atu379utauXatnn33Wtu7MmTNaunSp1qxZo40bN+rIkSMaMmSIbfvcuXP12muvaeLEiTp16pQmTZqk119/XV999VV27CYAyBoDAPBQ9O3b1+jYseOfbuvevbtRvnx5IzQ01HB1dTXOnz9v23bixAlDkrF//37DMAyjXr16xoABA+ye37VrV6Nt27a2x5KM4cOH37OWUqVKGR9++KHt8aBBg4w2bdrYHk+bNs0oXbq0kZGRYRiGYbzxxhuGq6urceHCBVubDRs2GC4uLsbly5cNwzCMgIAAY+HChXbv89Zbbxl169a9Zx0A8LDRcwsADmAYhiwWi06dOqWAgAAFBATYtj3++OPKnz+/Tp06JUk6deqU6tevb/f8+vXr27Zb1ahR477ff8CAAQoNDdXFixcl/Ta8wHoBnFXJkiVVokQJ2+O6desqIyNDp0+f1rVr13ThwgWFhIQob968tuXtt9/W2bNn739HAEA2ezhXMgAA/tKpU6cUGBhoC7l/9Mf1f2zzZ8/z8vK67/evWrWqKleurPnz56tVq1YKDw/XmjVr/vI51vezWCy22R7mzp2r2rVr27XjIjUAjkTPLQD8w7Zt26bw8HB16dJFjz/+uM6fP68LFy7Ytp88eVKxsbEqX768JKl8+fLavXu33Wvs3bvXtj2r+vfvry+//FJffPGFmjdvbtd7LP12odulS5dsj/ft2ycXFxeVLVtWvr6+Kl68uH755ReVKVPGbgkMDHygugDgQdBzCwAPUXJysqKjo++aCqxdu3bq06ePXFxcVKlSJfXq1UvTpk1TWlqaBg8erEaNGtmGGYwePVrdunVTtWrV1KxZM61Zs0YrVqzQli1bHqi2Xr16adSoUZo7d67mz59/1/ZcuXKpb9++eu+99xQXF6cXX3xR3bp1k5+fn6TfZlR48cUX5e3trTZt2ig5OVkHDx5UTEyMRo4c+UC1AUBW0XMLAA/Rxo0bVaxYMT3yyCNq3bq1tm/fro8//lirVq2Sq6urLBaLvvvuOxUoUEANGzZU8+bNVbp0aS1ZssT2Gp06ddJHH32kd999VxUqVNDs2bP15ZdfqnHjxg9Um7e3t7p06aK8efOqU6dOd20vU6aMnnzySbVt21YtW7ZUcHCw3VRf/fv312effaZ58+apYsWKatSokebNm0fPLQCH4iYOAPAv1qJFC5UvX14ff/yx3foJEybou+++05EjRxxTGABkEcMSAOBf6ObNmwoNDdW2bds0Y8YMR5cDANmGcAsA/0LVqlVTTEyMpkyZoscee8zR5QBAtmFYAgAAAEyDC8oAAABgGoRbAAAAmAbhFgAAAKZBuAUAAIBpEG4BAABgGoRbAAAAmAbhFgAAAKZBuAUAAIBpEG4BAABgGv8PKVydXTlfOn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6039729" y="2700996"/>
            <a:ext cx="5120639" cy="1631216"/>
          </a:xfrm>
          <a:prstGeom prst="rect">
            <a:avLst/>
          </a:prstGeom>
        </p:spPr>
        <p:txBody>
          <a:bodyPr wrap="square">
            <a:spAutoFit/>
          </a:bodyPr>
          <a:lstStyle/>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price range of the products in the dataset is from 18,990 to 325,990. This indicates that the dataset includes products with prices ranging from 18,990 at the lower end to 325,990 at the higher end</a:t>
            </a:r>
          </a:p>
        </p:txBody>
      </p:sp>
      <p:pic>
        <p:nvPicPr>
          <p:cNvPr id="45059" name="Picture 3"/>
          <p:cNvPicPr>
            <a:picLocks noChangeAspect="1" noChangeArrowheads="1"/>
          </p:cNvPicPr>
          <p:nvPr/>
        </p:nvPicPr>
        <p:blipFill>
          <a:blip r:embed="rId2"/>
          <a:srcRect/>
          <a:stretch/>
        </p:blipFill>
        <p:spPr bwMode="auto">
          <a:xfrm>
            <a:off x="543945" y="1504448"/>
            <a:ext cx="4858711" cy="4024313"/>
          </a:xfrm>
          <a:prstGeom prst="rect">
            <a:avLst/>
          </a:prstGeom>
          <a:noFill/>
        </p:spPr>
      </p:pic>
    </p:spTree>
    <p:extLst>
      <p:ext uri="{BB962C8B-B14F-4D97-AF65-F5344CB8AC3E}">
        <p14:creationId xmlns:p14="http://schemas.microsoft.com/office/powerpoint/2010/main" val="2908242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9;p1">
            <a:extLst>
              <a:ext uri="{FF2B5EF4-FFF2-40B4-BE49-F238E27FC236}">
                <a16:creationId xmlns:a16="http://schemas.microsoft.com/office/drawing/2014/main" id="{71C59849-F5A5-5B64-7638-D15B2CC7AE27}"/>
              </a:ext>
            </a:extLst>
          </p:cNvPr>
          <p:cNvSpPr txBox="1"/>
          <p:nvPr/>
        </p:nvSpPr>
        <p:spPr>
          <a:xfrm>
            <a:off x="543945" y="430476"/>
            <a:ext cx="9514455" cy="1461898"/>
          </a:xfrm>
          <a:prstGeom prst="rect">
            <a:avLst/>
          </a:prstGeom>
          <a:noFill/>
          <a:ln>
            <a:noFill/>
          </a:ln>
        </p:spPr>
        <p:txBody>
          <a:bodyPr spcFirstLastPara="1" wrap="square" lIns="91425" tIns="45700" rIns="91425" bIns="45700" anchor="t" anchorCtr="0">
            <a:spAutoFit/>
          </a:bodyPr>
          <a:lstStyle/>
          <a:p>
            <a:pPr lvl="0">
              <a:lnSpc>
                <a:spcPct val="120000"/>
              </a:lnSpc>
              <a:spcAft>
                <a:spcPts val="600"/>
              </a:spcAft>
            </a:pPr>
            <a:r>
              <a:rPr lang="en-US" sz="3500" b="1" i="0" dirty="0">
                <a:solidFill>
                  <a:srgbClr val="000000"/>
                </a:solidFill>
                <a:effectLst/>
                <a:latin typeface="Times New Roman" panose="02020603050405020304" pitchFamily="18" charset="0"/>
                <a:cs typeface="Times New Roman" panose="02020603050405020304" pitchFamily="18" charset="0"/>
              </a:rPr>
              <a:t>How does the number of ratings vary with the price?</a:t>
            </a:r>
            <a:endParaRPr lang="en-IN" sz="3500" b="1" dirty="0">
              <a:solidFill>
                <a:schemeClr val="accent1"/>
              </a:solidFill>
              <a:latin typeface="Times New Roman" panose="02020603050405020304" pitchFamily="18" charset="0"/>
              <a:cs typeface="Times New Roman" panose="02020603050405020304" pitchFamily="18" charset="0"/>
            </a:endParaRPr>
          </a:p>
        </p:txBody>
      </p:sp>
      <p:sp>
        <p:nvSpPr>
          <p:cNvPr id="18434" name="AutoShape 2" descr="data:image/png;base64,iVBORw0KGgoAAAANSUhEUgAAArcAAAIACAYAAACYUkS6AAAAOXRFWHRTb2Z0d2FyZQBNYXRwbG90bGliIHZlcnNpb24zLjUuMiwgaHR0cHM6Ly9tYXRwbG90bGliLm9yZy8qNh9FAAAACXBIWXMAAA9hAAAPYQGoP6dpAABT2ElEQVR4nO3dd3QUZf/+8WtTgUBCTwgEDBIECb2D9M5DFSmCFA2gNAWkiD4ijwoINhQEAQsi0gXpEDpSIk0gFDFgEAKEGpKQhNT5/eF39+eKKAnBzY7v1zlzDjtz7+5n5yyTa+695x6LYRiGAAAAABNwcXQBAAAAQHYh3AIAAMA0CLcAAAAwDcItAAAATINwCwAAANMg3AIAAMA0CLcAAAAwDcItAAAATINwCwAAANMg3AJAFh07dkzPPvusAgMDlStXLuXNm1fVqlXT1KlTdfPmTUeXJ0lauHChpk2bdt/tGzduLIvFYlty586typUra9q0acrIyLC169evnx555JEs1TRz5kzNmzcvS88FgL9DuAWALJg7d66qV6+uAwcOaPTo0dq4caNWrlyprl276tNPP1VISIijS5SU+XArSaVLl9a+ffu0b98+LVmyRMWLF9eIESM0bty4bKmJcAvgYXJzdAEA4Gz27dunQYMGqUWLFvruu+/k6elp29aiRQu9/PLL2rhxowMrfDC5c+dWnTp1bI/btGmjcuXKacaMGXr77bfl7u7uwOoA4K/RcwsAmTRp0iRZLBbNmTPHLthaeXh4qEOHDrbHGRkZmjp1qsqVKydPT08VLVpUffr0UVRUlN3zHnnkEfXr1++u12vcuLEaN25se7xjxw5ZLBYtWrRIr732mvz9/eXt7a3mzZvr9OnTds9bt26dfv31V7uhBpnl7u6u6tWrKzExUdeuXbtnuzt37mjcuHEKDAyUh4eHihcvriFDhujWrVt2n/HEiRPauXOnrZ6sDm8AgD9Dzy0AZEJ6erq2bdum6tWrKyAg4L6eM2jQIM2ZM0dDhw5Vu3btdO7cOb3++uvasWOHDh8+rMKFC2eplldffVX169fXZ599pri4OI0dO1bt27fXqVOn5OrqqpkzZ2rgwIE6e/asVq5cmaX3sDp79qzc3NxUoECBP91uGIY6deqkrVu3aty4cWrQoIGOHTumN954wzbEwdPTUytXrtRTTz0lHx8fzZw5U5L+9AQBALKKcAsAmXD9+nUlJiYqMDDwvtr/9NNPmjNnjgYPHqzp06fb1letWlW1a9fWhx9+qIkTJ2aplscff1wLFiywPXZ1dVW3bt104MAB1alTR48//rjy588vT09Pu2EG9yMtLU2SdO3aNX388cc6fPiwunbtqty5c/9p+9DQUG3atElTp07V6NGjJf02RCMgIEDdu3fX/PnzNWDAAFWtWlW5c+eWt7d3pmsCgPvBsAQAeIi2b98uSXcNN6hVq5bKly+vrVu3Zvm1fz/0QZIqVaokSfr111+z/JqSdOLECbm7u8vd3V3+/v56//331atXL82dO/eez9m2bZukuz9n165d5eXl9UCfEwAyg55bAMiEwoULK0+ePIqMjLyv9jdu3JAkFStW7K5t/v7+DxRECxUqZPfY+vN+UlJSll9Tkh599FEtXrxYFotFuXLlUmBgoPLkyfOXz7lx44bc3NxUpEgRu/UWi0V+fn62/QAADxs9twCQCa6urmrWrJkOHTp01wVhf8YaQC9fvnzXtkuXLtmNt82VK5eSk5Pvanf9+vUHqDjzcuXKpRo1aqh69eqqUKHC3wZb6bfPmZaWdtcFZ4ZhKDo6OsvjigEgswi3AJBJ48aNk2EYGjBggFJSUu7anpqaqjVr1kiSmjZtKkl2Y2Ml6cCBAzp16pSaNWtmW/fII4/o2LFjdu1+/vlnuxkQMsvT0/OBe3Lvh/Vz/PFzfvvtt0pISLD7nP9UTQD+nRiWAACZVLduXc2aNUuDBw9W9erVNWjQIFWoUEGpqan68ccfNWfOHAUHB6t9+/Z67LHHNHDgQE2fPl0uLi5q06aNbbaEgIAAjRgxwva6vXv31jPPPKPBgwerS5cu+vXXXzV16tS7furPjIoVK2rFihWaNWuWqlevLhcXF9WoUSM7doOdFi1aqFWrVho7dqzi4uJUv35922wJVatWVe/eve1qWrx4sZYsWaLSpUsrV65cqlixYrbXBOBfygAAZMmRI0eMvn37GiVLljQ8PDwMLy8vo2rVqsb48eONq1ev2tqlp6cbU6ZMMcqWLWu4u7sbhQsXNp555hnjwoULdq+XkZFhTJ061ShdurSRK1cuo0aNGsa2bduMRo0aGY0aNbK12759uyHJWLZsmd3zIyMjDUnGl19+aVt38+ZN46mnnjLy589vWCwW4+8O+40aNTIqVKjwt5+9b9++RqlSpezWJSUlGWPHjjVKlSpluLu7G8WKFTMGDRpkxMTE2LU7d+6c0bJlSyNfvnyGpLteBwAehMUwDMOx8RoAAADIHoy5BQAAgGkQbgEAAGAahFsAAACYBuEWAAAApkG4BQAAgGkQbgEAAGAa3MRBUkZGhi5duqR8+fLJYrE4uhwAAAD8gWEYio+Pl7+/v1xc7t0/S7jVb/d3DwgIcHQZAAAA+BsXLlxQiRIl7rmdcCspX758kn7bWd7e3g6uBgAAAH8UFxengIAAW267F8KtZBuK4O3tTbgFAADIwf5uCCkXlAEAAMA0CLcAAAAwDcItAAAATINwCwAAANMg3AIAAMA0CLcAAAAwDcItAAAATINwCwAAANMg3AIAAMA0CLcAAAAwDcItAAAATINwCwAAANMg3AIAAMA0CLcAAAAwDcItAAAATMPN0QU4k+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srd+7caty4sU6cOGHXJjk5WcOGDVPhwoXl5eWlDh06KCoq6p/8KAAAAMgBHBpud+7cqSFDhigsLEybN29WWlqaWrZsqYSEBFubqVOn6oMPPtCMGTN04MAB+fn5qUWLFoqPj7e1GT58uFauXKnFixdr9+7dun37ttq1a6f09HRHfCwAAAA4iMUwDMPRRVhdu3ZNRYsW1c6dO9WwYUMZhiF/f38NHz5cY8eOlfRbL62vr6+mTJmi559/XrGxsSpSpIi+/vprde/eXZJ06dIlBQQEaP369WrVqtXfvm9cXJx8fHwUGxsrb2/ve7arPnp+9nxQEzr0bh9HlwAAAEzsfvNajhpzGxsbK0kqWLCgJCkyMlLR0dFq2bKlrY2np6caNWqkvXv3SpIOHTqk1NRUuzb+/v4KDg62tfmj5ORkxcXF2S0AAABwfjkm3BqGoZEjR+qJJ55QcHCwJCk6OlqS5Ovra9fW19fXti06OloeHh4qUKDAPdv80eTJk+Xj42NbAgICsvvjAAAAwAFyTLgdOnSojh07pkWLFt21zWKx2D02DOOudX/0V23GjRun2NhY23LhwoWsFw4AAIAcI0eE22HDhmn16tXavn27SpQoYVvv5+cnSXf1wF69etXWm+vn56eUlBTFxMTcs80feXp6ytvb224BAACA83NouDUMQ0OHDtWKFSu0bds2BQYG2m0PDAyUn5+fNm/ebFuXkpKinTt3ql69epKk6tWry93d3a7N5cuXdfz4cVsbAAAA/Du4OfLNhwwZooULF2rVqlXKly+frYfWx8dHuXPnlsVi0fDhwzVp0iQFBQUpKChIkyZNUp48edSzZ09b25CQEL388ssqVKiQChYsqFGjRqlixYpq3ry5Iz8eAAAA/mEODbezZs2SJDVu3Nhu/Zdffql+/fpJksaMGaOkpCQNHjxYMTExql27tkJDQ5UvXz5b+w8//FBubm7q1q2bkpKS1KxZM82bN0+urq7/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HPqT6/v6BJyrD3D9ji6BABANqDnFgAAAKZBuAUAAIBpEG4BAABgGoRbAAAAmAbhFgAAAKZBuAUAAIBpEG4BAABgGoRbAAAAmIZDw+2uXbvUvn17+fv7y2Kx6LvvvrPb3q9fP1ksFrulTp06dm2Sk5M1bNgwFS5cWF5eXurQoYOioqL+wU8BAACAnMKh4TYhIUGVK1fWjBkz7tmmdevWunz5sm1Zv3693fbhw4dr5cqVWrx4sXbv3q3bt2+rXbt2Sk9Pf9jlAwAAIIdx6O1327RpozZt2vxlG09PT/n5+f3pttjYWH3++ef6+uuv1bx5c0nSggULFBAQoC1btqhVq1bZXjMAAAByrhw/5nbHjh0qWrSoypYtqwEDBujq1au2bYcOHVJqaqpatmxpW+fv76/g4GDt3bv3nq+ZnJysuLg4uwUAAADOL0eH2zZt2uibb77Rtm3b9P777+vAgQNq2rSpkpOTJUnR0dHy8PBQgQIF7J7n6+ur6Ojoe77u5MmT5ePjY1sCAgIe6ucAAADAP8OhwxL+Tvfu3W3/Dg4OVo0aNVSqVCmtW7dOTz755D2fZxiGLBbLPbePGzdOI0eOtD2Oi4sj4AIAAJhAju65/aNixYqpVKlSioiIkCT5+fkpJSVFMTExdu2uXr0qX1/fe76Op6envL297RYAAAA4P6cKtzdu3NCFCxdUrFgxSVL16tXl7u6uzZs329pcvnxZx48fV7169RxVJgAAABzEocMSbt++rTNnztgeR0ZG6siRIypYsKAKFiyoCRMmqEuXLipWrJjOnTunV199VYULF1bnzp0lST4+PgoJCdHLL7+sQoUKqWDBgho1apQqVqxomz0BAAAA/x4ODbcHDx5UkyZNbI+t42D79u2rWbNmKTw8XPPnz9etW7dUrFgxNWnSREuWLFG+fPlsz/nwww/l5uambt26KSkpSc2aNdO8efPk6ur6j38eAAAAOJZDw23jxo1lGMY9t2/atOlvXyNXrlyaPn26pk+fnp2lAQAAwAk51ZhbAAAA4K8QbgEAAGAahFsAAACYBuEWAAAApkG4BQAAgGkQbgEAAGAahFsAAACYBuEWAAAApkG4BQAAgGkQbgEAAGAahFsAAACYBuEWAAAApkG4BQAAgGkQbgEAAGAahFsAAACYBuEWAAAApkG4BQAAgGkQbgEAAGAahFsAAACYBuEWAAAAppGlcNu0aVPdunXrrvVxcXFq2rTpg9YEAAAAZEmWwu2OHTuUkpJy1/o7d+7o+++/f+CiAAAAgKxwy0zjY8eO2f598uRJRUdH2x6np6dr48aNKl68ePZVBwAAAGRCpsJtlSpVZLFYZLFY/nT4Qe7cuTV9+vRsKw4AAADIjEyF28jISBmGodKlS2v//v0qUqSIbZuHh4eKFi0qV1fXbC8SAAAAuB+ZCrelSpWSJGVkZDyUYgAAAIAHkalw+3s///yzduzYoatXr94VdsePH//AhQEAAACZlaVwO3fuXA0aNEiFCxeWn5+fLBaLbZvFYiHcAgAAwCGyFG7ffvttTZw4UWPHjs3uegAAAIAsy9I8tzExMeratWt21wIAAAA8kCyF265duyo0NDS7awEAAAAeSJaGJZQpU0avv/66wsLCVLFiRbm7u9ttf/HFF7OlOAAAACAzshRu58yZo7x582rnzp3auXOn3TaLxUK4BQAAgENkKdxGRkZmdx0AAADAA8vSmFsAAAAgJ8pSz+1zzz33l9u/+OKLLBUDAAAAPIgshduYmBi7x6mpqTp+/Lhu3bqlpk2bZkthAAAAQGZlKdyuXLnyrnUZGRkaPHiwSpcu/cBFAQAAAFmRbWNuXVxcNGLECH344YfZ9ZIAAABApmTrBWVnz55VWlpadr4kAAAAcN+yNCxh5MiRdo8Nw9Dly5e1bt069e3bN1sKAwAAADIrS+H2xx9/tHvs4uKiIkWK6P333//bmRQAAACAhyVL4Xb79u3ZXQcAAADwwLIUbq2uXbum06dPy2KxqGzZsipSpEh21QUAAABkWpYuKEtISNBzzz2nYsWKqWHDhmrQoIH8/f0VEhKixMTE7K4RAAAAuC9ZCrcjR47Uzp07tWbNGt26dUu3bt3SqlWrtHPnTr388svZXSMAAABwX7I0LOHbb7/V8uXL1bhxY9u6tm3bKnfu3OrWrZtmzZqVXfUBAAAA9y1LPbeJiYny9fW9a33RokUZlgAAAACHyVK4rVu3rt544w3duXPHti4pKUn/+9//VLdu3WwrDgAAAMiMLA1LmDZtmtq0aaMSJUqocuXKslgsOnLkiDw9PRUaGprdNQIAAAD3JUvhtmLFioqIiNCCBQv0008/yTAM9ejRQ7169VLu3Lmzu0YAAADgvmQp3E6ePFm+vr4aMGCA3fovvvhC165d09ixY7OlOAAAACAzsjTmdvbs2SpXrtxd6ytUqKBPP/30gYsCAAAAsiJL4TY6OlrFihW7a32RIkV0+fLlBy4KAAAAyIoshduAgADt2bPnrvV79uyRv7//AxcFAAAAZEWWxtz2799fw4cPV2pqqpo2bSpJ2rp1q8aMGcMdygAAAOAwWQq3Y8aM0c2bNzV48GClpKRIknLlyqWxY8dq3Lhx2VogAAAAcL+yFG4tFoumTJmi119/XadOnVLu3LkVFBQkT0/P7K4PAAAAuG9ZCrdWefPmVc2aNbOrFgAAAOCBZOmCMgAAACAnItwCAADANAi3AAAAMA3CLQAAAEyDcAsAAADTINwCAADANAi3AAAAMA3CLQAAAEyDcAsAAADTcGi43bVrl9q3by9/f39ZLBZ99913dtsNw9CECRPk7++v3Llzq3Hjxjpx4oRdm+TkZA0bNkyFCxeWl5eXOnTooKioqH/wUwAAACCncGi4TUhIUOXKlTVjxow/3T516lR98MEHmjFjhg4cOCA/Pz+1aNFC8fHxtjbDhw/XypUrtXjxYu3evVu3b99Wu3btlJ6e/k99DAAAAOQQbo588zZt2qhNmzZ/us0wDE2bNk2vvfaannzySUnSV199JV9fXy1cuFDPP/+8YmNj9fnnn+vrr79W8+bNJUkLFixQQECAtmzZolatWv1jnwUAAACOl2PH3EZGRio6OlotW7a0rfP09FSjRo20d+9eSdKhQ4eUmppq18bf31/BwcG2Nn8mOTlZcXFxdgsAAACcX44Nt9HR0ZIkX19fu/W+vr62bdHR0fLw8FCBAgXu2ebPTJ48WT4+PrYlICAgm6sHAACAI+TYcGtlsVjsHhuGcde6P/q7NuPGjVNsbKxtuXDhQrbUCgAAAMfKseHWz89Pku7qgb169aqtN9fPz08pKSmKiYm5Z5s/4+npKW9vb7sFAAAAzi/HhtvAwED5+flp8+bNtnUpKSnauXOn6tWrJ0mqXr263N3d7dpcvnxZx48ft7UBAADAv4dDZ0u4ffu2zpw5Y3scGRmpI0eOqGDBgipZsqSGDx+uSZMmKSgoSEFBQZo0aZLy5Mmjnj17SpJ8fHwUEhKil19+WYUKFVLBggU1atQoVaxY0TZ7AgAAAP49HBpuDx48qCZNmtgejxw5UpLUt29fzZs3T2PGjFFSUpIGDx6smJgY1a5dW6GhocqXL5/tOR9++KHc3NzUrVs3JSUlqVmzZpo3b55cXV3/8c8DAAAAx7IYhmE4ughHi4uLk4+Pj2JjY/9y/G310fP/waqcy6F3+zi6BNyH+tPrO7qEHGvPsD2OLgEA8BfuN6/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2ECRNksVjsFj8/P9t2wzA0YcIE+fv7K3fu3GrcuLFOnDjhwIoBAADgSDk63EpShQoVdPnyZdsSHh5u2zZ16lR98MEHmjFjhg4cOCA/Pz+1aNFC8fHxDqwYAAAAjpLjw62bm5v8/PxsS5EiRST91ms7bdo0vfbaa3ryyScVHBysr776SomJiVq4cKGDqwYAAIAj5PhwGxERIX9/fwUGBqpHjx765ZdfJEmRkZGKjo5Wy5YtbW09PT3VqFEj7d279y9fMzk5WXFxcXYLAAAAnF+ODre1a9fW/PnztWnTJs2dO1fR0dGqV6+ebty4oejoaEmSr6+v3XN8fX1t2+5l8uTJ8vHxsS0BAQEP7TMAAADgn5Ojw22bNm3UpUsXVaxYUc2bN9e6deskSV999ZWtjcVisXuOYRh3rfujcePGKTY21rZcuHAh+4sHAADAPy5Hh9s/8vLyUsWKFRUREWGbNeGPvbRXr169qzf3jzw9PeXt7W23AAAAwPk5VbhNTk7WqVOnVKxYMQUGBsrPz0+bN2+2bU9JSdHOnTtVr149B1YJAAAAR3FzdAF/ZdSoUWrfvr1Kliypq1ev6u2331ZcXJz69u0ri8Wi4cOHa9KkSQoKClJQUJAmTZqkPHnyqGfPno4uHQAAAA6Qo8NtVFSUnn76aV2/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8dXRIAAAD+YaYIt0uWLNHw4cP12muv6ccff1SDBg3Upk0bnT9/3tGlAQAA4B9kijG3H3zwgUJCQtS/f39J0rRp07Rp0ybNmjVLkydPdnB1uF/n36zo6BJyrJLjwx1dAgAgG5yauM3RJeRY5V9rmi2v4/ThNiUlRYcOHdIrr7xit75ly5bau3fvnz4nOTlZycnJtsexsbGSpLi4uL98r/TkpAes1rz+bt/dj/g76dlQiTllx/6VpLSktGx5HTPKjn2ckMb+vZfs+g4nJSdmy+uYUXbt4zupqdnyOmaTXfv39p2EbHkdM/q7fWzdbhjGX7+Q4eQuXrxoSDL27Nljt37ixIlG2bJl//Q5b7zxhiGJhYWFhYWFhYXFyZYLFy78ZTZ0+p5bK4vFYvfYMIy71lmNGzdOI0eOtD3OyMjQzZs3VahQoXs+JyeJi4tTQECALly4IG9vb0eXY0rs44eL/fvwsY8fLvbvw8c+fvicbR8bhqH4+Hj5+/v/ZTunD7eFCxeWq6uroqOj7dZfvXpVvr6+f/ocT09PeXp62q3Lnz//wyrxofH29naKL6MzYx8/XOzfh499/HCxfx8+9vHD50z72MfH52/bOP1sCR4eHqpevbo2b95st37z5s2qV6+eg6oCAACAIzh9z60kjRw5Ur1791aNGjVUt25dzZkzR+fPn9cLL7zg6NIAAADwDzJFuO3evbtu3LihN998U5cvX1ZwcLDWr1+vUqVKObq0h8LT01NvvPHGXUMrkH3Yxw8X+/fhYx8/XOzfh499/PCZdR9bDOPv5lMAAAAAnIPTj7kFAAAArAi3AAAAMA3CLQAAAEyDcAsAAADTINwCAADANAi3JpKRkSEmv3i4MjIyHF0CkCV37txxdAmmxrEXzs4wDNN8j5kKDMgC60HAxYXzQ+Q8hmHIYrEoLS1NO3fu1JIlSxQXF6eCBQtq4sSJKlCggKNLNCXrfsfDlZGRIYvFwr5+iJx9H/OX2UlZz0muXLmiL774Qi+99JJCQkJ09uxZB1dmLtae2u+++0716tXT4sWLdf36dVksFluwpcc8eyUlJenWrVuOLsOppaenS5I++eQTvf7667p586bi4+O1a9cueXl56c6dO9qzZw+9uVlk/f+emJiobdu2qV27dmrfvr1mz56tpKSku9oh+2RkZMjFxcUWutLT09nP2WDbtm1q1KiR1q1bJ0l2+9gZf7Ek3Dopi8WipKQkPf/885o4caLc3Nz05Zdf6uDBg5KkkydPKj4+3sFVOj9rgL1z545++ukn9evXTw0aNFDv3r21Zs0apaam2h0EkDUZGRnatm2batasqc6dO+uFF15QRESEJAJCVri5/XbzyXfffVchISFavny5JKlly5by8PBQZGSklixZomPHjjmyTKdl/WP/7rvv6qWXXlKVKlV06tQpzZs3T7lz59bt27cVFxfHcSEbWP//JyUlaeXKlerTp4969eqlVatWSZJcXV1t+5ljRdalpKQoPT1dISEh8vf314svvqgTJ05Ikl1HjrMEXcKtE7L2ynz66ac6d+6cIiIi1LVrVxUtWlQtW7aUYRhas2aNFi1aZGuLzPt97/jatWvVtm1bjRs3Tm3bttWVK1fUv39/1a1bV2PGjNHhw4cdXK1zsn4/FyxYoJdeeklt27ZV8eLFtW3bNhUqVEiGYeiHH35QYmKigyt1PidOnJCrq6uefvppJSQk6Pvvv1fv3r0lSXnz5tW2bduUmpoqiVCQWa6urpKkjz76SJMnT9bbb7+tkiVLqmPHjpKk77//Xj169OC48IAyMjKUkpIi6bd9PXToUF25ckW3b99Wr169lDdvXvXp00f79++XJE4mHkCLFi20bNkyLVu2TC+++KJmzJihihUrKjg4WG+99ZaioqLk4uLiNEPxnKNK2LF+uVatWqXu3bvLxcVFs2fPVuPGjVWgQAEZhqHr169r3759toMwMs96hvrOO+/o2rVrmjt3rt544w1NnjxZ06ZNU8eOHRUREaHw8HCNGDFCu3btcnDFzsf6x+j9999Xr1699L///U9FixZVw4YNVbBgQZ0/f17Tp0+39dLg/nl4eKhw4cI6fvy4Fi9erMDAQFWtWlWSdPr0aV2+fFn169eXRCjIDOuJwPbt2+Xj46P//Oc/Onv2rA4ePKinn35aklShQgWdP39eefLkcWSpTs/FxUWenp6SpOnTp+vdd9/V2rVrNX/+fO3Zs0dvvfWWzp07pzp16ui5555zcLXOzdXVVcWKFVOJEiV08uRJtW3bVsOHD1etWrU0f/58BQUFqUOHDpoxY4ZT9N66OboAZJ7FYlF6erqqVq2qixcvSpLWrl2rhQsXSvrtgLBlyxa98MILkn7rHSPkZp51n504cULVq1dX7ty5Jf0WGh5//HG99dZbio2NVcuWLTV//nwNGTJEe/fuVb58+RxZtlNxcXHRjRs3lJCQoLZt20qS5s6dq6+//lqSVKxYMcaRZ5L1YsegoCA1aNBAH3zwgY4cOWI7HoSHh2v69Onq0KGDJCktLc02jAF/z3oi4Ofnp+LFiys2NlarVq1SzZo19cgjj0iS9u7dq/j4eJUrV86BlTq35cuXa+vWrXr55ZdVpkwZ9evXT0FBQfL09JSnp6cqV66s4OBg9e7dW0ePHlVAQICjS3Zqqampcnd31/jx45WRkaGlS5cqT548iomJ0U8//aS33npLa9euVVRUlIYOHerocv8WPbdOJj09XWlpaXJ1dVWLFi105MgRvfXWW/Lx8VGDBg2UlpamFStW6MyZM+rTp48kEWwfgGEYatq0qebOnatdu3bZfsaVpIIFC+r48eOqW7euvvjiC7m6uur48eMOrNY55cqVS8HBwfrpp5907Ngx5c2bV40aNZIkRURE6MiRI7Yghns7e/asEhIS7C52HDRokK5du6Zz585p+vTp6tmzp1q2bCk3Nze9/vrrkuQ0PzPmNGXKlJGbm5v69eunyZMn6z//+Y8k6ejRo5oxY4Z69uzp4Aqd27Vr1xQaGqpatWqpRo0a2rp1q7788ku7Ni4uLipcuLCaNWumsmXLOqhSc3B3d5ckHTlyRHXr1rX96lCgQAHVrVtXb775pp566inNnTvXkWXeN6YCcxLWK0R/Ly4uTqNGjdJnn32m3Llza9iwYTpw4ICuXr2qHj166LXXXqPXNhtcv35d/fv317Vr19S9e3dVrVpV8fHx2rlzp2bPnq1bt24pKipKFSpUUHh4uEqWLOnokp3OO++8o+nTp8vFxUWNGjXSggULdOjQIb377ru6ffu21q5d6+gSc7zOnTsrISFBjRs3VvPmzVWrVi3bth07dmjDhg06e/asWrdurW7dusnb29uB1TqfW7duKX/+/HbroqOj9dJLL2nHjh2qVKmS0tLS9PPPP6thw4b6+OOPVaRIEccUawKJiYm6ePGijh49qtDQUB08eFBHjhxRo0aNNGjQIHXr1s3RJZpOWlqaRowYoU2bNmnz5s0qVaqUbdvNmzdVp04drVixQsHBwQ6s8v4Qbp3EsmXL9Oqrr6pXr17q0qWLKlasaNsWHh6uTz/9VLt371bdunX11FNPqWHDhvLw8GDexQdk3X8nTpzQ+++/r9WrV8vLy0tubm7y8fHR+PHj1alTJ02aNElLlizR0aNHHV1yjhcZGan4+HgFBQXZhnpI0scff6yvv/5aUVFRypMnjxITE/XEE0/o9ddfV6VKlRxYcc53584dTZ8+XSdOnNDZs2eVnp6ukiVLql69emrTpo2CgoJsba3faY4NmePv768aNWroueeeU8OGDeXj4yNXV1ddunRJa9eu1cGDB5UvXz498sgjGjx4MJ0K2SgxMVFnz57VDz/8oHXr1iksLEwZGRlq06aN+vbtqyZNmji6RNM4c+aM+vbtq8KFC6tz584qV66c3NzctGjRIn3zzTeKjo52dIn3hXDrJDZs2KDly5frzJkzunLlikqWLKm2bduqc+fOdmdXd+7cUa5cuRxYqbnEx8fLy8vLrtd8y5Ytyps3rypVqqQ8efJoz549GjVqlF544QX17dvXgdU6h44dO+r8+fNq166d6tSpo3LlyqlUqVJyc3PTgQMHdOLECV27dk0FChRQSEgIASwTkpOTtX//fu3atUuHDx/WpUuX5ObmpvLly6thw4Zq1qyZihUr5ugynU56eroWLFigpUuXasuWLSpSpIj69eun1q1b64knnnB0eaZk/dXROutHuXLllJGRoRs3bigiIkL79u3TkiVLlJqaqh9//NHR5ZrK3r17NWXKFJ06dUre3t46deqUKlasqLFjx6pz586OLu++EG6dSHx8vE6ePKmDBw/qhx9+0IkTJ5SUlKSKFSuqQ4cO6tSpk7y8vBxdptOzHlSXLVumhQsXateuXSpfvryeeeYZ9ejR466fJqXfpgsrUqQI4xfvQ1hYmBYtWqRNmzbpzp07Cg4OVqNGjVS/fn1VqlRJefPmdXSJTsd6GP/9icDVq1e1f/9+ff/99zp27Jji4uKUnp6uPn36aPDgwY4q1emdPXtW/fv3186dO2WxWBQUFKQePXqoW7duCgwMtPs1Ag8mKSlJzZs318CBA9WjRw/bzAnSb9/56Oho3blzR4GBgQ6s0jzi4+N1+/Zt3b59W0FBQTp27JiOHTumSpUqydfXV76+vo4u8b4Rbp3UxYsXdfz4cR0+fFj79+9XRESEPD09FRwcrJkzZxJyH1BCQoKKFy+utm3bqkGDBtq3b5/WrVunpKQktW3bVj169FDnzp356fEBrVmzRgsWLFBYWJg8PT1VvXp1NW3aVJUrV1aZMmVUsGBBR5folG7fvm13khAZGanvv/9eGzZs0LPPPquWLVv+6Th+3Jt1GEeHDh0UGBioSpUqqVSpUlq/fr0WLFig1NRUBQcHa/z48WrRooWjy3Vq1g6Gjz76SJ9//rl27dql/Pnz2w2pOXz4sMqWLcvsNA/Iuk/XrFmj119/XYZh6NatW3rllVc0aNAgR5eXZYRbJ2H9z75z507bleRW1rlW9+7dqxs3btx1RSnun/U/+hdffKHZs2frhx9+sG27cuWKtm7dqvnz5ys0NFSXL192qjPZnMJ6l5vfTz9169YtLV68WMuWLVNERITy5Mmj7t2763//+58DK3Ue1uPD4cOHtXTpUq1atUqJiYlq1qyZQkJCbPPZImusJwJhYWFq06aNfv31V7sL8n744Qd17NhRhQoV0vTp09W0aVMHVuv8rMfh5s2bq3Hjxvrvf/9rtz0pKUnvvPOOihcvroEDBzqoSudn3c8XLlxQnTp1NGrUKNWqVUuNGjXShg0b1KJFC23YsEH58+dX7dq1nepkmMkNnYSrq6tSU1PVq1cvpaenq0OHDnrmmWfUoEEDBQUFKSgoSG3atFFsbKykP59dAfevfv36On36tO0K6YyMDPn6+qpnz57q0aOHLdhyUU7m/f4uN7/88osMw9Cjjz6qF154QS+88IJ++eUXzZ49m1knMsH6C8Jzzz0nNzc324T2S5cuVYMGDRQSEqKpU6eqQIECjizTaVm/r8ePH1eRIkWUlJQkb29v20lF7dq1NWLECBUuXJhgmw0sFotSU1NVokQJhYeH29Zbp8HMnTu3Vq1a5dQ9izlBRkaGXF1dNWvWLJUrV04jRozQ999/r2LFiqlBgwZKT0/XsWPH9NNPP9nNvuIMSD9OwHqL0p9//lmtW7dWfHy8Nm3apHbt2qlMmTIaP368IiMjlTt3bvn5+Uli7sqssAbVqKgo1a9fX9OmTdPWrVsl/f/9aRiGXFxcVLx4cUnc2SmzrN/lI0eOqF+/furUqZPq1aunRx55ROPHj9eNGzdUunRpTZkyRSEhIQ6u1rn88MMPOnfunLZt26bRo0dr9OjROnDggFavXq0NGzZo9+7dji7R6bVu3VpxcXGaPHmy7ty5YzcsKTw8nH2cjdzd3dW6dWutX79eK1eulCS5ubnJYrFo06ZNioiIUK9evRxcpXOzfn8vXryoatWqSZLefvttderUSbly5ZKrq6uuXr2qxMREpxuCx7AEJ2DthW3VqpWqVq2qLl26yMvLS2fOnNGSJUu0aNEiubu7q06dOnr11VfVsmVLSQSvrIqKitI777yjgwcP6sCBA6pdu7YGDhyobt26cTvNB2S9G1bt2rXl4+Oj5s2bq1y5cgoLC9OyZcv06KOPau7cudxtKBOsx4dDhw5p1qxZmjp1qgoWLKikpCTlypVLKSkp6t27t1JSUvTdd985ulynkpycbHcRkyQtWbJEr776qkqWLKkaNWqoevXq2rlzpxYuXKjNmzc7XQ9XTmU9ER42bJgWL16sRx99VDVr1lRCQoL27t2rdu3a6cMPP3Rwlc4rIyNDFotFFotFixYt0qxZs7R9+3YVLVpU27dvV6VKlZSYmKhy5crp/fffV9euXR1dcqYQbnM4a2/iuXPnVKZMGZ09e9Zu6q+YmBgNHDhQPj4+Sk5O1smTJzVv3jy7eXDx15KTk/Xzzz/b7bO0tDRdv35dhw4d0qJFi7RhwwalpqaqRo0a+uCDD1SlShXHFeyE4uPj5enpKQ8PD8XGxqpMmTI6cuSIrQc8OTlZBw8eVI8ePdSnTx+9/fbbnJxlUvv27bV371598skn6tGjh90265XmX331FTd2yYRnn31Wb7/9tooXL267PakkrV+/XuvWrdOpU6d0+vRp+fn56ZVXXnG6AOAsVqxYoe+//16HDh2Sq6urRowYoSZNmnAxWTb59ddf1aFDB509e1a5cuXSyZMnFRkZqZkzZ+rw4cN2Q0OchgGnEBYWZjz22GPG1q1b79q2atUqo0uXLsaJEyeMRx991Bg/fryRnp7ugCqd08yZM43KlSsbhmEYV69eNX755Re77SkpKUZkZKQxb948o0aNGsbmzZsNwzCMjIyMf7pUpzV+/HgjJCTEWLp0qbF+/XrjySefNE6cOHFXu2nTphlVq1Y1UlJSHFCl87B+96z/zyMjI41OnToZwcHBhouLi9GhQwfjm2++MSIjI41XX33V6NChg3H06FHDMAwjOTnZYXU7kytXrhhNmzY1DMMwbt++bQwdOtTYtGmTcf36dcMwDCM1NdU4d+6ckZyczD7NJtbvc0xMjHH48GFj06ZNxoEDBzgeZKObN28aM2bMMI4cOWKkpaXZ1sfExBijR482Hn30UcNisRhFixY1OnXqZOzYscOB1WYdPbdOIiEhQU899ZQuXbqkiRMnqnr16rbJ2F944QWdP39e69ev1xtvvKGDBw9q3bp1Dq7YuVy6dEn+/v4aOXKkpk2bpo4dO6pnz55q2rSpChUqZGvHTTIyzzAMjRw5Uj/88IOSk5NVvnx57d27V02bNtXkyZPtblE6atQohYWFMXbxPsTHxytfvny2nthz587pzJkz2r9/v/bt22e7FXehQoX05ptvcvHNAzh58qTq1KmjO3fuqGzZsurSpYvat2+v8uXLy9PT027mDzy4nj17auXKlfLz85O/v79KlSqlunXrql69eqpatSrXlDyAhQsXasyYMapYsaLKly+vWrVqqVq1aipbtqwMw1BkZKRiYmIUGxur+vXr3zUsx1kQbp3IL7/8omHDhunSpUuqWLGivLy8dODAAcXExOiTTz5R69at1axZM9WoUUNTpkxxdLlOwTAM20Vi0m9TzKxZs0bz58/Xli1b5O3trY4dO6p3796qUaMGY24fQGxsrDZs2KB169bpxx9/tF24V7NmTQUFBenIkSOKiIjQiBEj7pruDvb27dunrl27Kioq6q5hBhkZGYqIiNDJkycVFham48eP6/z58ypYsKDq1KmjYcOGqUSJEg6s3nmEhobK3d3ddnvX06dPa+bMmVq6dKmuXLmihg0bqlOnTurYsSM3EnhA1rHjy5cv19ChQ/Xtt9/Kw8ND27ZtU1hYmC5duqS8efPK19dXM2bMYA7sLEpPT9eWLVu0ceNGHThwQHfu3JG/v7+qVq2qJ554QtWqVbPr0HFWhFsnc/PmTS1fvlwbNmyQm5ubvL291bdvXzVs2FBLlizR8OHDFRYWZjcuF/f2zTff6ObNm2rZsqVKlChhd/OLK1euaOnSpfrqq6909OhR5c+fX8ePH2du20z64wmEJNsvDdarns+cOaNcuXJpzJgxevXVVx1YrXP45Zdf9Ouvv6pJkyb65ptv1Lt3bz333HN69tln7ea0TUxM1MmTJ3X8+HEdPHhQoaGh+vzzz9WgQQMHVp+zGf93nUNYWJiGDh2q559/XgMGDLhr2r/Tp0/r/fff12effaYFCxaoZ8+eDqza+Vn376RJkxQfH6/JkyfbtiUnJ2vv3r1as2aNYmJimMs9m8TExGj9+vXauHGjTp06JYvFojJlyqhGjRqqUqWKGjZsaBtn7mwIt04gKipKGzduVGBgoKpUqWI7q0pKSrLd6vHOnTtatGiRLl68eNeE17i35557TvPmzVORIkXUsmVLdenSRVWrVpWvr6/d8IOTJ09q48aNGjlypAOrdX5r1qxRkyZN7O6e9eOPP2rbtm1auHChnnnmGY0YMcKBFTqfsLAwhYaGaseOHTp8+LCKFCmirl27KiQkRI8++qit3a1btxQREaGaNWs6sNqcz9qD2LVrV3l7e2vq1KkqVKiQDMPQ8uXLNW3aNJ08eVI9evTQxx9/LHd3d+YVzybp6el655139NNPP+nrr7/+0zYMDXtw1llrfi8yMlJr167Vli1bFBUVJRcXF4WGhjrt3NiE2xzK+lPj1q1bNXr0aP3666+6ffu28uTJo9atW6tnz56qU6eO8ufP77RnVjlFWlqa5s2bp08//VSHDx/WI488os6dO9vG1BUqVIgxddng8OHD6ty5s8qUKaNq1aqpXbt2dsMP0tLSlJiYaHfnJ/w56/EhKipKixYtUq9evZSWlqYTJ05o69at2rx5s6KiopQvXz5t2LBB5cuXd3TJTsUwDPn4+GjLli22qb2WLFmiN954Q6VLl1bz5s31ySefqEuXLpo6dSrhNpusX79eAwcO1I0bN9SvXz/16NFDVatW5ZjwkBw8eFARERGqXbu2SpcubVv/ww8/6MSJE7abwTgjwm0OZT1YNmnSRKVKldJ///tf+fn5admyZZo7d64OHjwoHx8fjRo1SmPHjv3Tn37x1wzDUHp6ul1wvXz5smbOnKmvvvpKUVFRqlatmrp27aomTZowf+UDunjxotatW6fjx48rPDxcsbGx8vPzU6tWrdS8eXNVqFCBO75l0vDhwxUeHm672Yj028WnUVFROnz4sLZs2aJPP/2U3sVM2rVrl4YOHap169YpICBAcXFxatu2rYKDg/Xpp59Kkv773/9q3759WrRokYoWLergis0hOjpay5Yt0969exUeHq4CBQqobNmyql27tqpXr64qVaowjd0DsB4Drl+/rsGDB2v37t2yWCy6fPmyHn/8cY0ePVp9+/Z1dJnZ4x+alQFZkJKSYjRu3Nj48ccf79oWFRVljB071pg9e7ZhGIbdlB7InHtN6XXw4EGjf//+hsViMZo1a/YPV2Ved+7cMfbv3298/PHHRoMGDYw8efIY/v7+xrJlyxxdmtNITU01DMMwPv74Y+Odd965Z7uEhIR/qiRTOXv2rFGlShXjyy+/NFJTU40hQ4YYFStWtDsWr1271ihXrpzjijS548ePG2+//bbRokULo2bNmkblypWNsLAwR5fl1Kw5YeTIkUa1atWMxYsXGxcuXDAOHTpkDB482ChUqJDx/vvvO7jK7EHPbQ5kHQ9z5swZffHFF3J1ddVbb70l6bfeRom7j2UnwzAUERGhw4cP68CBAypXrpy6desmHx8fWxvrVGF/NlYJWffrr7+qZ8+eqly5siZPnmy3z2HP+L9e7aVLl+qXX35Rly5d9Nprr+nYsWNatmwZN27JZn379tXSpUtVrFgx3b59W5999pk6dOhg296rVy+5urpq/vz5DqzS+Rm/+7Xm8OHD+vnnn1W6dGk9/vjjyps3rzIyMrRlyxatX79eU6ZMcdqpqRwpPT1dP/30kypUqCBJatu2rZ5++mn17t3b1sYwDL3yyitatWqV1qxZo6CgIEeVmy0ItzlYq1attHnzZvn4+GjKlCnq2LEjV+pnI2tQXbBggaZNm6azZ8+qVq1aunDhgtLS0vT8889r2LBh8vDwcHSpTsv6h2vatGkKCAhQixYt7ho/N2HCBPn4+HAh2d+wjrMtX768+vfvr0qVKqlHjx6KiYlRcHCwXnjhBXXo0IFpvrLRpk2btG/fPrVv317Vq1e3rT948KC6dOmi5cuXc4FeNhk/frxWrVqlpKQknTlzRp999plTj/nMSdauXatRo0bpiSeeUL169XT06FF5eXlp0qRJkv7/cIWrV6+qUqVK+vbbb+1mXXFGhNscJCUlRe7u7raz2OTkZO3atUtffPGFVq9eLU9PT7Vr1059+/ZVjRo16OXKJsWLF9ewYcMUEhKijIwMnTlzRqtWrdLKlSs1ffp0tW7d2tElOrXY2Fi1a9dOqampKliwoGrWrKnmzZurQYMGSkpKUo0aNTRo0CANHTrU0aXmeNHR0QoICFBkZKRKlCihpKQkHTp0SJ9//rlWrlyp9PR0/ec//1Hnzp3VoUMH22wqyD4HDx7UkCFDVLZs2Xte0Y/7Yw1VYWFh6tatmz766CN17NhRXl5e2rVrl2rWrKmJEyeqTJky6tKlC7+aZVFYWJiWLl2qs2fPKi4uTjdv3tSlS5f04Ycfqm3btrY5g1evXq2ePXvq9u3bDq74wRFuc5AXXnhBzz33nGrVqnVX0L1x44ZWrFihr776Snv37lXp0qV1+vRpBtdnkbVH8fDhw2rRooUiIiLsJgVPT09Xp06d5OPjo88++4ypZx7Q0aNH9cMPPygsLEwRERFKSUlRSkqKYmJi5OPjo3379nGDjL9gDQGTJ0/W4sWLdfTo0bvaWG+SMW/ePIWGhurkyZMqV66cA6o1t5s3b2rnzp2qUKGCypYt6+hynJr114iQkBAlJSVp4cKFmjFjhubOnWv7jr/zzjvav3+/VqxY4eBqnV9UVJR27typ/fv3a8+ePYqNjdUjjzyiEiVKKCUlRQkJCerRo4d69Ojh6FIfGKdBOUR6erquX79uG3YwYsQI1a9fX3Xr1pWfn58KFSqkAQMGaMCAAfr555917Ngxubq63nV3Itwf60lDWlqaihYtqu+//14dO3a0bXd1ddXTTz+t//3vfwTbbFC5cmVVrlxZISEhCg8P1+7du3Xz5k15enqqVatWBNu/Yf2+LliwQKdOnVKDBg3UvXt39enTxzbMw8fHx/aH6cqVKwxhekgKFiyozp07O7oMU7D+7XJ1dbXd4W3evHl6+umnbW1OnDjBbBQPyHpyXKJECfXq1Uu9evXSqVOntGPHDu3fv1979+7VjRs3VL58edvd+JwdPbc5UHx8vOrUqaPTp0+rWLFi6tChgzp16qTg4GAVLlyYeW2zUWpqqnr27Kno6GiNHz9elStXVtGiRRUfH6++ffsqb968mj9/PheSZZK1Z9z4v3uVL126VF5eXipfvrxq1Kih/PnzKzU1le/yfbDuyyNHjqhmzZr6/PPPtX37du3YsUMxMTF64okn1L9/f3Xq1MnRpQKZYv1ur1y5Ui+++KI++ugj9enTRxcuXFCBAgUUERGhOnXqaN26dapTp46jyzWFP04JmJKSoiNHjmjTpk26fv26PvroIwdWl30ItzmA9T/4tm3blJycrNatW8tisSgmJkZz5szR119/rZMnT6p8+fJ68skn1alTJ7uLG/BgwsPDNWTIEJ06dUq1a9dW0aJFFRoaqoCAAH322WeqUKECc4RmkvUXhRkzZmj27NlKSkrS7du3lZqaqscff1zjx49XixYt+OXhPvz+p9uEhAQtXrxYN27c0K+//qr9+/dr/fr1CgsLk6urq9q1a6dnn31W9erVc3TZwF+y/t0LDw9X+fLlNWbMGK1evVoZGRkaM2aMUlNTtWLFCnl6emrjxo2OLtfpGYahAwcOaOPGjYqOjtZjjz2mVq1a2Q1d+v1dT50d4TaHuHHjhu32ryNGjJCnp6ctTBmGoZiYGM2aNUuvv/66Ro4cqffee48J77NZaGiovv76axmGoYoVK6pTp0567LHHHF2WUytYsKDGjx+vPn36qGDBgjp06JAmT56s0NBQfffdd2ratKmjS3QaLi4uWrt2rdq2bWtbl5GRoWvXrunnn3/Wnj17tHjxYvn7+2v9+vUOrBS4P3FxcSpfvrw2btwoLy8vff3119qyZYsSExN17do1PfPMMxo8eDAzgDwA68nxt99+q0mTJskwDAUEBGjr1q3y9/dXcHCwOnfurBYtWsjPz8/R5WYbwq2DWXsE3377bW3evFmLFi2Sv7+/DMPQvn37NG7cOIWHh6tWrVqaM2eOSpYsqYSEBHl5edGb+ICuXr2qr776SikpKapQoYKeeOIJFS5cmN7EB2Q96dq0aZMGDBig8+fPKyMjQxaLxXYy1qxZMwUHB+uDDz5gX98HwzB07NgxVa5c+Z5tUlJSFBUVpVy5csnf35/vMXIs6zFi3bp1eu+997R9+3bbtpiYGJ0/f14VKlSQq6srHTgPyJoTKleurM6dO2vChAnq27evoqKiVK9ePX388ce6c+eOunXrZqrZPxhE6GDW/7jz58/XK6+8In9/f0nS1q1b9eabb+rOnTuaOHGiFixYoMGDB2vt2rW2i28Itpln/YO/evVqvfnmm7p586ZcXFx048YN+fv768UXX9Tzzz/v6DKdmvU7bRiGPD09tX//ftWqVUuGYSglJUUeHh5q3769lixZQvi6TxaL5Z7B1hoUPDw87O4Pz75FTmU9RsTHx6tgwYJ2F0AWKFBABQoU4JfJbGAYhlxcXHTx4kVdvXpVgwYNkvRbvpg/f76aNm2qhIQEXb58Wa+99pqDq81epCMHs1gsunjxotzd3fX444/b1r///vsqXry4NmzYoEGDBmngwIG6dOmSwsPD+Q//AKz7bty4cWrSpIm2b9+uM2fOKDw8XG3atNGIESM0c+ZMB1fp/AzDsN2wYdiwYdq3b58tgF28eFGrV69mXGg24XgAZ2D9kfjUqVM6cuSIrl27po8++kjr16/XSy+9pLCwMCUnJ9va871+cNZ9GB4errJlyyotLU179+5Vvnz5bHcga9WqlZKTk1WmTBlHlprt6LnNAfLly6dSpUpp5cqVqlatmmbPnq2DBw9q2bJlKlSokCSpXr16+u9//8v0Pg/IxcVFUVFRunTpkkaMGCF/f39lZGSoRIkSeu+995SQkKC1a9fqmWeeuetOWvhrvx8mY7FYlJqaqnXr1mnMmDEKCQmRh4eHypYtq5MnTypXrlwaNWqUgysG8E+x9sSGhISofPny+uijj9S6dWsVKlRIP/30k1555RVVrlxZtWrVUq1atZz+9q85SfPmzZUnTx55eHgod+7ccnFx0eHDhxUQEKANGzYoJibGdLMBMeY2h5gyZYrGjx+vggULysXFRS+99JLGjBljt33JkiU6fPgwY20f0MmTJ9W9e3eNHj1affr0kSTbtFQ7duxQ79699csvvzBNVRa988472rVrlxITE1WwYEEFBQXJ19dXt2/fVnh4uMqVK6dBgwbZhuAA+HcwDEN58uTRvn37VKVKFUnSqFGj5Ofnp6tXr2rfvn22oUuDBg1Sz549HVuwCaWkpOjpp5/WL7/8osTERCUmJmrOnDlq06aNo0vLVuaK6k5s7Nixat26tdatW6cGDRrY3df5559/1vLlyzVkyBBJ///nHWTN448/ripVqui1116Tt7e3OnXqJHd3d12/fl2LFy/WY489Jnd3dy7IuU/WHpmoqChNnjxZ8+bNU6NGjeTm5qaLFy/q6NGj8vf318svv6zx48c7ulwA/zDrMeKzzz5TyZIlbcH2/Pnz+uKLL3T27FkVKFBA8fHx2rx5s7755hu78ePIHunp6fLw8NB7772nb775RgkJCWrYsKHpgq1Ez22Od+PGDXXu3Fl58+bVqlWr6E3MJOtB9cqVK5ozZ45u376tKVOmKCkpSUOGDNGOHTuUO3dulS5dWr/++qsk6ZNPPlGDBg0It/fJ+kvCiBEjFBkZqWeffdZ2t7fTp09r8+bN+vjjj5WamqqVK1fa/rAB+HewHiNq1qypevXq2W4UMHnyZK1fv17bt2+XxWLhePsQrFy5UtOnT1eBAgXUsGFD1a5dW1WqVDH9nTcJtzlccnKyduzYIV9fX1WpUoUhCZlk3V/9+/fXnTt31KNHD7Vr107SbycOe/bs0dGjR3X+/HkVLVpUAwYM0COPPOLYop2QYRgqVKiQFi1apFatWt21/fr166pbt646d+6sqVOnciU08C9z+/ZtVahQQcWLF1fVqlXVsWNHPf/885o0aZLtdrtpaWnKyMiQh4eHg6t1btaOmVWrVmngwIFq0KCB0tLStGfPHrm5ualu3bpq3769KleurCpVqpgyUxBuYXpXrlxRpUqVtGnTpnv2Gm7btk0NGjSQu7s7wSsTfv9z4/vvv69Tp04pLS3NNj+lYRjKyMiQq6ur+vfvr5SUFM2ePds0d8EBcH+sczWvWbNGu3fv1tWrV/XTTz9pwIAB6tixo5544glCbTaxdup07NhRQUFBeu+99yT9dvKwdOlSffXVV9qyZYuaNGmiLVu2OLjah4MxtzAt63/wzz//XIGBgXcF29+H2AkTJqh3794aMGAAwTYTrPtw9uzZatmypSTZrro1DEOGYdh+aqxZs6aWL19OsAX+haxzNVeuXFmJiYk6fPiwFi9erGPHjumHH36w9eg++eSTdtNiIvNcXFyUkZGhChUqqGLFirb1bm5u6tmzp3r27KmrV6/q3LlzjivyITNfXzTwf6w/tZw8eVK1a9dWamqq3cV4vw+xHTp00IEDB/7xGp2di4uLbt++ratXr+rAgQMaOnSovv32W924cUMWi8Xu566dO3cqMDDQgdUCyAny5MmjJ554QjNmzNDy5cs1evRo2+13Dx065OjynNbv/75t2rRJe/bs0fTp0xUREaG0tDS7dkWLFlWtWrUcUeY/gp5bmF6FChW0dOnSuy7G+33P7datW9WoUSNJ4kKyTPLy8tLq1au1evVq7d69WwcOHNCcOXNUvXp1NW/eXPXr15enp6c2bNig9evXO7pcADlIoUKF1KVLFz355JM6f/68ihQp4uiSnJbFYlF0dLT8/PwUERGh8PBw3bp1S927d1ffvn3VuHFjlS5dWnnz5nV0qQ8dY25heuvXr1e7du304Ycf6tlnn7W7OYNhGDpy5Ijq16+vn3/+WSVKlGDM7QNITEzUwYMHtXTpUp04cUJJSUkqVaqUMjIytH37dl2/ft3RJQKAqVj/Zm3btk2TJk2yG0cbHh6uqVOnasWKFXJxcVHr1q3VqlUrde/eXfny5XNg1Q8X4Rb/Cs8++6yWL1+uQYMGqVOnTgoICFChQoW0e/duTZw4Ub6+vlq6dCmzUWSjGzduaMeOHVq1apW2bt16141JAAAPzvp3q1WrVgoMDNSnn34qSdq/f7/c3NxUrVo1SdLy5cv1ySefaNeuXUpISDD1dGCEW/wr3Lx5U2+++abmzZunlJQUBQYGKjY2VpcuXdLAgQM1atQolSlThnD7EBiGoQsXLqhw4cLKkyePo8sBANMxDEOenp7av3+/7eLpOnXqqEePHho+fLhd23/D3znCLf5Vzpw5o127dmnPnj3y8vJShw4d1KxZM4YhAACcjnVIwty5c/Xee+/p9OnTkqRLly6pbNmy+vHHHxUUFGRrV7p0aX355Ze2a0zMinCLfz3G2AIAnNG97v42adIkbdq0STt27JBhGHJxcdHu3bvVokULJSUlObjqh8/c/dLAfSDYAgCc0R+nYxwyZIhCQ0M1d+5cvfDCC3ZTMs6aNUsdOnRwcMX/DHpuAQAAnNS97v7Wv39/derUyTYdY/78+bV+/XrVq1fP0SU/dIRbAAAAE/j93d/+zdMxEm4BAABM5saNG9q5c6e+++67f910jIRbAAAAk/o3TsdIuAUAAIBpMFsCAAAATINwCwAAANMg3AIAAMA0CLcAAAAwDcItAAAATINwCwAPSb9+/WSxWGSxWOTu7i5fX1+1aNFCX3zxhTIyMh7qe0+YMMH23vdazp0791BrAABHYCowAHhI+vXrpytXrujLL79Uenq6rly5oo0bN2ry5Mlq0KCBVq9eLTc3t4fy3vHx8UpISLA9rlmzpgYOHKgBAwbY1hUpUkSurq4P5f0BwFHouQWAh8jT01N+fn4qXry4qlWrpldffVWrVq3Shg0bNG/ePEnS+fPn1bFjR+XNm1fe3t7q1q2brly5Yvc6s2bN0qOPPioPDw899thj+vrrr+22WywWffrpp+rYsaO8vLz03nvvyc/Pz7a4uroqX7588vPzU2hoqCpUqKC0tDS71+jSpYv69Okj6bee3ypVqmj27NkKCAhQnjx51LVrV926dcvuOV9++aXKly+vXLlyqVy5cpo5c2b27kAAyCTCLQD8w5o2barKlStrxYoVMgxDnTp10s2bN7Vz505t3rxZZ8+eVffu3W3tV65cqZdeekkvv/yyjh8/rueff17PPvustm/fbve6b7zxhjp27Kjw8HA999xz93z/rl27Kj09XatXr7atu379utauXatnn33Wtu7MmTNaunSp1qxZo40bN+rIkSMaMmSIbfvcuXP12muvaeLEiTp16pQmTZqk119/XV999VV27CYAyBoDAPBQ9O3b1+jYseOfbuvevbtRvnx5IzQ01HB1dTXOnz9v23bixAlDkrF//37DMAyjXr16xoABA+ye37VrV6Nt27a2x5KM4cOH37OWUqVKGR9++KHt8aBBg4w2bdrYHk+bNs0oXbq0kZGRYRiGYbzxxhuGq6urceHCBVubDRs2GC4uLsbly5cNwzCMgIAAY+HChXbv89Zbbxl169a9Zx0A8LDRcwsADmAYhiwWi06dOqWAgAAFBATYtj3++OPKnz+/Tp06JUk6deqU6tevb/f8+vXr27Zb1ahR477ff8CAAQoNDdXFixcl/Ta8wHoBnFXJkiVVokQJ2+O6desqIyNDp0+f1rVr13ThwgWFhIQob968tuXtt9/W2bNn739HAEA2ezhXMgAA/tKpU6cUGBhoC7l/9Mf1f2zzZ8/z8vK67/evWrWqKleurPnz56tVq1YKDw/XmjVr/vI51vezWCy22R7mzp2r2rVr27XjIjUAjkTPLQD8w7Zt26bw8HB16dJFjz/+uM6fP68LFy7Ytp88eVKxsbEqX768JKl8+fLavXu33Wvs3bvXtj2r+vfvry+//FJffPGFmjdvbtd7LP12odulS5dsj/ft2ycXFxeVLVtWvr6+Kl68uH755ReVKVPGbgkMDHygugDgQdBzCwAPUXJysqKjo++aCqxdu3bq06ePXFxcVKlSJfXq1UvTpk1TWlqaBg8erEaNGtmGGYwePVrdunVTtWrV1KxZM61Zs0YrVqzQli1bHqi2Xr16adSoUZo7d67mz59/1/ZcuXKpb9++eu+99xQXF6cXX3xR3bp1k5+fn6TfZlR48cUX5e3trTZt2ig5OVkHDx5UTEyMRo4c+UC1AUBW0XMLAA/Rxo0bVaxYMT3yyCNq3bq1tm/fro8//lirVq2Sq6urLBaLvvvuOxUoUEANGzZU8+bNVbp0aS1ZssT2Gp06ddJHH32kd999VxUqVNDs2bP15ZdfqnHjxg9Um7e3t7p06aK8efOqU6dOd20vU6aMnnzySbVt21YtW7ZUcHCw3VRf/fv312effaZ58+apYsWKatSokebNm0fPLQCH4iYOAPAv1qJFC5UvX14ff/yx3foJEybou+++05EjRxxTGABkEcMSAOBf6ObNmwoNDdW2bds0Y8YMR5cDANmGcAsA/0LVqlVTTEyMpkyZoscee8zR5QBAtmFYAgAAAEyDC8oAAABgGoRbAAAAmAbhFgAAAKZBuAUAAIBpEG4BAABgGoRbAAAAmAbhFgAAAKZBuAUAAIBpEG4BAABgGv8PKVydXTlfOn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36" name="AutoShape 4" descr="data:image/png;base64,iVBORw0KGgoAAAANSUhEUgAAArcAAAIACAYAAACYUkS6AAAAOXRFWHRTb2Z0d2FyZQBNYXRwbG90bGliIHZlcnNpb24zLjUuMiwgaHR0cHM6Ly9tYXRwbG90bGliLm9yZy8qNh9FAAAACXBIWXMAAA9hAAAPYQGoP6dpAABT2ElEQVR4nO3dd3QUZf/+8WtTgUBCTwgEDBIECb2D9M5DFSmCFA2gNAWkiD4ijwoINhQEAQsi0gXpEDpSIk0gFDFgEAKEGpKQhNT5/eF39+eKKAnBzY7v1zlzDjtz7+5n5yyTa+695x6LYRiGAAAAABNwcXQBAAAAQHYh3AIAAMA0CLcAAAAwDcItAAAATINwCwAAANMg3AIAAMA0CLcAAAAwDcItAAAATINwCwAAANMg3AJAFh07dkzPPvusAgMDlStXLuXNm1fVqlXT1KlTdfPmTUeXJ0lauHChpk2bdt/tGzduLIvFYlty586typUra9q0acrIyLC169evnx555JEs1TRz5kzNmzcvS88FgL9DuAWALJg7d66qV6+uAwcOaPTo0dq4caNWrlyprl276tNPP1VISIijS5SU+XArSaVLl9a+ffu0b98+LVmyRMWLF9eIESM0bty4bKmJcAvgYXJzdAEA4Gz27dunQYMGqUWLFvruu+/k6elp29aiRQu9/PLL2rhxowMrfDC5c+dWnTp1bI/btGmjcuXKacaMGXr77bfl7u7uwOoA4K/RcwsAmTRp0iRZLBbNmTPHLthaeXh4qEOHDrbHGRkZmjp1qsqVKydPT08VLVpUffr0UVRUlN3zHnnkEfXr1++u12vcuLEaN25se7xjxw5ZLBYtWrRIr732mvz9/eXt7a3mzZvr9OnTds9bt26dfv31V7uhBpnl7u6u6tWrKzExUdeuXbtnuzt37mjcuHEKDAyUh4eHihcvriFDhujWrVt2n/HEiRPauXOnrZ6sDm8AgD9Dzy0AZEJ6erq2bdum6tWrKyAg4L6eM2jQIM2ZM0dDhw5Vu3btdO7cOb3++uvasWOHDh8+rMKFC2eplldffVX169fXZ599pri4OI0dO1bt27fXqVOn5OrqqpkzZ2rgwIE6e/asVq5cmaX3sDp79qzc3NxUoECBP91uGIY6deqkrVu3aty4cWrQoIGOHTumN954wzbEwdPTUytXrtRTTz0lHx8fzZw5U5L+9AQBALKKcAsAmXD9+nUlJiYqMDDwvtr/9NNPmjNnjgYPHqzp06fb1letWlW1a9fWhx9+qIkTJ2aplscff1wLFiywPXZ1dVW3bt104MAB1alTR48//rjy588vT09Pu2EG9yMtLU2SdO3aNX388cc6fPiwunbtqty5c/9p+9DQUG3atElTp07V6NGjJf02RCMgIEDdu3fX/PnzNWDAAFWtWlW5c+eWt7d3pmsCgPvBsAQAeIi2b98uSXcNN6hVq5bKly+vrVu3Zvm1fz/0QZIqVaokSfr111+z/JqSdOLECbm7u8vd3V3+/v56//331atXL82dO/eez9m2bZukuz9n165d5eXl9UCfEwAyg55bAMiEwoULK0+ePIqMjLyv9jdu3JAkFStW7K5t/v7+DxRECxUqZPfY+vN+UlJSll9Tkh599FEtXrxYFotFuXLlUmBgoPLkyfOXz7lx44bc3NxUpEgRu/UWi0V+fn62/QAADxs9twCQCa6urmrWrJkOHTp01wVhf8YaQC9fvnzXtkuXLtmNt82VK5eSk5Pvanf9+vUHqDjzcuXKpRo1aqh69eqqUKHC3wZb6bfPmZaWdtcFZ4ZhKDo6OsvjigEgswi3AJBJ48aNk2EYGjBggFJSUu7anpqaqjVr1kiSmjZtKkl2Y2Ml6cCBAzp16pSaNWtmW/fII4/o2LFjdu1+/vlnuxkQMsvT0/OBe3Lvh/Vz/PFzfvvtt0pISLD7nP9UTQD+nRiWAACZVLduXc2aNUuDBw9W9erVNWjQIFWoUEGpqan68ccfNWfOHAUHB6t9+/Z67LHHNHDgQE2fPl0uLi5q06aNbbaEgIAAjRgxwva6vXv31jPPPKPBgwerS5cu+vXXXzV16tS7furPjIoVK2rFihWaNWuWqlevLhcXF9WoUSM7doOdFi1aqFWrVho7dqzi4uJUv35922wJVatWVe/eve1qWrx4sZYsWaLSpUsrV65cqlixYrbXBOBfygAAZMmRI0eMvn37GiVLljQ8PDwMLy8vo2rVqsb48eONq1ev2tqlp6cbU6ZMMcqWLWu4u7sbhQsXNp555hnjwoULdq+XkZFhTJ061ShdurSRK1cuo0aNGsa2bduMRo0aGY0aNbK12759uyHJWLZsmd3zIyMjDUnGl19+aVt38+ZN46mnnjLy589vWCwW4+8O+40aNTIqVKjwt5+9b9++RqlSpezWJSUlGWPHjjVKlSpluLu7G8WKFTMGDRpkxMTE2LU7d+6c0bJlSyNfvnyGpLteBwAehMUwDMOx8RoAAADIHoy5BQAAgGkQbgEAAGAahFsAAACYBuEWAAAApkG4BQAAgGkQbgEAAGAa3MRBUkZGhi5duqR8+fLJYrE4uhwAAAD8gWEYio+Pl7+/v1xc7t0/S7jVb/d3DwgIcHQZAAAA+BsXLlxQiRIl7rmdcCspX758kn7bWd7e3g6uBgAAAH8UFxengIAAW267F8KtZBuK4O3tTbgFAADIwf5uCCkXlAEAAMA0CLcAAAAwDcItAAAATINwCwAAANMg3AIAAMA0CLcAAAAwDcItAAAATINwCwAAANMg3AIAAMA0CLcAAAAwDcItAAAATINwCwAAANMg3AIAAMA0CLcAAAAwDcItAAAATMPN0QU4k+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srd+7caty4sU6cOGHXJjk5WcOGDVPhwoXl5eWlDh06KCoq6p/8KAAAAMgBHBpud+7cqSFDhigsLEybN29WWlqaWrZsqYSEBFubqVOn6oMPPtCMGTN04MAB+fn5qUWLFoqPj7e1GT58uFauXKnFixdr9+7dun37ttq1a6f09HRHfCwAAAA4iMUwDMPRRVhdu3ZNRYsW1c6dO9WwYUMZhiF/f38NHz5cY8eOlfRbL62vr6+mTJmi559/XrGxsSpSpIi+/vprde/eXZJ06dIlBQQEaP369WrVqtXfvm9cXJx8fHwUGxsrb2/ve7arPnp+9nxQEzr0bh9HlwAAAEzsfvNajhpzGxsbK0kqWLCgJCkyMlLR0dFq2bKlrY2np6caNWqkvXv3SpIOHTqk1NRUuzb+/v4KDg62tfmj5ORkxcXF2S0AAABwfjkm3BqGoZEjR+qJJ55QcHCwJCk6OlqS5Ovra9fW19fXti06OloeHh4qUKDAPdv80eTJk+Xj42NbAgICsvvjAAAAwAFyTLgdOnSojh07pkWLFt21zWKx2D02DOOudX/0V23GjRun2NhY23LhwoWsFw4AAIAcI0eE22HDhmn16tXavn27SpQoYVvv5+cnSXf1wF69etXWm+vn56eUlBTFxMTcs80feXp6ytvb224BAACA83NouDUMQ0OHDtWKFSu0bds2BQYG2m0PDAyUn5+fNm/ebFuXkpKinTt3ql69epKk6tWry93d3a7N5cuXdfz4cVsbAAAA/Du4OfLNhwwZooULF2rVqlXKly+frYfWx8dHuXPnlsVi0fDhwzVp0iQFBQUpKChIkyZNUp48edSzZ09b25CQEL388ssqVKiQChYsqFGjRqlixYpq3ry5Iz8eAAAA/mEODbezZs2SJDVu3Nhu/Zdffql+/fpJksaMGaOkpCQNHjxYMTExql27tkJDQ5UvXz5b+w8//FBubm7q1q2bkpKS1KxZM82bN0+urq7/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HPqT6/v6BJyrD3D9ji6BABANqDnFgAAAKZBuAUAAIBpEG4BAABgGoRbAAAAmAbhFgAAAKZBuAUAAIBpEG4BAABgGoRbAAAAmIZDw+2uXbvUvn17+fv7y2Kx6LvvvrPb3q9fP1ksFrulTp06dm2Sk5M1bNgwFS5cWF5eXurQoYOioqL+wU8BAACAnMKh4TYhIUGVK1fWjBkz7tmmdevWunz5sm1Zv3693fbhw4dr5cqVWrx4sXbv3q3bt2+rXbt2Sk9Pf9jlAwAAIIdx6O1327RpozZt2vxlG09PT/n5+f3pttjYWH3++ef6+uuv1bx5c0nSggULFBAQoC1btqhVq1bZXjMAAAByrhw/5nbHjh0qWrSoypYtqwEDBujq1au2bYcOHVJqaqpatmxpW+fv76/g4GDt3bv3nq+ZnJysuLg4uwUAAADOL0eH2zZt2uibb77Rtm3b9P777+vAgQNq2rSpkpOTJUnR0dHy8PBQgQIF7J7n6+ur6Ojoe77u5MmT5ePjY1sCAgIe6ucAAADAP8OhwxL+Tvfu3W3/Dg4OVo0aNVSqVCmtW7dOTz755D2fZxiGLBbLPbePGzdOI0eOtD2Oi4sj4AIAAJhAju65/aNixYqpVKlSioiIkCT5+fkpJSVFMTExdu2uXr0qX1/fe76Op6envL297RYAAAA4P6cKtzdu3NCFCxdUrFgxSVL16tXl7u6uzZs329pcvnxZx48fV7169RxVJgAAABzEocMSbt++rTNnztgeR0ZG6siRIypYsKAKFiyoCRMmqEuXLipWrJjOnTunV199VYULF1bnzp0lST4+PgoJCdHLL7+sQoUKqWDBgho1apQqVqxomz0BAAAA/x4ODbcHDx5UkyZNbI+t42D79u2rWbNmKTw8XPPnz9etW7dUrFgxNWnSREuWLFG+fPlsz/nwww/l5uambt26KSkpSc2aNdO8efPk6ur6j38eAAAAOJZDw23jxo1lGMY9t2/atOlvXyNXrlyaPn26pk+fnp2lAQAAwAk51ZhbAAAA4K8QbgEAAGAahFsAAACYBuEWAAAApkG4BQAAgGkQbgEAAGAahFsAAACYBuEWAAAApkG4BQAAgGkQbgEAAGAahFsAAACYBuEWAAAApkG4BQAAgGkQbgEAAGAahFsAAACYBuEWAAAApkG4BQAAgGkQbgEAAGAahFsAAACYBuEWAAAAppGlcNu0aVPdunXrrvVxcXFq2rTpg9YEAAAAZEmWwu2OHTuUkpJy1/o7d+7o+++/f+CiAAAAgKxwy0zjY8eO2f598uRJRUdH2x6np6dr48aNKl68ePZVBwAAAGRCpsJtlSpVZLFYZLFY/nT4Qe7cuTV9+vRsKw4AAADIjEyF28jISBmGodKlS2v//v0qUqSIbZuHh4eKFi0qV1fXbC8SAAAAuB+ZCrelSpWSJGVkZDyUYgAAAIAHkalw+3s///yzduzYoatXr94VdsePH//AhQEAAACZlaVwO3fuXA0aNEiFCxeWn5+fLBaLbZvFYiHcAgAAwCGyFG7ffvttTZw4UWPHjs3uegAAAIAsy9I8tzExMeratWt21wIAAAA8kCyF265duyo0NDS7awEAAAAeSJaGJZQpU0avv/66wsLCVLFiRbm7u9ttf/HFF7OlOAAAACAzshRu58yZo7x582rnzp3auXOn3TaLxUK4BQAAgENkKdxGRkZmdx0AAADAA8vSmFsAAAAgJ8pSz+1zzz33l9u/+OKLLBUDAAAAPIgshduYmBi7x6mpqTp+/Lhu3bqlpk2bZkthAAAAQGZlKdyuXLnyrnUZGRkaPHiwSpcu/cBFAQAAAFmRbWNuXVxcNGLECH344YfZ9ZIAAABApmTrBWVnz55VWlpadr4kAAAAcN+yNCxh5MiRdo8Nw9Dly5e1bt069e3bN1sKAwAAADIrS+H2xx9/tHvs4uKiIkWK6P333//bmRQAAACAhyVL4Xb79u3ZXQcAAADwwLIUbq2uXbum06dPy2KxqGzZsipSpEh21QUAAABkWpYuKEtISNBzzz2nYsWKqWHDhmrQoIH8/f0VEhKixMTE7K4RAAAAuC9ZCrcjR47Uzp07tWbNGt26dUu3bt3SqlWrtHPnTr388svZXSMAAABwX7I0LOHbb7/V8uXL1bhxY9u6tm3bKnfu3OrWrZtmzZqVXfUBAAAA9y1LPbeJiYny9fW9a33RokUZlgAAAACHyVK4rVu3rt544w3duXPHti4pKUn/+9//VLdu3WwrDgAAAMiMLA1LmDZtmtq0aaMSJUqocuXKslgsOnLkiDw9PRUaGprdNQIAAAD3JUvhtmLFioqIiNCCBQv0008/yTAM9ejRQ7169VLu3Lmzu0YAAADgvmQp3E6ePFm+vr4aMGCA3fovvvhC165d09ixY7OlOAAAACAzsjTmdvbs2SpXrtxd6ytUqKBPP/30gYsCAAAAsiJL4TY6OlrFihW7a32RIkV0+fLlBy4KAAAAyIoshduAgADt2bPnrvV79uyRv7//AxcFAAAAZEWWxtz2799fw4cPV2pqqpo2bSpJ2rp1q8aMGcMdygAAAOAwWQq3Y8aM0c2bNzV48GClpKRIknLlyqWxY8dq3Lhx2VogAAAAcL+yFG4tFoumTJmi119/XadOnVLu3LkVFBQkT0/P7K4PAAAAuG9ZCrdWefPmVc2aNbOrFgAAAOCBZOmCMgAAACAnItwCAADANAi3AAAAMA3CLQAAAEyDcAsAAADTINwCAADANAi3AAAAMA3CLQAAAEyDcAsAAADTcGi43bVrl9q3by9/f39ZLBZ99913dtsNw9CECRPk7++v3Llzq3Hjxjpx4oRdm+TkZA0bNkyFCxeWl5eXOnTooKioqH/wUwAAACCncGi4TUhIUOXKlTVjxow/3T516lR98MEHmjFjhg4cOCA/Pz+1aNFC8fHxtjbDhw/XypUrtXjxYu3evVu3b99Wu3btlJ6e/k99DAAAAOQQbo588zZt2qhNmzZ/us0wDE2bNk2vvfaannzySUnSV199JV9fXy1cuFDPP/+8YmNj9fnnn+vrr79W8+bNJUkLFixQQECAtmzZolatWv1jnwUAAACOl2PH3EZGRio6OlotW7a0rfP09FSjRo20d+9eSdKhQ4eUmppq18bf31/BwcG2Nn8mOTlZcXFxdgsAAACcX44Nt9HR0ZIkX19fu/W+vr62bdHR0fLw8FCBAgXu2ebPTJ48WT4+PrYlICAgm6sHAACAI+TYcGtlsVjsHhuGcde6P/q7NuPGjVNsbKxtuXDhQrbUCgAAAMfKseHWz89Pku7qgb169aqtN9fPz08pKSmKiYm5Z5s/4+npKW9vb7sFAAAAzi/HhtvAwED5+flp8+bNtnUpKSnauXOn6tWrJ0mqXr263N3d7dpcvnxZx48ft7UBAADAv4dDZ0u4ffu2zpw5Y3scGRmpI0eOqGDBgipZsqSGDx+uSZMmKSgoSEFBQZo0aZLy5Mmjnj17SpJ8fHwUEhKil19+WYUKFVLBggU1atQoVaxY0TZ7AgAAAP49HBpuDx48qCZNmtgejxw5UpLUt29fzZs3T2PGjFFSUpIGDx6smJgY1a5dW6GhocqXL5/tOR9++KHc3NzUrVs3JSUlqVmzZpo3b55cXV3/8c8DAAAAx7IYhmE4ughHi4uLk4+Pj2JjY/9y/G310fP/waqcy6F3+zi6BNyH+tPrO7qEHGvPsD2OLgEA8BfuN6/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2ECRNksVjsFj8/P9t2wzA0YcIE+fv7K3fu3GrcuLFOnDjhwIoBAADgSDk63EpShQoVdPnyZdsSHh5u2zZ16lR98MEHmjFjhg4cOCA/Pz+1aNFC8fHxDqwYAAAAjpLjw62bm5v8/PxsS5EiRST91ms7bdo0vfbaa3ryyScVHBysr776SomJiVq4cKGDqwYAAIAj5PhwGxERIX9/fwUGBqpHjx765ZdfJEmRkZGKjo5Wy5YtbW09PT3VqFEj7d279y9fMzk5WXFxcXYLAAAAnF+ODre1a9fW/PnztWnTJs2dO1fR0dGqV6+ebty4oejoaEmSr6+v3XN8fX1t2+5l8uTJ8vHxsS0BAQEP7TMAAADgn5Ojw22bNm3UpUsXVaxYUc2bN9e6deskSV999ZWtjcVisXuOYRh3rfujcePGKTY21rZcuHAh+4sHAADAPy5Hh9s/8vLyUsWKFRUREWGbNeGPvbRXr169qzf3jzw9PeXt7W23AAAAwPk5VbhNTk7WqVOnVKxYMQUGBsrPz0+bN2+2bU9JSdHOnTtVr149B1YJAAAAR3FzdAF/ZdSoUWrfvr1Kliypq1ev6u2331ZcXJz69u0ri8Wi4cOHa9KkSQoKClJQUJAmTZqkPHnyqGfPno4uHQAAAA6Qo8NtVFSUnn76aV2/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8dXRIAAAD+YaYIt0uWLNHw4cP12muv6ccff1SDBg3Upk0bnT9/3tGlAQAA4B9kijG3H3zwgUJCQtS/f39J0rRp07Rp0ybNmjVLkydPdnB1uF/n36zo6BJyrJLjwx1dAgAgG5yauM3RJeRY5V9rmi2v4/ThNiUlRYcOHdIrr7xit75ly5bau3fvnz4nOTlZycnJtsexsbGSpLi4uL98r/TkpAes1rz+bt/dj/g76dlQiTllx/6VpLSktGx5HTPKjn2ckMb+vZfs+g4nJSdmy+uYUXbt4zupqdnyOmaTXfv39p2EbHkdM/q7fWzdbhjGX7+Q4eQuXrxoSDL27Nljt37ixIlG2bJl//Q5b7zxhiGJhYWFhYWFhYXFyZYLFy78ZTZ0+p5bK4vFYvfYMIy71lmNGzdOI0eOtD3OyMjQzZs3VahQoXs+JyeJi4tTQECALly4IG9vb0eXY0rs44eL/fvwsY8fLvbvw8c+fvicbR8bhqH4+Hj5+/v/ZTunD7eFCxeWq6uroqOj7dZfvXpVvr6+f/ocT09PeXp62q3Lnz//wyrxofH29naKL6MzYx8/XOzfh499/HCxfx8+9vHD50z72MfH52/bOP1sCR4eHqpevbo2b95st37z5s2qV6+eg6oCAACAIzh9z60kjRw5Ur1791aNGjVUt25dzZkzR+fPn9cLL7zg6NIAAADwDzJFuO3evbtu3LihN998U5cvX1ZwcLDWr1+vUqVKObq0h8LT01NvvPHGXUMrkH3Yxw8X+/fhYx8/XOzfh499/PCZdR9bDOPv5lMAAAAAnIPTj7kFAAAArAi3AAAAMA3CLQAAAEyDcAsAAADTINwCAADANAi3JpKRkSEmv3i4MjIyHF0CkCV37txxdAmmxrEXzs4wDNN8j5kKDMgC60HAxYXzQ+Q8hmHIYrEoLS1NO3fu1JIlSxQXF6eCBQtq4sSJKlCggKNLNCXrfsfDlZGRIYvFwr5+iJx9H/OX2UlZz0muXLmiL774Qi+99JJCQkJ09uxZB1dmLtae2u+++0716tXT4sWLdf36dVksFluwpcc8eyUlJenWrVuOLsOppaenS5I++eQTvf7667p586bi4+O1a9cueXl56c6dO9qzZw+9uVlk/f+emJiobdu2qV27dmrfvr1mz56tpKSku9oh+2RkZMjFxcUWutLT09nP2WDbtm1q1KiR1q1bJ0l2+9gZf7Ek3Dopi8WipKQkPf/885o4caLc3Nz05Zdf6uDBg5KkkydPKj4+3sFVOj9rgL1z545++ukn9evXTw0aNFDv3r21Zs0apaam2h0EkDUZGRnatm2batasqc6dO+uFF15QRESEJAJCVri5/XbzyXfffVchISFavny5JKlly5by8PBQZGSklixZomPHjjmyTKdl/WP/7rvv6qWXXlKVKlV06tQpzZs3T7lz59bt27cVFxfHcSEbWP//JyUlaeXKlerTp4969eqlVatWSZJcXV1t+5ljRdalpKQoPT1dISEh8vf314svvqgTJ05Ikl1HjrMEXcKtE7L2ynz66ac6d+6cIiIi1LVrVxUtWlQtW7aUYRhas2aNFi1aZGuLzPt97/jatWvVtm1bjRs3Tm3bttWVK1fUv39/1a1bV2PGjNHhw4cdXK1zsn4/FyxYoJdeeklt27ZV8eLFtW3bNhUqVEiGYeiHH35QYmKigyt1PidOnJCrq6uefvppJSQk6Pvvv1fv3r0lSXnz5tW2bduUmpoqiVCQWa6urpKkjz76SJMnT9bbb7+tkiVLqmPHjpKk77//Xj169OC48IAyMjKUkpIi6bd9PXToUF25ckW3b99Wr169lDdvXvXp00f79++XJE4mHkCLFi20bNkyLVu2TC+++KJmzJihihUrKjg4WG+99ZaioqLk4uLiNEPxnKNK2LF+uVatWqXu3bvLxcVFs2fPVuPGjVWgQAEZhqHr169r3759toMwMs96hvrOO+/o2rVrmjt3rt544w1NnjxZ06ZNU8eOHRUREaHw8HCNGDFCu3btcnDFzsf6x+j9999Xr1699L///U9FixZVw4YNVbBgQZ0/f17Tp0+39dLg/nl4eKhw4cI6fvy4Fi9erMDAQFWtWlWSdPr0aV2+fFn169eXRCjIDOuJwPbt2+Xj46P//Oc/Onv2rA4ePKinn35aklShQgWdP39eefLkcWSpTs/FxUWenp6SpOnTp+vdd9/V2rVrNX/+fO3Zs0dvvfWWzp07pzp16ui5555zcLXOzdXVVcWKFVOJEiV08uRJtW3bVsOHD1etWrU0f/58BQUFqUOHDpoxY4ZT9N66OboAZJ7FYlF6erqqVq2qixcvSpLWrl2rhQsXSvrtgLBlyxa98MILkn7rHSPkZp51n504cULVq1dX7ty5Jf0WGh5//HG99dZbio2NVcuWLTV//nwNGTJEe/fuVb58+RxZtlNxcXHRjRs3lJCQoLZt20qS5s6dq6+//lqSVKxYMcaRZ5L1YsegoCA1aNBAH3zwgY4cOWI7HoSHh2v69Onq0KGDJCktLc02jAF/z3oi4Ofnp+LFiys2NlarVq1SzZo19cgjj0iS9u7dq/j4eJUrV86BlTq35cuXa+vWrXr55ZdVpkwZ9evXT0FBQfL09JSnp6cqV66s4OBg9e7dW0ePHlVAQICjS3Zqqampcnd31/jx45WRkaGlS5cqT548iomJ0U8//aS33npLa9euVVRUlIYOHerocv8WPbdOJj09XWlpaXJ1dVWLFi105MgRvfXWW/Lx8VGDBg2UlpamFStW6MyZM+rTp48kEWwfgGEYatq0qebOnatdu3bZfsaVpIIFC+r48eOqW7euvvjiC7m6uur48eMOrNY55cqVS8HBwfrpp5907Ngx5c2bV40aNZIkRURE6MiRI7Yghns7e/asEhIS7C52HDRokK5du6Zz585p+vTp6tmzp1q2bCk3Nze9/vrrkuQ0PzPmNGXKlJGbm5v69eunyZMn6z//+Y8k6ejRo5oxY4Z69uzp4Aqd27Vr1xQaGqpatWqpRo0a2rp1q7788ku7Ni4uLipcuLCaNWumsmXLOqhSc3B3d5ckHTlyRHXr1rX96lCgQAHVrVtXb775pp566inNnTvXkWXeN6YCcxLWK0R/Ly4uTqNGjdJnn32m3Llza9iwYTpw4ICuXr2qHj166LXXXqPXNhtcv35d/fv317Vr19S9e3dVrVpV8fHx2rlzp2bPnq1bt24pKipKFSpUUHh4uEqWLOnokp3OO++8o+nTp8vFxUWNGjXSggULdOjQIb377ru6ffu21q5d6+gSc7zOnTsrISFBjRs3VvPmzVWrVi3bth07dmjDhg06e/asWrdurW7dusnb29uB1TqfW7duKX/+/HbroqOj9dJLL2nHjh2qVKmS0tLS9PPPP6thw4b6+OOPVaRIEccUawKJiYm6ePGijh49qtDQUB08eFBHjhxRo0aNNGjQIHXr1s3RJZpOWlqaRowYoU2bNmnz5s0qVaqUbdvNmzdVp04drVixQsHBwQ6s8v4Qbp3EsmXL9Oqrr6pXr17q0qWLKlasaNsWHh6uTz/9VLt371bdunX11FNPqWHDhvLw8GDexQdk3X8nTpzQ+++/r9WrV8vLy0tubm7y8fHR+PHj1alTJ02aNElLlizR0aNHHV1yjhcZGan4+HgFBQXZhnpI0scff6yvv/5aUVFRypMnjxITE/XEE0/o9ddfV6VKlRxYcc53584dTZ8+XSdOnNDZs2eVnp6ukiVLql69emrTpo2CgoJsba3faY4NmePv768aNWroueeeU8OGDeXj4yNXV1ddunRJa9eu1cGDB5UvXz498sgjGjx4MJ0K2SgxMVFnz57VDz/8oHXr1iksLEwZGRlq06aN+vbtqyZNmji6RNM4c+aM+vbtq8KFC6tz584qV66c3NzctGjRIn3zzTeKjo52dIn3hXDrJDZs2KDly5frzJkzunLlikqWLKm2bduqc+fOdmdXd+7cUa5cuRxYqbnEx8fLy8vLrtd8y5Ytyps3rypVqqQ8efJoz549GjVqlF544QX17dvXgdU6h44dO+r8+fNq166d6tSpo3LlyqlUqVJyc3PTgQMHdOLECV27dk0FChRQSEgIASwTkpOTtX//fu3atUuHDx/WpUuX5ObmpvLly6thw4Zq1qyZihUr5ugynU56eroWLFigpUuXasuWLSpSpIj69eun1q1b64knnnB0eaZk/dXROutHuXLllJGRoRs3bigiIkL79u3TkiVLlJqaqh9//NHR5ZrK3r17NWXKFJ06dUre3t46deqUKlasqLFjx6pz586OLu++EG6dSHx8vE6ePKmDBw/qhx9+0IkTJ5SUlKSKFSuqQ4cO6tSpk7y8vBxdptOzHlSXLVumhQsXateuXSpfvryeeeYZ9ejR466fJqXfpgsrUqQI4xfvQ1hYmBYtWqRNmzbpzp07Cg4OVqNGjVS/fn1VqlRJefPmdXSJTsd6GP/9icDVq1e1f/9+ff/99zp27Jji4uKUnp6uPn36aPDgwY4q1emdPXtW/fv3186dO2WxWBQUFKQePXqoW7duCgwMtPs1Ag8mKSlJzZs318CBA9WjRw/bzAnSb9/56Oho3blzR4GBgQ6s0jzi4+N1+/Zt3b59W0FBQTp27JiOHTumSpUqydfXV76+vo4u8b4Rbp3UxYsXdfz4cR0+fFj79+9XRESEPD09FRwcrJkzZxJyH1BCQoKKFy+utm3bqkGDBtq3b5/WrVunpKQktW3bVj169FDnzp356fEBrVmzRgsWLFBYWJg8PT1VvXp1NW3aVJUrV1aZMmVUsGBBR5folG7fvm13khAZGanvv/9eGzZs0LPPPquWLVv+6Th+3Jt1GEeHDh0UGBioSpUqqVSpUlq/fr0WLFig1NRUBQcHa/z48WrRooWjy3Vq1g6Gjz76SJ9//rl27dql/Pnz2w2pOXz4sMqWLcvsNA/Iuk/XrFmj119/XYZh6NatW3rllVc0aNAgR5eXZYRbJ2H9z75z507bleRW1rlW9+7dqxs3btx1RSnun/U/+hdffKHZs2frhx9+sG27cuWKtm7dqvnz5ys0NFSXL192qjPZnMJ6l5vfTz9169YtLV68WMuWLVNERITy5Mmj7t2763//+58DK3Ue1uPD4cOHtXTpUq1atUqJiYlq1qyZQkJCbPPZImusJwJhYWFq06aNfv31V7sL8n744Qd17NhRhQoV0vTp09W0aVMHVuv8rMfh5s2bq3Hjxvrvf/9rtz0pKUnvvPOOihcvroEDBzqoSudn3c8XLlxQnTp1NGrUKNWqVUuNGjXShg0b1KJFC23YsEH58+dX7dq1nepkmMkNnYSrq6tSU1PVq1cvpaenq0OHDnrmmWfUoEEDBQUFKSgoSG3atFFsbKykP59dAfevfv36On36tO0K6YyMDPn6+qpnz57q0aOHLdhyUU7m/f4uN7/88osMw9Cjjz6qF154QS+88IJ++eUXzZ49m1knMsH6C8Jzzz0nNzc324T2S5cuVYMGDRQSEqKpU6eqQIECjizTaVm/r8ePH1eRIkWUlJQkb29v20lF7dq1NWLECBUuXJhgmw0sFotSU1NVokQJhYeH29Zbp8HMnTu3Vq1a5dQ9izlBRkaGXF1dNWvWLJUrV04jRozQ999/r2LFiqlBgwZKT0/XsWPH9NNPP9nNvuIMSD9OwHqL0p9//lmtW7dWfHy8Nm3apHbt2qlMmTIaP368IiMjlTt3bvn5+Uli7sqssAbVqKgo1a9fX9OmTdPWrVsl/f/9aRiGXFxcVLx4cUnc2SmzrN/lI0eOqF+/furUqZPq1aunRx55ROPHj9eNGzdUunRpTZkyRSEhIQ6u1rn88MMPOnfunLZt26bRo0dr9OjROnDggFavXq0NGzZo9+7dji7R6bVu3VpxcXGaPHmy7ty5YzcsKTw8nH2cjdzd3dW6dWutX79eK1eulCS5ubnJYrFo06ZNioiIUK9evRxcpXOzfn8vXryoatWqSZLefvttderUSbly5ZKrq6uuXr2qxMREpxuCx7AEJ2DthW3VqpWqVq2qLl26yMvLS2fOnNGSJUu0aNEiubu7q06dOnr11VfVsmVLSQSvrIqKitI777yjgwcP6sCBA6pdu7YGDhyobt26cTvNB2S9G1bt2rXl4+Oj5s2bq1y5cgoLC9OyZcv06KOPau7cudxtKBOsx4dDhw5p1qxZmjp1qgoWLKikpCTlypVLKSkp6t27t1JSUvTdd985ulynkpycbHcRkyQtWbJEr776qkqWLKkaNWqoevXq2rlzpxYuXKjNmzc7XQ9XTmU9ER42bJgWL16sRx99VDVr1lRCQoL27t2rdu3a6cMPP3Rwlc4rIyNDFotFFotFixYt0qxZs7R9+3YVLVpU27dvV6VKlZSYmKhy5crp/fffV9euXR1dcqYQbnM4a2/iuXPnVKZMGZ09e9Zu6q+YmBgNHDhQPj4+Sk5O1smTJzVv3jy7eXDx15KTk/Xzzz/b7bO0tDRdv35dhw4d0qJFi7RhwwalpqaqRo0a+uCDD1SlShXHFeyE4uPj5enpKQ8PD8XGxqpMmTI6cuSIrQc8OTlZBw8eVI8ePdSnTx+9/fbbnJxlUvv27bV371598skn6tGjh90265XmX331FTd2yYRnn31Wb7/9tooXL267PakkrV+/XuvWrdOpU6d0+vRp+fn56ZVXXnG6AOAsVqxYoe+//16HDh2Sq6urRowYoSZNmnAxWTb59ddf1aFDB509e1a5cuXSyZMnFRkZqZkzZ+rw4cN2Q0OchgGnEBYWZjz22GPG1q1b79q2atUqo0uXLsaJEyeMRx991Bg/fryRnp7ugCqd08yZM43KlSsbhmEYV69eNX755Re77SkpKUZkZKQxb948o0aNGsbmzZsNwzCMjIyMf7pUpzV+/HgjJCTEWLp0qbF+/XrjySefNE6cOHFXu2nTphlVq1Y1UlJSHFCl87B+96z/zyMjI41OnToZwcHBhouLi9GhQwfjm2++MSIjI41XX33V6NChg3H06FHDMAwjOTnZYXU7kytXrhhNmzY1DMMwbt++bQwdOtTYtGmTcf36dcMwDCM1NdU4d+6ckZyczD7NJtbvc0xMjHH48GFj06ZNxoEDBzgeZKObN28aM2bMMI4cOWKkpaXZ1sfExBijR482Hn30UcNisRhFixY1OnXqZOzYscOB1WYdPbdOIiEhQU899ZQuXbqkiRMnqnr16rbJ2F944QWdP39e69ev1xtvvKGDBw9q3bp1Dq7YuVy6dEn+/v4aOXKkpk2bpo4dO6pnz55q2rSpChUqZGvHTTIyzzAMjRw5Uj/88IOSk5NVvnx57d27V02bNtXkyZPtblE6atQohYWFMXbxPsTHxytfvny2nthz587pzJkz2r9/v/bt22e7FXehQoX05ptvcvHNAzh58qTq1KmjO3fuqGzZsurSpYvat2+v8uXLy9PT027mDzy4nj17auXKlfLz85O/v79KlSqlunXrql69eqpatSrXlDyAhQsXasyYMapYsaLKly+vWrVqqVq1aipbtqwMw1BkZKRiYmIUGxur+vXr3zUsx1kQbp3IL7/8omHDhunSpUuqWLGivLy8dODAAcXExOiTTz5R69at1axZM9WoUUNTpkxxdLlOwTAM20Vi0m9TzKxZs0bz58/Xli1b5O3trY4dO6p3796qUaMGY24fQGxsrDZs2KB169bpxx9/tF24V7NmTQUFBenIkSOKiIjQiBEj7pruDvb27dunrl27Kioq6q5hBhkZGYqIiNDJkycVFham48eP6/z58ypYsKDq1KmjYcOGqUSJEg6s3nmEhobK3d3ddnvX06dPa+bMmVq6dKmuXLmihg0bqlOnTurYsSM3EnhA1rHjy5cv19ChQ/Xtt9/Kw8ND27ZtU1hYmC5duqS8efPK19dXM2bMYA7sLEpPT9eWLVu0ceNGHThwQHfu3JG/v7+qVq2qJ554QtWqVbPr0HFWhFsnc/PmTS1fvlwbNmyQm5ubvL291bdvXzVs2FBLlizR8OHDFRYWZjcuF/f2zTff6ObNm2rZsqVKlChhd/OLK1euaOnSpfrqq6909OhR5c+fX8ePH2du20z64wmEJNsvDdarns+cOaNcuXJpzJgxevXVVx1YrXP45Zdf9Ouvv6pJkyb65ptv1Lt3bz333HN69tln7ea0TUxM1MmTJ3X8+HEdPHhQoaGh+vzzz9WgQQMHVp+zGf93nUNYWJiGDh2q559/XgMGDLhr2r/Tp0/r/fff12effaYFCxaoZ8+eDqza+Vn376RJkxQfH6/JkyfbtiUnJ2vv3r1as2aNYmJimMs9m8TExGj9+vXauHGjTp06JYvFojJlyqhGjRqqUqWKGjZsaBtn7mwIt04gKipKGzduVGBgoKpUqWI7q0pKSrLd6vHOnTtatGiRLl68eNeE17i35557TvPmzVORIkXUsmVLdenSRVWrVpWvr6/d8IOTJ09q48aNGjlypAOrdX5r1qxRkyZN7O6e9eOPP2rbtm1auHChnnnmGY0YMcKBFTqfsLAwhYaGaseOHTp8+LCKFCmirl27KiQkRI8++qit3a1btxQREaGaNWs6sNqcz9qD2LVrV3l7e2vq1KkqVKiQDMPQ8uXLNW3aNJ08eVI9evTQxx9/LHd3d+YVzybp6el655139NNPP+nrr7/+0zYMDXtw1llrfi8yMlJr167Vli1bFBUVJRcXF4WGhjrt3NiE2xzK+lPj1q1bNXr0aP3666+6ffu28uTJo9atW6tnz56qU6eO8ufP77RnVjlFWlqa5s2bp08//VSHDx/WI488os6dO9vG1BUqVIgxddng8OHD6ty5s8qUKaNq1aqpXbt2dsMP0tLSlJiYaHfnJ/w56/EhKipKixYtUq9evZSWlqYTJ05o69at2rx5s6KiopQvXz5t2LBB5cuXd3TJTsUwDPn4+GjLli22qb2WLFmiN954Q6VLl1bz5s31ySefqEuXLpo6dSrhNpusX79eAwcO1I0bN9SvXz/16NFDVatW5ZjwkBw8eFARERGqXbu2SpcubVv/ww8/6MSJE7abwTgjwm0OZT1YNmnSRKVKldJ///tf+fn5admyZZo7d64OHjwoHx8fjRo1SmPHjv3Tn37x1wzDUHp6ul1wvXz5smbOnKmvvvpKUVFRqlatmrp27aomTZowf+UDunjxotatW6fjx48rPDxcsbGx8vPzU6tWrdS8eXNVqFCBO75l0vDhwxUeHm672Yj028WnUVFROnz4sLZs2aJPP/2U3sVM2rVrl4YOHap169YpICBAcXFxatu2rYKDg/Xpp59Kkv773/9q3759WrRokYoWLergis0hOjpay5Yt0969exUeHq4CBQqobNmyql27tqpXr64qVaowjd0DsB4Drl+/rsGDB2v37t2yWCy6fPmyHn/8cY0ePVp9+/Z1dJnZ4x+alQFZkJKSYjRu3Nj48ccf79oWFRVljB071pg9e7ZhGIbdlB7InHtN6XXw4EGjf//+hsViMZo1a/YPV2Ved+7cMfbv3298/PHHRoMGDYw8efIY/v7+xrJlyxxdmtNITU01DMMwPv74Y+Odd965Z7uEhIR/qiRTOXv2rFGlShXjyy+/NFJTU40hQ4YYFStWtDsWr1271ihXrpzjijS548ePG2+//bbRokULo2bNmkblypWNsLAwR5fl1Kw5YeTIkUa1atWMxYsXGxcuXDAOHTpkDB482ChUqJDx/vvvO7jK7EHPbQ5kHQ9z5swZffHFF3J1ddVbb70l6bfeRom7j2UnwzAUERGhw4cP68CBAypXrpy6desmHx8fWxvrVGF/NlYJWffrr7+qZ8+eqly5siZPnmy3z2HP+L9e7aVLl+qXX35Rly5d9Nprr+nYsWNatmwZN27JZn379tXSpUtVrFgx3b59W5999pk6dOhg296rVy+5urpq/vz5DqzS+Rm/+7Xm8OHD+vnnn1W6dGk9/vjjyps3rzIyMrRlyxatX79eU6ZMcdqpqRwpPT1dP/30kypUqCBJatu2rZ5++mn17t3b1sYwDL3yyitatWqV1qxZo6CgIEeVmy0ItzlYq1attHnzZvn4+GjKlCnq2LEjV+pnI2tQXbBggaZNm6azZ8+qVq1aunDhgtLS0vT8889r2LBh8vDwcHSpTsv6h2vatGkKCAhQixYt7ho/N2HCBPn4+HAh2d+wjrMtX768+vfvr0qVKqlHjx6KiYlRcHCwXnjhBXXo0IFpvrLRpk2btG/fPrVv317Vq1e3rT948KC6dOmi5cuXc4FeNhk/frxWrVqlpKQknTlzRp999plTj/nMSdauXatRo0bpiSeeUL169XT06FF5eXlp0qRJkv7/cIWrV6+qUqVK+vbbb+1mXXFGhNscJCUlRe7u7raz2OTkZO3atUtffPGFVq9eLU9PT7Vr1059+/ZVjRo16OXKJsWLF9ewYcMUEhKijIwMnTlzRqtWrdLKlSs1ffp0tW7d2tElOrXY2Fi1a9dOqampKliwoGrWrKnmzZurQYMGSkpKUo0aNTRo0CANHTrU0aXmeNHR0QoICFBkZKRKlCihpKQkHTp0SJ9//rlWrlyp9PR0/ec//1Hnzp3VoUMH22wqyD4HDx7UkCFDVLZs2Xte0Y/7Yw1VYWFh6tatmz766CN17NhRXl5e2rVrl2rWrKmJEyeqTJky6tKlC7+aZVFYWJiWLl2qs2fPKi4uTjdv3tSlS5f04Ycfqm3btrY5g1evXq2ePXvq9u3bDq74wRFuc5AXXnhBzz33nGrVqnVX0L1x44ZWrFihr776Snv37lXp0qV1+vRpBtdnkbVH8fDhw2rRooUiIiLsJgVPT09Xp06d5OPjo88++4ypZx7Q0aNH9cMPPygsLEwRERFKSUlRSkqKYmJi5OPjo3379nGDjL9gDQGTJ0/W4sWLdfTo0bvaWG+SMW/ePIWGhurkyZMqV66cA6o1t5s3b2rnzp2qUKGCypYt6+hynJr114iQkBAlJSVp4cKFmjFjhubOnWv7jr/zzjvav3+/VqxY4eBqnV9UVJR27typ/fv3a8+ePYqNjdUjjzyiEiVKKCUlRQkJCerRo4d69Ojh6FIfGKdBOUR6erquX79uG3YwYsQI1a9fX3Xr1pWfn58KFSqkAQMGaMCAAfr555917Ngxubq63nV3Itwf60lDWlqaihYtqu+//14dO3a0bXd1ddXTTz+t//3vfwTbbFC5cmVVrlxZISEhCg8P1+7du3Xz5k15enqqVatWBNu/Yf2+LliwQKdOnVKDBg3UvXt39enTxzbMw8fHx/aH6cqVKwxhekgKFiyozp07O7oMU7D+7XJ1dbXd4W3evHl6+umnbW1OnDjBbBQPyHpyXKJECfXq1Uu9evXSqVOntGPHDu3fv1979+7VjRs3VL58edvd+JwdPbc5UHx8vOrUqaPTp0+rWLFi6tChgzp16qTg4GAVLlyYeW2zUWpqqnr27Kno6GiNHz9elStXVtGiRRUfH6++ffsqb968mj9/PheSZZK1Z9z4v3uVL126VF5eXipfvrxq1Kih/PnzKzU1le/yfbDuyyNHjqhmzZr6/PPPtX37du3YsUMxMTF64okn1L9/f3Xq1MnRpQKZYv1ur1y5Ui+++KI++ugj9enTRxcuXFCBAgUUERGhOnXqaN26dapTp46jyzWFP04JmJKSoiNHjmjTpk26fv26PvroIwdWl30ItzmA9T/4tm3blJycrNatW8tisSgmJkZz5szR119/rZMnT6p8+fJ68skn1alTJ7uLG/BgwsPDNWTIEJ06dUq1a9dW0aJFFRoaqoCAAH322WeqUKECc4RmkvUXhRkzZmj27NlKSkrS7du3lZqaqscff1zjx49XixYt+OXhPvz+p9uEhAQtXrxYN27c0K+//qr9+/dr/fr1CgsLk6urq9q1a6dnn31W9erVc3TZwF+y/t0LDw9X+fLlNWbMGK1evVoZGRkaM2aMUlNTtWLFCnl6emrjxo2OLtfpGYahAwcOaOPGjYqOjtZjjz2mVq1a2Q1d+v1dT50d4TaHuHHjhu32ryNGjJCnp6ctTBmGoZiYGM2aNUuvv/66Ro4cqffee48J77NZaGiovv76axmGoYoVK6pTp0567LHHHF2WUytYsKDGjx+vPn36qGDBgjp06JAmT56s0NBQfffdd2ratKmjS3QaLi4uWrt2rdq2bWtbl5GRoWvXrunnn3/Wnj17tHjxYvn7+2v9+vUOrBS4P3FxcSpfvrw2btwoLy8vff3119qyZYsSExN17do1PfPMMxo8eDAzgDwA68nxt99+q0mTJskwDAUEBGjr1q3y9/dXcHCwOnfurBYtWsjPz8/R5WYbwq2DWXsE3377bW3evFmLFi2Sv7+/DMPQvn37NG7cOIWHh6tWrVqaM2eOSpYsqYSEBHl5edGb+ICuXr2qr776SikpKapQoYKeeOIJFS5cmN7EB2Q96dq0aZMGDBig8+fPKyMjQxaLxXYy1qxZMwUHB+uDDz5gX98HwzB07NgxVa5c+Z5tUlJSFBUVpVy5csnf35/vMXIs6zFi3bp1eu+997R9+3bbtpiYGJ0/f14VKlSQq6srHTgPyJoTKleurM6dO2vChAnq27evoqKiVK9ePX388ce6c+eOunXrZqrZPxhE6GDW/7jz58/XK6+8In9/f0nS1q1b9eabb+rOnTuaOHGiFixYoMGDB2vt2rW2i28Itpln/YO/evVqvfnmm7p586ZcXFx048YN+fv768UXX9Tzzz/v6DKdmvU7bRiGPD09tX//ftWqVUuGYSglJUUeHh5q3769lixZQvi6TxaL5Z7B1hoUPDw87O4Pz75FTmU9RsTHx6tgwYJ2F0AWKFBABQoU4JfJbGAYhlxcXHTx4kVdvXpVgwYNkvRbvpg/f76aNm2qhIQEXb58Wa+99pqDq81epCMHs1gsunjxotzd3fX444/b1r///vsqXry4NmzYoEGDBmngwIG6dOmSwsPD+Q//AKz7bty4cWrSpIm2b9+uM2fOKDw8XG3atNGIESM0c+ZMB1fp/AzDsN2wYdiwYdq3b58tgF28eFGrV69mXGg24XgAZ2D9kfjUqVM6cuSIrl27po8++kjr16/XSy+9pLCwMCUnJ9va871+cNZ9GB4errJlyyotLU179+5Vvnz5bHcga9WqlZKTk1WmTBlHlprt6LnNAfLly6dSpUpp5cqVqlatmmbPnq2DBw9q2bJlKlSokCSpXr16+u9//8v0Pg/IxcVFUVFRunTpkkaMGCF/f39lZGSoRIkSeu+995SQkKC1a9fqmWeeuetOWvhrvx8mY7FYlJqaqnXr1mnMmDEKCQmRh4eHypYtq5MnTypXrlwaNWqUgysG8E+x9sSGhISofPny+uijj9S6dWsVKlRIP/30k1555RVVrlxZtWrVUq1atZz+9q85SfPmzZUnTx55eHgod+7ccnFx0eHDhxUQEKANGzYoJibGdLMBMeY2h5gyZYrGjx+vggULysXFRS+99JLGjBljt33JkiU6fPgwY20f0MmTJ9W9e3eNHj1affr0kSTbtFQ7duxQ79699csvvzBNVRa988472rVrlxITE1WwYEEFBQXJ19dXt2/fVnh4uMqVK6dBgwbZhuAA+HcwDEN58uTRvn37VKVKFUnSqFGj5Ofnp6tXr2rfvn22oUuDBg1Sz549HVuwCaWkpOjpp5/WL7/8osTERCUmJmrOnDlq06aNo0vLVuaK6k5s7Nixat26tdatW6cGDRrY3df5559/1vLlyzVkyBBJ///nHWTN448/ripVqui1116Tt7e3OnXqJHd3d12/fl2LFy/WY489Jnd3dy7IuU/WHpmoqChNnjxZ8+bNU6NGjeTm5qaLFy/q6NGj8vf318svv6zx48c7ulwA/zDrMeKzzz5TyZIlbcH2/Pnz+uKLL3T27FkVKFBA8fHx2rx5s7755hu78ePIHunp6fLw8NB7772nb775RgkJCWrYsKHpgq1Ez22Od+PGDXXu3Fl58+bVqlWr6E3MJOtB9cqVK5ozZ45u376tKVOmKCkpSUOGDNGOHTuUO3dulS5dWr/++qsk6ZNPPlGDBg0It/fJ+kvCiBEjFBkZqWeffdZ2t7fTp09r8+bN+vjjj5WamqqVK1fa/rAB+HewHiNq1qypevXq2W4UMHnyZK1fv17bt2+XxWLhePsQrFy5UtOnT1eBAgXUsGFD1a5dW1WqVDH9nTcJtzlccnKyduzYIV9fX1WpUoUhCZlk3V/9+/fXnTt31KNHD7Vr107SbycOe/bs0dGjR3X+/HkVLVpUAwYM0COPPOLYop2QYRgqVKiQFi1apFatWt21/fr166pbt646d+6sqVOnciU08C9z+/ZtVahQQcWLF1fVqlXVsWNHPf/885o0aZLtdrtpaWnKyMiQh4eHg6t1btaOmVWrVmngwIFq0KCB0tLStGfPHrm5ualu3bpq3769KleurCpVqpgyUxBuYXpXrlxRpUqVtGnTpnv2Gm7btk0NGjSQu7s7wSsTfv9z4/vvv69Tp04pLS3NNj+lYRjKyMiQq6ur+vfvr5SUFM2ePds0d8EBcH+sczWvWbNGu3fv1tWrV/XTTz9pwIAB6tixo5544glCbTaxdup07NhRQUFBeu+99yT9dvKwdOlSffXVV9qyZYuaNGmiLVu2OLjah4MxtzAt63/wzz//XIGBgXcF29+H2AkTJqh3794aMGAAwTYTrPtw9uzZatmypSTZrro1DEOGYdh+aqxZs6aWL19OsAX+haxzNVeuXFmJiYk6fPiwFi9erGPHjumHH36w9eg++eSTdtNiIvNcXFyUkZGhChUqqGLFirb1bm5u6tmzp3r27KmrV6/q3LlzjivyITNfXzTwf6w/tZw8eVK1a9dWamqq3cV4vw+xHTp00IEDB/7xGp2di4uLbt++ratXr+rAgQMaOnSovv32W924cUMWi8Xu566dO3cqMDDQgdUCyAny5MmjJ554QjNmzNDy5cs1evRo2+13Dx065OjynNbv/75t2rRJe/bs0fTp0xUREaG0tDS7dkWLFlWtWrUcUeY/gp5bmF6FChW0dOnSuy7G+33P7datW9WoUSNJ4kKyTPLy8tLq1au1evVq7d69WwcOHNCcOXNUvXp1NW/eXPXr15enp6c2bNig9evXO7pcADlIoUKF1KVLFz355JM6f/68ihQp4uiSnJbFYlF0dLT8/PwUERGh8PBw3bp1S927d1ffvn3VuHFjlS5dWnnz5nV0qQ8dY25heuvXr1e7du304Ycf6tlnn7W7OYNhGDpy5Ijq16+vn3/+WSVKlGDM7QNITEzUwYMHtXTpUp04cUJJSUkqVaqUMjIytH37dl2/ft3RJQKAqVj/Zm3btk2TJk2yG0cbHh6uqVOnasWKFXJxcVHr1q3VqlUrde/eXfny5XNg1Q8X4Rb/Cs8++6yWL1+uQYMGqVOnTgoICFChQoW0e/duTZw4Ub6+vlq6dCmzUWSjGzduaMeOHVq1apW2bt16141JAAAPzvp3q1WrVgoMDNSnn34qSdq/f7/c3NxUrVo1SdLy5cv1ySefaNeuXUpISDD1dGCEW/wr3Lx5U2+++abmzZunlJQUBQYGKjY2VpcuXdLAgQM1atQolSlThnD7EBiGoQsXLqhw4cLKkyePo8sBANMxDEOenp7av3+/7eLpOnXqqEePHho+fLhd23/D3znCLf5Vzpw5o127dmnPnj3y8vJShw4d1KxZM4YhAACcjnVIwty5c/Xee+/p9OnTkqRLly6pbNmy+vHHHxUUFGRrV7p0aX355Ze2a0zMinCLfz3G2AIAnNG97v42adIkbdq0STt27JBhGHJxcdHu3bvVokULJSUlObjqh8/c/dLAfSDYAgCc0R+nYxwyZIhCQ0M1d+5cvfDCC3ZTMs6aNUsdOnRwcMX/DHpuAQAAnNS97v7Wv39/derUyTYdY/78+bV+/XrVq1fP0SU/dIRbAAAAE/j93d/+zdMxEm4BAABM5saNG9q5c6e+++67f910jIRbAAAAk/o3TsdIuAUAAIBpMFsCAAAATINwCwAAANMg3AIAAMA0CLcAAAAwDcItAAAATINwCwAPSb9+/WSxWGSxWOTu7i5fX1+1aNFCX3zxhTIyMh7qe0+YMMH23vdazp0791BrAABHYCowAHhI+vXrpytXrujLL79Uenq6rly5oo0bN2ry5Mlq0KCBVq9eLTc3t4fy3vHx8UpISLA9rlmzpgYOHKgBAwbY1hUpUkSurq4P5f0BwFHouQWAh8jT01N+fn4qXry4qlWrpldffVWrVq3Shg0bNG/ePEnS+fPn1bFjR+XNm1fe3t7q1q2brly5Yvc6s2bN0qOPPioPDw899thj+vrrr+22WywWffrpp+rYsaO8vLz03nvvyc/Pz7a4uroqX7588vPzU2hoqCpUqKC0tDS71+jSpYv69Okj6bee3ypVqmj27NkKCAhQnjx51LVrV926dcvuOV9++aXKly+vXLlyqVy5cpo5c2b27kAAyCTCLQD8w5o2barKlStrxYoVMgxDnTp10s2bN7Vz505t3rxZZ8+eVffu3W3tV65cqZdeekkvv/yyjh8/rueff17PPvustm/fbve6b7zxhjp27Kjw8HA999xz93z/rl27Kj09XatXr7atu379utauXatnn33Wtu7MmTNaunSp1qxZo40bN+rIkSMaMmSIbfvcuXP12muvaeLEiTp16pQmTZqk119/XV999VV27CYAyBoDAPBQ9O3b1+jYseOfbuvevbtRvnx5IzQ01HB1dTXOnz9v23bixAlDkrF//37DMAyjXr16xoABA+ye37VrV6Nt27a2x5KM4cOH37OWUqVKGR9++KHt8aBBg4w2bdrYHk+bNs0oXbq0kZGRYRiGYbzxxhuGq6urceHCBVubDRs2GC4uLsbly5cNwzCMgIAAY+HChXbv89Zbbxl169a9Zx0A8LDRcwsADmAYhiwWi06dOqWAgAAFBATYtj3++OPKnz+/Tp06JUk6deqU6tevb/f8+vXr27Zb1ahR477ff8CAAQoNDdXFixcl/Ta8wHoBnFXJkiVVokQJ2+O6desqIyNDp0+f1rVr13ThwgWFhIQob968tuXtt9/W2bNn739HAEA2ezhXMgAA/tKpU6cUGBhoC7l/9Mf1f2zzZ8/z8vK67/evWrWqKleurPnz56tVq1YKDw/XmjVr/vI51vezWCy22R7mzp2r2rVr27XjIjUAjkTPLQD8w7Zt26bw8HB16dJFjz/+uM6fP68LFy7Ytp88eVKxsbEqX768JKl8+fLavXu33Wvs3bvXtj2r+vfvry+//FJffPGFmjdvbtd7LP12odulS5dsj/ft2ycXFxeVLVtWvr6+Kl68uH755ReVKVPGbgkMDHygugDgQdBzCwAPUXJysqKjo++aCqxdu3bq06ePXFxcVKlSJfXq1UvTpk1TWlqaBg8erEaNGtmGGYwePVrdunVTtWrV1KxZM61Zs0YrVqzQli1bHqi2Xr16adSoUZo7d67mz59/1/ZcuXKpb9++eu+99xQXF6cXX3xR3bp1k5+fn6TfZlR48cUX5e3trTZt2ig5OVkHDx5UTEyMRo4c+UC1AUBW0XMLAA/Rxo0bVaxYMT3yyCNq3bq1tm/fro8//lirVq2Sq6urLBaLvvvuOxUoUEANGzZU8+bNVbp0aS1ZssT2Gp06ddJHH32kd999VxUqVNDs2bP15ZdfqnHjxg9Um7e3t7p06aK8efOqU6dOd20vU6aMnnzySbVt21YtW7ZUcHCw3VRf/fv312effaZ58+apYsWKatSokebNm0fPLQCH4iYOAPAv1qJFC5UvX14ff/yx3foJEybou+++05EjRxxTGABkEcMSAOBf6ObNmwoNDdW2bds0Y8YMR5cDANmGcAsA/0LVqlVTTEyMpkyZoscee8zR5QBAtmFYAgAAAEyDC8oAAABgGoRbAAAAmAbhFgAAAKZBuAUAAIBpEG4BAABgGoRbAAAAmAbhFgAAAKZBuAUAAIBpEG4BAABgGv8PKVydXTlfOn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38" name="AutoShape 6" descr="data:image/png;base64,iVBORw0KGgoAAAANSUhEUgAAArcAAAIACAYAAACYUkS6AAAAOXRFWHRTb2Z0d2FyZQBNYXRwbG90bGliIHZlcnNpb24zLjUuMiwgaHR0cHM6Ly9tYXRwbG90bGliLm9yZy8qNh9FAAAACXBIWXMAAA9hAAAPYQGoP6dpAABT2ElEQVR4nO3dd3QUZf/+8WtTgUBCTwgEDBIECb2D9M5DFSmCFA2gNAWkiD4ijwoINhQEAQsi0gXpEDpSIk0gFDFgEAKEGpKQhNT5/eF39+eKKAnBzY7v1zlzDjtz7+5n5yyTa+695x6LYRiGAAAAABNwcXQBAAAAQHYh3AIAAMA0CLcAAAAwDcItAAAATINwCwAAANMg3AIAAMA0CLcAAAAwDcItAAAATINwCwAAANMg3AJAFh07dkzPPvusAgMDlStXLuXNm1fVqlXT1KlTdfPmTUeXJ0lauHChpk2bdt/tGzduLIvFYlty586typUra9q0acrIyLC169evnx555JEs1TRz5kzNmzcvS88FgL9DuAWALJg7d66qV6+uAwcOaPTo0dq4caNWrlyprl276tNPP1VISIijS5SU+XArSaVLl9a+ffu0b98+LVmyRMWLF9eIESM0bty4bKmJcAvgYXJzdAEA4Gz27dunQYMGqUWLFvruu+/k6elp29aiRQu9/PLL2rhxowMrfDC5c+dWnTp1bI/btGmjcuXKacaMGXr77bfl7u7uwOoA4K/RcwsAmTRp0iRZLBbNmTPHLthaeXh4qEOHDrbHGRkZmjp1qsqVKydPT08VLVpUffr0UVRUlN3zHnnkEfXr1++u12vcuLEaN25se7xjxw5ZLBYtWrRIr732mvz9/eXt7a3mzZvr9OnTds9bt26dfv31V7uhBpnl7u6u6tWrKzExUdeuXbtnuzt37mjcuHEKDAyUh4eHihcvriFDhujWrVt2n/HEiRPauXOnrZ6sDm8AgD9Dzy0AZEJ6erq2bdum6tWrKyAg4L6eM2jQIM2ZM0dDhw5Vu3btdO7cOb3++uvasWOHDh8+rMKFC2eplldffVX169fXZ599pri4OI0dO1bt27fXqVOn5OrqqpkzZ2rgwIE6e/asVq5cmaX3sDp79qzc3NxUoECBP91uGIY6deqkrVu3aty4cWrQoIGOHTumN954wzbEwdPTUytXrtRTTz0lHx8fzZw5U5L+9AQBALKKcAsAmXD9+nUlJiYqMDDwvtr/9NNPmjNnjgYPHqzp06fb1letWlW1a9fWhx9+qIkTJ2aplscff1wLFiywPXZ1dVW3bt104MAB1alTR48//rjy588vT09Pu2EG9yMtLU2SdO3aNX388cc6fPiwunbtqty5c/9p+9DQUG3atElTp07V6NGjJf02RCMgIEDdu3fX/PnzNWDAAFWtWlW5c+eWt7d3pmsCgPvBsAQAeIi2b98uSXcNN6hVq5bKly+vrVu3Zvm1fz/0QZIqVaokSfr111+z/JqSdOLECbm7u8vd3V3+/v56//331atXL82dO/eez9m2bZukuz9n165d5eXl9UCfEwAyg55bAMiEwoULK0+ePIqMjLyv9jdu3JAkFStW7K5t/v7+DxRECxUqZPfY+vN+UlJSll9Tkh599FEtXrxYFotFuXLlUmBgoPLkyfOXz7lx44bc3NxUpEgRu/UWi0V+fn62/QAADxs9twCQCa6urmrWrJkOHTp01wVhf8YaQC9fvnzXtkuXLtmNt82VK5eSk5Pvanf9+vUHqDjzcuXKpRo1aqh69eqqUKHC3wZb6bfPmZaWdtcFZ4ZhKDo6OsvjigEgswi3AJBJ48aNk2EYGjBggFJSUu7anpqaqjVr1kiSmjZtKkl2Y2Ml6cCBAzp16pSaNWtmW/fII4/o2LFjdu1+/vlnuxkQMsvT0/OBe3Lvh/Vz/PFzfvvtt0pISLD7nP9UTQD+nRiWAACZVLduXc2aNUuDBw9W9erVNWjQIFWoUEGpqan68ccfNWfOHAUHB6t9+/Z67LHHNHDgQE2fPl0uLi5q06aNbbaEgIAAjRgxwva6vXv31jPPPKPBgwerS5cu+vXXXzV16tS7furPjIoVK2rFihWaNWuWqlevLhcXF9WoUSM7doOdFi1aqFWrVho7dqzi4uJUv35922wJVatWVe/eve1qWrx4sZYsWaLSpUsrV65cqlixYrbXBOBfygAAZMmRI0eMvn37GiVLljQ8PDwMLy8vo2rVqsb48eONq1ev2tqlp6cbU6ZMMcqWLWu4u7sbhQsXNp555hnjwoULdq+XkZFhTJ061ShdurSRK1cuo0aNGsa2bduMRo0aGY0aNbK12759uyHJWLZsmd3zIyMjDUnGl19+aVt38+ZN46mnnjLy589vWCwW4+8O+40aNTIqVKjwt5+9b9++RqlSpezWJSUlGWPHjjVKlSpluLu7G8WKFTMGDRpkxMTE2LU7d+6c0bJlSyNfvnyGpLteBwAehMUwDMOx8RoAAADIHoy5BQAAgGkQbgEAAGAahFsAAACYBuEWAAAApkG4BQAAgGkQbgEAAGAa3MRBUkZGhi5duqR8+fLJYrE4uhwAAAD8gWEYio+Pl7+/v1xc7t0/S7jVb/d3DwgIcHQZAAAA+BsXLlxQiRIl7rmdcCspX758kn7bWd7e3g6uBgAAAH8UFxengIAAW267F8KtZBuK4O3tTbgFAADIwf5uCCkXlAEAAMA0CLcAAAAwDcItAAAATINwCwAAANMg3AIAAMA0CLcAAAAwDcItAAAATINwCwAAANMg3AIAAMA0CLcAAAAwDcItAAAATINwCwAAANMg3AIAAMA0CLcAAAAwDcItAAAATMPN0QU4k+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srd+7caty4sU6cOGHXJjk5WcOGDVPhwoXl5eWlDh06KCoq6p/8KAAAAMgBHBpud+7cqSFDhigsLEybN29WWlqaWrZsqYSEBFubqVOn6oMPPtCMGTN04MAB+fn5qUWLFoqPj7e1GT58uFauXKnFixdr9+7dun37ttq1a6f09HRHfCwAAAA4iMUwDMPRRVhdu3ZNRYsW1c6dO9WwYUMZhiF/f38NHz5cY8eOlfRbL62vr6+mTJmi559/XrGxsSpSpIi+/vprde/eXZJ06dIlBQQEaP369WrVqtXfvm9cXJx8fHwUGxsrb2/ve7arPnp+9nxQEzr0bh9HlwAAAEzsfvNajhpzGxsbK0kqWLCgJCkyMlLR0dFq2bKlrY2np6caNWqkvXv3SpIOHTqk1NRUuzb+/v4KDg62tfmj5ORkxcXF2S0AAABwfjkm3BqGoZEjR+qJJ55QcHCwJCk6OlqS5Ovra9fW19fXti06OloeHh4qUKDAPdv80eTJk+Xj42NbAgICsvvjAAAAwAFyTLgdOnSojh07pkWLFt21zWKx2D02DOOudX/0V23GjRun2NhY23LhwoWsFw4AAIAcI0eE22HDhmn16tXavn27SpQoYVvv5+cnSXf1wF69etXWm+vn56eUlBTFxMTcs80feXp6ytvb224BAACA83NouDUMQ0OHDtWKFSu0bds2BQYG2m0PDAyUn5+fNm/ebFuXkpKinTt3ql69epKk6tWry93d3a7N5cuXdfz4cVsbAAAA/Du4OfLNhwwZooULF2rVqlXKly+frYfWx8dHuXPnlsVi0fDhwzVp0iQFBQUpKChIkyZNUp48edSzZ09b25CQEL388ssqVKiQChYsqFGjRqlixYpq3ry5Iz8eAAAA/mEODbezZs2SJDVu3Nhu/Zdffql+/fpJksaMGaOkpCQNHjxYMTExql27tkJDQ5UvXz5b+w8//FBubm7q1q2bkpKS1KxZM82bN0+urq7/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HPqT6/v6BJyrD3D9ji6BABANqDnFgAAAKZBuAUAAIBpEG4BAABgGoRbAAAAmAbhFgAAAKZBuAUAAIBpEG4BAABgGoRbAAAAmIZDw+2uXbvUvn17+fv7y2Kx6LvvvrPb3q9fP1ksFrulTp06dm2Sk5M1bNgwFS5cWF5eXurQoYOioqL+wU8BAACAnMKh4TYhIUGVK1fWjBkz7tmmdevWunz5sm1Zv3693fbhw4dr5cqVWrx4sXbv3q3bt2+rXbt2Sk9Pf9jlAwAAIIdx6O1327RpozZt2vxlG09PT/n5+f3pttjYWH3++ef6+uuv1bx5c0nSggULFBAQoC1btqhVq1bZXjMAAAByrhw/5nbHjh0qWrSoypYtqwEDBujq1au2bYcOHVJqaqpatmxpW+fv76/g4GDt3bv3nq+ZnJysuLg4uwUAAADOL0eH2zZt2uibb77Rtm3b9P777+vAgQNq2rSpkpOTJUnR0dHy8PBQgQIF7J7n6+ur6Ojoe77u5MmT5ePjY1sCAgIe6ucAAADAP8OhwxL+Tvfu3W3/Dg4OVo0aNVSqVCmtW7dOTz755D2fZxiGLBbLPbePGzdOI0eOtD2Oi4sj4AIAAJhAju65/aNixYqpVKlSioiIkCT5+fkpJSVFMTExdu2uXr0qX1/fe76Op6envL297RYAAAA4P6cKtzdu3NCFCxdUrFgxSVL16tXl7u6uzZs329pcvnxZx48fV7169RxVJgAAABzEocMSbt++rTNnztgeR0ZG6siRIypYsKAKFiyoCRMmqEuXLipWrJjOnTunV199VYULF1bnzp0lST4+PgoJCdHLL7+sQoUKqWDBgho1apQqVqxomz0BAAAA/x4ODbcHDx5UkyZNbI+t42D79u2rWbNmKTw8XPPnz9etW7dUrFgxNWnSREuWLFG+fPlsz/nwww/l5uambt26KSkpSc2aNdO8efPk6ur6j38eAAAAOJZDw23jxo1lGMY9t2/atOlvXyNXrlyaPn26pk+fnp2lAQAAwAk51ZhbAAAA4K8QbgEAAGAahFsAAACYBuEWAAAApkG4BQAAgGkQbgEAAGAahFsAAACYBuEWAAAApkG4BQAAgGkQbgEAAGAahFsAAACYBuEWAAAApkG4BQAAgGkQbgEAAGAahFsAAACYBuEWAAAApkG4BQAAgGkQbgEAAGAahFsAAACYBuEWAAAAppGlcNu0aVPdunXrrvVxcXFq2rTpg9YEAAAAZEmWwu2OHTuUkpJy1/o7d+7o+++/f+CiAAAAgKxwy0zjY8eO2f598uRJRUdH2x6np6dr48aNKl68ePZVBwAAAGRCpsJtlSpVZLFYZLFY/nT4Qe7cuTV9+vRsKw4AAADIjEyF28jISBmGodKlS2v//v0qUqSIbZuHh4eKFi0qV1fXbC8SAAAAuB+ZCrelSpWSJGVkZDyUYgAAAIAHkalw+3s///yzduzYoatXr94VdsePH//AhQEAAACZlaVwO3fuXA0aNEiFCxeWn5+fLBaLbZvFYiHcAgAAwCGyFG7ffvttTZw4UWPHjs3uegAAAIAsy9I8tzExMeratWt21wIAAAA8kCyF265duyo0NDS7awEAAAAeSJaGJZQpU0avv/66wsLCVLFiRbm7u9ttf/HFF7OlOAAAACAzshRu58yZo7x582rnzp3auXOn3TaLxUK4BQAAgENkKdxGRkZmdx0AAADAA8vSmFsAAAAgJ8pSz+1zzz33l9u/+OKLLBUDAAAAPIgshduYmBi7x6mpqTp+/Lhu3bqlpk2bZkthAAAAQGZlKdyuXLnyrnUZGRkaPHiwSpcu/cBFAQAAAFmRbWNuXVxcNGLECH344YfZ9ZIAAABApmTrBWVnz55VWlpadr4kAAAAcN+yNCxh5MiRdo8Nw9Dly5e1bt069e3bN1sKAwAAADIrS+H2xx9/tHvs4uKiIkWK6P333//bmRQAAACAhyVL4Xb79u3ZXQcAAADwwLIUbq2uXbum06dPy2KxqGzZsipSpEh21QUAAABkWpYuKEtISNBzzz2nYsWKqWHDhmrQoIH8/f0VEhKixMTE7K4RAAAAuC9ZCrcjR47Uzp07tWbNGt26dUu3bt3SqlWrtHPnTr388svZXSMAAABwX7I0LOHbb7/V8uXL1bhxY9u6tm3bKnfu3OrWrZtmzZqVXfUBAAAA9y1LPbeJiYny9fW9a33RokUZlgAAAACHyVK4rVu3rt544w3duXPHti4pKUn/+9//VLdu3WwrDgAAAMiMLA1LmDZtmtq0aaMSJUqocuXKslgsOnLkiDw9PRUaGprdNQIAAAD3JUvhtmLFioqIiNCCBQv0008/yTAM9ejRQ7169VLu3Lmzu0YAAADgvmQp3E6ePFm+vr4aMGCA3fovvvhC165d09ixY7OlOAAAACAzsjTmdvbs2SpXrtxd6ytUqKBPP/30gYsCAAAAsiJL4TY6OlrFihW7a32RIkV0+fLlBy4KAAAAyIoshduAgADt2bPnrvV79uyRv7//AxcFAAAAZEWWxtz2799fw4cPV2pqqpo2bSpJ2rp1q8aMGcMdygAAAOAwWQq3Y8aM0c2bNzV48GClpKRIknLlyqWxY8dq3Lhx2VogAAAAcL+yFG4tFoumTJmi119/XadOnVLu3LkVFBQkT0/P7K4PAAAAuG9ZCrdWefPmVc2aNbOrFgAAAOCBZOmCMgAAACAnItwCAADANAi3AAAAMA3CLQAAAEyDcAsAAADTINwCAADANAi3AAAAMA3CLQAAAEyDcAsAAADTcGi43bVrl9q3by9/f39ZLBZ99913dtsNw9CECRPk7++v3Llzq3Hjxjpx4oRdm+TkZA0bNkyFCxeWl5eXOnTooKioqH/wUwAAACCncGi4TUhIUOXKlTVjxow/3T516lR98MEHmjFjhg4cOCA/Pz+1aNFC8fHxtjbDhw/XypUrtXjxYu3evVu3b99Wu3btlJ6e/k99DAAAAOQQbo588zZt2qhNmzZ/us0wDE2bNk2vvfaannzySUnSV199JV9fXy1cuFDPP/+8YmNj9fnnn+vrr79W8+bNJUkLFixQQECAtmzZolatWv1jnwUAAACOl2PH3EZGRio6OlotW7a0rfP09FSjRo20d+9eSdKhQ4eUmppq18bf31/BwcG2Nn8mOTlZcXFxdgsAAACcX44Nt9HR0ZIkX19fu/W+vr62bdHR0fLw8FCBAgXu2ebPTJ48WT4+PrYlICAgm6sHAACAI+TYcGtlsVjsHhuGcde6P/q7NuPGjVNsbKxtuXDhQrbUCgAAAMfKseHWz89Pku7qgb169aqtN9fPz08pKSmKiYm5Z5s/4+npKW9vb7sFAAAAzi/HhtvAwED5+flp8+bNtnUpKSnauXOn6tWrJ0mqXr263N3d7dpcvnxZx48ft7UBAADAv4dDZ0u4ffu2zpw5Y3scGRmpI0eOqGDBgipZsqSGDx+uSZMmKSgoSEFBQZo0aZLy5Mmjnj17SpJ8fHwUEhKil19+WYUKFVLBggU1atQoVaxY0TZ7AgAAAP49HBpuDx48qCZNmtgejxw5UpLUt29fzZs3T2PGjFFSUpIGDx6smJgY1a5dW6GhocqXL5/tOR9++KHc3NzUrVs3JSUlqVmzZpo3b55cXV3/8c8DAAAAx7IYhmE4ughHi4uLk4+Pj2JjY/9y/G310fP/waqcy6F3+zi6BNyH+tPrO7qEHGvPsD2OLgEA8BfuN6/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2ECRNksVjsFj8/P9t2wzA0YcIE+fv7K3fu3GrcuLFOnDjhwIoBAADgSDk63EpShQoVdPnyZdsSHh5u2zZ16lR98MEHmjFjhg4cOCA/Pz+1aNFC8fHxDqwYAAAAjpLjw62bm5v8/PxsS5EiRST91ms7bdo0vfbaa3ryyScVHBysr776SomJiVq4cKGDqwYAAIAj5PhwGxERIX9/fwUGBqpHjx765ZdfJEmRkZGKjo5Wy5YtbW09PT3VqFEj7d279y9fMzk5WXFxcXYLAAAAnF+ODre1a9fW/PnztWnTJs2dO1fR0dGqV6+ebty4oejoaEmSr6+v3XN8fX1t2+5l8uTJ8vHxsS0BAQEP7TMAAADgn5Ojw22bNm3UpUsXVaxYUc2bN9e6deskSV999ZWtjcVisXuOYRh3rfujcePGKTY21rZcuHAh+4sHAADAPy5Hh9s/8vLyUsWKFRUREWGbNeGPvbRXr169qzf3jzw9PeXt7W23AAAAwPk5VbhNTk7WqVOnVKxYMQUGBsrPz0+bN2+2bU9JSdHOnTtVr149B1YJAAAAR3FzdAF/ZdSoUWrfvr1Kliypq1ev6u2331ZcXJz69u0ri8Wi4cOHa9KkSQoKClJQUJAmTZqkPHnyqGfPno4uHQAAAA6Qo8NtVFSUnn76aV2/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8dXRIAAAD+YaYIt0uWLNHw4cP12muv6ccff1SDBg3Upk0bnT9/3tGlAQAA4B9kijG3H3zwgUJCQtS/f39J0rRp07Rp0ybNmjVLkydPdnB1uF/n36zo6BJyrJLjwx1dAgAgG5yauM3RJeRY5V9rmi2v4/ThNiUlRYcOHdIrr7xit75ly5bau3fvnz4nOTlZycnJtsexsbGSpLi4uL98r/TkpAes1rz+bt/dj/g76dlQiTllx/6VpLSktGx5HTPKjn2ckMb+vZfs+g4nJSdmy+uYUXbt4zupqdnyOmaTXfv39p2EbHkdM/q7fWzdbhjGX7+Q4eQuXrxoSDL27Nljt37ixIlG2bJl//Q5b7zxhiGJhYWFhYWFhYXFyZYLFy78ZTZ0+p5bK4vFYvfYMIy71lmNGzdOI0eOtD3OyMjQzZs3VahQoXs+JyeJi4tTQECALly4IG9vb0eXY0rs44eL/fvwsY8fLvbvw8c+fvicbR8bhqH4+Hj5+/v/ZTunD7eFCxeWq6uroqOj7dZfvXpVvr6+f/ocT09PeXp62q3Lnz//wyrxofH29naKL6MzYx8/XOzfh499/HCxfx8+9vHD50z72MfH52/bOP1sCR4eHqpevbo2b95st37z5s2qV6+eg6oCAACAIzh9z60kjRw5Ur1791aNGjVUt25dzZkzR+fPn9cLL7zg6NIAAADwDzJFuO3evbtu3LihN998U5cvX1ZwcLDWr1+vUqVKObq0h8LT01NvvPHGXUMrkH3Yxw8X+/fhYx8/XOzfh499/PCZdR9bDOPv5lMAAAAAnIPTj7kFAAAArAi3AAAAMA3CLQAAAEyDcAsAAADTINwCAADANAi3JpKRkSEmv3i4MjIyHF0CkCV37txxdAmmxrEXzs4wDNN8j5kKDMgC60HAxYXzQ+Q8hmHIYrEoLS1NO3fu1JIlSxQXF6eCBQtq4sSJKlCggKNLNCXrfsfDlZGRIYvFwr5+iJx9H/OX2UlZz0muXLmiL774Qi+99JJCQkJ09uxZB1dmLtae2u+++0716tXT4sWLdf36dVksFluwpcc8eyUlJenWrVuOLsOppaenS5I++eQTvf7667p586bi4+O1a9cueXl56c6dO9qzZw+9uVlk/f+emJiobdu2qV27dmrfvr1mz56tpKSku9oh+2RkZMjFxcUWutLT09nP2WDbtm1q1KiR1q1bJ0l2+9gZf7Ek3Dopi8WipKQkPf/885o4caLc3Nz05Zdf6uDBg5KkkydPKj4+3sFVOj9rgL1z545++ukn9evXTw0aNFDv3r21Zs0apaam2h0EkDUZGRnatm2batasqc6dO+uFF15QRESEJAJCVri5/XbzyXfffVchISFavny5JKlly5by8PBQZGSklixZomPHjjmyTKdl/WP/7rvv6qWXXlKVKlV06tQpzZs3T7lz59bt27cVFxfHcSEbWP//JyUlaeXKlerTp4969eqlVatWSZJcXV1t+5ljRdalpKQoPT1dISEh8vf314svvqgTJ05Ikl1HjrMEXcKtE7L2ynz66ac6d+6cIiIi1LVrVxUtWlQtW7aUYRhas2aNFi1aZGuLzPt97/jatWvVtm1bjRs3Tm3bttWVK1fUv39/1a1bV2PGjNHhw4cdXK1zsn4/FyxYoJdeeklt27ZV8eLFtW3bNhUqVEiGYeiHH35QYmKigyt1PidOnJCrq6uefvppJSQk6Pvvv1fv3r0lSXnz5tW2bduUmpoqiVCQWa6urpKkjz76SJMnT9bbb7+tkiVLqmPHjpKk77//Xj169OC48IAyMjKUkpIi6bd9PXToUF25ckW3b99Wr169lDdvXvXp00f79++XJE4mHkCLFi20bNkyLVu2TC+++KJmzJihihUrKjg4WG+99ZaioqLk4uLiNEPxnKNK2LF+uVatWqXu3bvLxcVFs2fPVuPGjVWgQAEZhqHr169r3759toMwMs96hvrOO+/o2rVrmjt3rt544w1NnjxZ06ZNU8eOHRUREaHw8HCNGDFCu3btcnDFzsf6x+j9999Xr1699L///U9FixZVw4YNVbBgQZ0/f17Tp0+39dLg/nl4eKhw4cI6fvy4Fi9erMDAQFWtWlWSdPr0aV2+fFn169eXRCjIDOuJwPbt2+Xj46P//Oc/Onv2rA4ePKinn35aklShQgWdP39eefLkcWSpTs/FxUWenp6SpOnTp+vdd9/V2rVrNX/+fO3Zs0dvvfWWzp07pzp16ui5555zcLXOzdXVVcWKFVOJEiV08uRJtW3bVsOHD1etWrU0f/58BQUFqUOHDpoxY4ZT9N66OboAZJ7FYlF6erqqVq2qixcvSpLWrl2rhQsXSvrtgLBlyxa98MILkn7rHSPkZp51n504cULVq1dX7ty5Jf0WGh5//HG99dZbio2NVcuWLTV//nwNGTJEe/fuVb58+RxZtlNxcXHRjRs3lJCQoLZt20qS5s6dq6+//lqSVKxYMcaRZ5L1YsegoCA1aNBAH3zwgY4cOWI7HoSHh2v69Onq0KGDJCktLc02jAF/z3oi4Ofnp+LFiys2NlarVq1SzZo19cgjj0iS9u7dq/j4eJUrV86BlTq35cuXa+vWrXr55ZdVpkwZ9evXT0FBQfL09JSnp6cqV66s4OBg9e7dW0ePHlVAQICjS3Zqqampcnd31/jx45WRkaGlS5cqT548iomJ0U8//aS33npLa9euVVRUlIYOHerocv8WPbdOJj09XWlpaXJ1dVWLFi105MgRvfXWW/Lx8VGDBg2UlpamFStW6MyZM+rTp48kEWwfgGEYatq0qebOnatdu3bZfsaVpIIFC+r48eOqW7euvvjiC7m6uur48eMOrNY55cqVS8HBwfrpp5907Ngx5c2bV40aNZIkRURE6MiRI7Yghns7e/asEhIS7C52HDRokK5du6Zz585p+vTp6tmzp1q2bCk3Nze9/vrrkuQ0PzPmNGXKlJGbm5v69eunyZMn6z//+Y8k6ejRo5oxY4Z69uzp4Aqd27Vr1xQaGqpatWqpRo0a2rp1q7788ku7Ni4uLipcuLCaNWumsmXLOqhSc3B3d5ckHTlyRHXr1rX96lCgQAHVrVtXb775pp566inNnTvXkWXeN6YCcxLWK0R/Ly4uTqNGjdJnn32m3Llza9iwYTpw4ICuXr2qHj166LXXXqPXNhtcv35d/fv317Vr19S9e3dVrVpV8fHx2rlzp2bPnq1bt24pKipKFSpUUHh4uEqWLOnokp3OO++8o+nTp8vFxUWNGjXSggULdOjQIb377ru6ffu21q5d6+gSc7zOnTsrISFBjRs3VvPmzVWrVi3bth07dmjDhg06e/asWrdurW7dusnb29uB1TqfW7duKX/+/HbroqOj9dJLL2nHjh2qVKmS0tLS9PPPP6thw4b6+OOPVaRIEccUawKJiYm6ePGijh49qtDQUB08eFBHjhxRo0aNNGjQIHXr1s3RJZpOWlqaRowYoU2bNmnz5s0qVaqUbdvNmzdVp04drVixQsHBwQ6s8v4Qbp3EsmXL9Oqrr6pXr17q0qWLKlasaNsWHh6uTz/9VLt371bdunX11FNPqWHDhvLw8GDexQdk3X8nTpzQ+++/r9WrV8vLy0tubm7y8fHR+PHj1alTJ02aNElLlizR0aNHHV1yjhcZGan4+HgFBQXZhnpI0scff6yvv/5aUVFRypMnjxITE/XEE0/o9ddfV6VKlRxYcc53584dTZ8+XSdOnNDZs2eVnp6ukiVLql69emrTpo2CgoJsba3faY4NmePv768aNWroueeeU8OGDeXj4yNXV1ddunRJa9eu1cGDB5UvXz498sgjGjx4MJ0K2SgxMVFnz57VDz/8oHXr1iksLEwZGRlq06aN+vbtqyZNmji6RNM4c+aM+vbtq8KFC6tz584qV66c3NzctGjRIn3zzTeKjo52dIn3hXDrJDZs2KDly5frzJkzunLlikqWLKm2bduqc+fOdmdXd+7cUa5cuRxYqbnEx8fLy8vLrtd8y5Ytyps3rypVqqQ8efJoz549GjVqlF544QX17dvXgdU6h44dO+r8+fNq166d6tSpo3LlyqlUqVJyc3PTgQMHdOLECV27dk0FChRQSEgIASwTkpOTtX//fu3atUuHDx/WpUuX5ObmpvLly6thw4Zq1qyZihUr5ugynU56eroWLFigpUuXasuWLSpSpIj69eun1q1b64knnnB0eaZk/dXROutHuXLllJGRoRs3bigiIkL79u3TkiVLlJqaqh9//NHR5ZrK3r17NWXKFJ06dUre3t46deqUKlasqLFjx6pz586OLu++EG6dSHx8vE6ePKmDBw/qhx9+0IkTJ5SUlKSKFSuqQ4cO6tSpk7y8vBxdptOzHlSXLVumhQsXateuXSpfvryeeeYZ9ejR466fJqXfpgsrUqQI4xfvQ1hYmBYtWqRNmzbpzp07Cg4OVqNGjVS/fn1VqlRJefPmdXSJTsd6GP/9icDVq1e1f/9+ff/99zp27Jji4uKUnp6uPn36aPDgwY4q1emdPXtW/fv3186dO2WxWBQUFKQePXqoW7duCgwMtPs1Ag8mKSlJzZs318CBA9WjRw/bzAnSb9/56Oho3blzR4GBgQ6s0jzi4+N1+/Zt3b59W0FBQTp27JiOHTumSpUqydfXV76+vo4u8b4Rbp3UxYsXdfz4cR0+fFj79+9XRESEPD09FRwcrJkzZxJyH1BCQoKKFy+utm3bqkGDBtq3b5/WrVunpKQktW3bVj169FDnzp356fEBrVmzRgsWLFBYWJg8PT1VvXp1NW3aVJUrV1aZMmVUsGBBR5folG7fvm13khAZGanvv/9eGzZs0LPPPquWLVv+6Th+3Jt1GEeHDh0UGBioSpUqqVSpUlq/fr0WLFig1NRUBQcHa/z48WrRooWjy3Vq1g6Gjz76SJ9//rl27dql/Pnz2w2pOXz4sMqWLcvsNA/Iuk/XrFmj119/XYZh6NatW3rllVc0aNAgR5eXZYRbJ2H9z75z507bleRW1rlW9+7dqxs3btx1RSnun/U/+hdffKHZs2frhx9+sG27cuWKtm7dqvnz5ys0NFSXL192qjPZnMJ6l5vfTz9169YtLV68WMuWLVNERITy5Mmj7t2763//+58DK3Ue1uPD4cOHtXTpUq1atUqJiYlq1qyZQkJCbPPZImusJwJhYWFq06aNfv31V7sL8n744Qd17NhRhQoV0vTp09W0aVMHVuv8rMfh5s2bq3Hjxvrvf/9rtz0pKUnvvPOOihcvroEDBzqoSudn3c8XLlxQnTp1NGrUKNWqVUuNGjXShg0b1KJFC23YsEH58+dX7dq1nepkmMkNnYSrq6tSU1PVq1cvpaenq0OHDnrmmWfUoEEDBQUFKSgoSG3atFFsbKykP59dAfevfv36On36tO0K6YyMDPn6+qpnz57q0aOHLdhyUU7m/f4uN7/88osMw9Cjjz6qF154QS+88IJ++eUXzZ49m1knMsH6C8Jzzz0nNzc324T2S5cuVYMGDRQSEqKpU6eqQIECjizTaVm/r8ePH1eRIkWUlJQkb29v20lF7dq1NWLECBUuXJhgmw0sFotSU1NVokQJhYeH29Zbp8HMnTu3Vq1a5dQ9izlBRkaGXF1dNWvWLJUrV04jRozQ999/r2LFiqlBgwZKT0/XsWPH9NNPP9nNvuIMSD9OwHqL0p9//lmtW7dWfHy8Nm3apHbt2qlMmTIaP368IiMjlTt3bvn5+Uli7sqssAbVqKgo1a9fX9OmTdPWrVsl/f/9aRiGXFxcVLx4cUnc2SmzrN/lI0eOqF+/furUqZPq1aunRx55ROPHj9eNGzdUunRpTZkyRSEhIQ6u1rn88MMPOnfunLZt26bRo0dr9OjROnDggFavXq0NGzZo9+7dji7R6bVu3VpxcXGaPHmy7ty5YzcsKTw8nH2cjdzd3dW6dWutX79eK1eulCS5ubnJYrFo06ZNioiIUK9evRxcpXOzfn8vXryoatWqSZLefvttderUSbly5ZKrq6uuXr2qxMREpxuCx7AEJ2DthW3VqpWqVq2qLl26yMvLS2fOnNGSJUu0aNEiubu7q06dOnr11VfVsmVLSQSvrIqKitI777yjgwcP6sCBA6pdu7YGDhyobt26cTvNB2S9G1bt2rXl4+Oj5s2bq1y5cgoLC9OyZcv06KOPau7cudxtKBOsx4dDhw5p1qxZmjp1qgoWLKikpCTlypVLKSkp6t27t1JSUvTdd985ulynkpycbHcRkyQtWbJEr776qkqWLKkaNWqoevXq2rlzpxYuXKjNmzc7XQ9XTmU9ER42bJgWL16sRx99VDVr1lRCQoL27t2rdu3a6cMPP3Rwlc4rIyNDFotFFotFixYt0qxZs7R9+3YVLVpU27dvV6VKlZSYmKhy5crp/fffV9euXR1dcqYQbnM4a2/iuXPnVKZMGZ09e9Zu6q+YmBgNHDhQPj4+Sk5O1smTJzVv3jy7eXDx15KTk/Xzzz/b7bO0tDRdv35dhw4d0qJFi7RhwwalpqaqRo0a+uCDD1SlShXHFeyE4uPj5enpKQ8PD8XGxqpMmTI6cuSIrQc8OTlZBw8eVI8ePdSnTx+9/fbbnJxlUvv27bV371598skn6tGjh90265XmX331FTd2yYRnn31Wb7/9tooXL267PakkrV+/XuvWrdOpU6d0+vRp+fn56ZVXXnG6AOAsVqxYoe+//16HDh2Sq6urRowYoSZNmnAxWTb59ddf1aFDB509e1a5cuXSyZMnFRkZqZkzZ+rw4cN2Q0OchgGnEBYWZjz22GPG1q1b79q2atUqo0uXLsaJEyeMRx991Bg/fryRnp7ugCqd08yZM43KlSsbhmEYV69eNX755Re77SkpKUZkZKQxb948o0aNGsbmzZsNwzCMjIyMf7pUpzV+/HgjJCTEWLp0qbF+/XrjySefNE6cOHFXu2nTphlVq1Y1UlJSHFCl87B+96z/zyMjI41OnToZwcHBhouLi9GhQwfjm2++MSIjI41XX33V6NChg3H06FHDMAwjOTnZYXU7kytXrhhNmzY1DMMwbt++bQwdOtTYtGmTcf36dcMwDCM1NdU4d+6ckZyczD7NJtbvc0xMjHH48GFj06ZNxoEDBzgeZKObN28aM2bMMI4cOWKkpaXZ1sfExBijR482Hn30UcNisRhFixY1OnXqZOzYscOB1WYdPbdOIiEhQU899ZQuXbqkiRMnqnr16rbJ2F944QWdP39e69ev1xtvvKGDBw9q3bp1Dq7YuVy6dEn+/v4aOXKkpk2bpo4dO6pnz55q2rSpChUqZGvHTTIyzzAMjRw5Uj/88IOSk5NVvnx57d27V02bNtXkyZPtblE6atQohYWFMXbxPsTHxytfvny2nthz587pzJkz2r9/v/bt22e7FXehQoX05ptvcvHNAzh58qTq1KmjO3fuqGzZsurSpYvat2+v8uXLy9PT027mDzy4nj17auXKlfLz85O/v79KlSqlunXrql69eqpatSrXlDyAhQsXasyYMapYsaLKly+vWrVqqVq1aipbtqwMw1BkZKRiYmIUGxur+vXr3zUsx1kQbp3IL7/8omHDhunSpUuqWLGivLy8dODAAcXExOiTTz5R69at1axZM9WoUUNTpkxxdLlOwTAM20Vi0m9TzKxZs0bz58/Xli1b5O3trY4dO6p3796qUaMGY24fQGxsrDZs2KB169bpxx9/tF24V7NmTQUFBenIkSOKiIjQiBEj7pruDvb27dunrl27Kioq6q5hBhkZGYqIiNDJkycVFham48eP6/z58ypYsKDq1KmjYcOGqUSJEg6s3nmEhobK3d3ddnvX06dPa+bMmVq6dKmuXLmihg0bqlOnTurYsSM3EnhA1rHjy5cv19ChQ/Xtt9/Kw8ND27ZtU1hYmC5duqS8efPK19dXM2bMYA7sLEpPT9eWLVu0ceNGHThwQHfu3JG/v7+qVq2qJ554QtWqVbPr0HFWhFsnc/PmTS1fvlwbNmyQm5ubvL291bdvXzVs2FBLlizR8OHDFRYWZjcuF/f2zTff6ObNm2rZsqVKlChhd/OLK1euaOnSpfrqq6909OhR5c+fX8ePH2du20z64wmEJNsvDdarns+cOaNcuXJpzJgxevXVVx1YrXP45Zdf9Ouvv6pJkyb65ptv1Lt3bz333HN69tln7ea0TUxM1MmTJ3X8+HEdPHhQoaGh+vzzz9WgQQMHVp+zGf93nUNYWJiGDh2q559/XgMGDLhr2r/Tp0/r/fff12effaYFCxaoZ8+eDqza+Vn376RJkxQfH6/JkyfbtiUnJ2vv3r1as2aNYmJimMs9m8TExGj9+vXauHGjTp06JYvFojJlyqhGjRqqUqWKGjZsaBtn7mwIt04gKipKGzduVGBgoKpUqWI7q0pKSrLd6vHOnTtatGiRLl68eNeE17i35557TvPmzVORIkXUsmVLdenSRVWrVpWvr6/d8IOTJ09q48aNGjlypAOrdX5r1qxRkyZN7O6e9eOPP2rbtm1auHChnnnmGY0YMcKBFTqfsLAwhYaGaseOHTp8+LCKFCmirl27KiQkRI8++qit3a1btxQREaGaNWs6sNqcz9qD2LVrV3l7e2vq1KkqVKiQDMPQ8uXLNW3aNJ08eVI9evTQxx9/LHd3d+YVzybp6el655139NNPP+nrr7/+0zYMDXtw1llrfi8yMlJr167Vli1bFBUVJRcXF4WGhjrt3NiE2xzK+lPj1q1bNXr0aP3666+6ffu28uTJo9atW6tnz56qU6eO8ufP77RnVjlFWlqa5s2bp08//VSHDx/WI488os6dO9vG1BUqVIgxddng8OHD6ty5s8qUKaNq1aqpXbt2dsMP0tLSlJiYaHfnJ/w56/EhKipKixYtUq9evZSWlqYTJ05o69at2rx5s6KiopQvXz5t2LBB5cuXd3TJTsUwDPn4+GjLli22qb2WLFmiN954Q6VLl1bz5s31ySefqEuXLpo6dSrhNpusX79eAwcO1I0bN9SvXz/16NFDVatW5ZjwkBw8eFARERGqXbu2SpcubVv/ww8/6MSJE7abwTgjwm0OZT1YNmnSRKVKldJ///tf+fn5admyZZo7d64OHjwoHx8fjRo1SmPHjv3Tn37x1wzDUHp6ul1wvXz5smbOnKmvvvpKUVFRqlatmrp27aomTZowf+UDunjxotatW6fjx48rPDxcsbGx8vPzU6tWrdS8eXNVqFCBO75l0vDhwxUeHm672Yj028WnUVFROnz4sLZs2aJPP/2U3sVM2rVrl4YOHap169YpICBAcXFxatu2rYKDg/Xpp59Kkv773/9q3759WrRokYoWLergis0hOjpay5Yt0969exUeHq4CBQqobNmyql27tqpXr64qVaowjd0DsB4Drl+/rsGDB2v37t2yWCy6fPmyHn/8cY0ePVp9+/Z1dJnZ4x+alQFZkJKSYjRu3Nj48ccf79oWFRVljB071pg9e7ZhGIbdlB7InHtN6XXw4EGjf//+hsViMZo1a/YPV2Ved+7cMfbv3298/PHHRoMGDYw8efIY/v7+xrJlyxxdmtNITU01DMMwPv74Y+Odd965Z7uEhIR/qiRTOXv2rFGlShXjyy+/NFJTU40hQ4YYFStWtDsWr1271ihXrpzjijS548ePG2+//bbRokULo2bNmkblypWNsLAwR5fl1Kw5YeTIkUa1atWMxYsXGxcuXDAOHTpkDB482ChUqJDx/vvvO7jK7EHPbQ5kHQ9z5swZffHFF3J1ddVbb70l6bfeRom7j2UnwzAUERGhw4cP68CBAypXrpy6desmHx8fWxvrVGF/NlYJWffrr7+qZ8+eqly5siZPnmy3z2HP+L9e7aVLl+qXX35Rly5d9Nprr+nYsWNatmwZN27JZn379tXSpUtVrFgx3b59W5999pk6dOhg296rVy+5urpq/vz5DqzS+Rm/+7Xm8OHD+vnnn1W6dGk9/vjjyps3rzIyMrRlyxatX79eU6ZMcdqpqRwpPT1dP/30kypUqCBJatu2rZ5++mn17t3b1sYwDL3yyitatWqV1qxZo6CgIEeVmy0ItzlYq1attHnzZvn4+GjKlCnq2LEjV+pnI2tQXbBggaZNm6azZ8+qVq1aunDhgtLS0vT8889r2LBh8vDwcHSpTsv6h2vatGkKCAhQixYt7ho/N2HCBPn4+HAh2d+wjrMtX768+vfvr0qVKqlHjx6KiYlRcHCwXnjhBXXo0IFpvrLRpk2btG/fPrVv317Vq1e3rT948KC6dOmi5cuXc4FeNhk/frxWrVqlpKQknTlzRp999plTj/nMSdauXatRo0bpiSeeUL169XT06FF5eXlp0qRJkv7/cIWrV6+qUqVK+vbbb+1mXXFGhNscJCUlRe7u7raz2OTkZO3atUtffPGFVq9eLU9PT7Vr1059+/ZVjRo16OXKJsWLF9ewYcMUEhKijIwMnTlzRqtWrdLKlSs1ffp0tW7d2tElOrXY2Fi1a9dOqampKliwoGrWrKnmzZurQYMGSkpKUo0aNTRo0CANHTrU0aXmeNHR0QoICFBkZKRKlCihpKQkHTp0SJ9//rlWrlyp9PR0/ec//1Hnzp3VoUMH22wqyD4HDx7UkCFDVLZs2Xte0Y/7Yw1VYWFh6tatmz766CN17NhRXl5e2rVrl2rWrKmJEyeqTJky6tKlC7+aZVFYWJiWLl2qs2fPKi4uTjdv3tSlS5f04Ycfqm3btrY5g1evXq2ePXvq9u3bDq74wRFuc5AXXnhBzz33nGrVqnVX0L1x44ZWrFihr776Snv37lXp0qV1+vRpBtdnkbVH8fDhw2rRooUiIiLsJgVPT09Xp06d5OPjo88++4ypZx7Q0aNH9cMPPygsLEwRERFKSUlRSkqKYmJi5OPjo3379nGDjL9gDQGTJ0/W4sWLdfTo0bvaWG+SMW/ePIWGhurkyZMqV66cA6o1t5s3b2rnzp2qUKGCypYt6+hynJr114iQkBAlJSVp4cKFmjFjhubOnWv7jr/zzjvav3+/VqxY4eBqnV9UVJR27typ/fv3a8+ePYqNjdUjjzyiEiVKKCUlRQkJCerRo4d69Ojh6FIfGKdBOUR6erquX79uG3YwYsQI1a9fX3Xr1pWfn58KFSqkAQMGaMCAAfr555917Ngxubq63nV3Itwf60lDWlqaihYtqu+//14dO3a0bXd1ddXTTz+t//3vfwTbbFC5cmVVrlxZISEhCg8P1+7du3Xz5k15enqqVatWBNu/Yf2+LliwQKdOnVKDBg3UvXt39enTxzbMw8fHx/aH6cqVKwxhekgKFiyozp07O7oMU7D+7XJ1dbXd4W3evHl6+umnbW1OnDjBbBQPyHpyXKJECfXq1Uu9evXSqVOntGPHDu3fv1979+7VjRs3VL58edvd+JwdPbc5UHx8vOrUqaPTp0+rWLFi6tChgzp16qTg4GAVLlyYeW2zUWpqqnr27Kno6GiNHz9elStXVtGiRRUfH6++ffsqb968mj9/PheSZZK1Z9z4v3uVL126VF5eXipfvrxq1Kih/PnzKzU1le/yfbDuyyNHjqhmzZr6/PPPtX37du3YsUMxMTF64okn1L9/f3Xq1MnRpQKZYv1ur1y5Ui+++KI++ugj9enTRxcuXFCBAgUUERGhOnXqaN26dapTp46jyzWFP04JmJKSoiNHjmjTpk26fv26PvroIwdWl30ItzmA9T/4tm3blJycrNatW8tisSgmJkZz5szR119/rZMnT6p8+fJ68skn1alTJ7uLG/BgwsPDNWTIEJ06dUq1a9dW0aJFFRoaqoCAAH322WeqUKECc4RmkvUXhRkzZmj27NlKSkrS7du3lZqaqscff1zjx49XixYt+OXhPvz+p9uEhAQtXrxYN27c0K+//qr9+/dr/fr1CgsLk6urq9q1a6dnn31W9erVc3TZwF+y/t0LDw9X+fLlNWbMGK1evVoZGRkaM2aMUlNTtWLFCnl6emrjxo2OLtfpGYahAwcOaOPGjYqOjtZjjz2mVq1a2Q1d+v1dT50d4TaHuHHjhu32ryNGjJCnp6ctTBmGoZiYGM2aNUuvv/66Ro4cqffee48J77NZaGiovv76axmGoYoVK6pTp0567LHHHF2WUytYsKDGjx+vPn36qGDBgjp06JAmT56s0NBQfffdd2ratKmjS3QaLi4uWrt2rdq2bWtbl5GRoWvXrunnn3/Wnj17tHjxYvn7+2v9+vUOrBS4P3FxcSpfvrw2btwoLy8vff3119qyZYsSExN17do1PfPMMxo8eDAzgDwA68nxt99+q0mTJskwDAUEBGjr1q3y9/dXcHCwOnfurBYtWsjPz8/R5WYbwq2DWXsE3377bW3evFmLFi2Sv7+/DMPQvn37NG7cOIWHh6tWrVqaM2eOSpYsqYSEBHl5edGb+ICuXr2qr776SikpKapQoYKeeOIJFS5cmN7EB2Q96dq0aZMGDBig8+fPKyMjQxaLxXYy1qxZMwUHB+uDDz5gX98HwzB07NgxVa5c+Z5tUlJSFBUVpVy5csnf35/vMXIs6zFi3bp1eu+997R9+3bbtpiYGJ0/f14VKlSQq6srHTgPyJoTKleurM6dO2vChAnq27evoqKiVK9ePX388ce6c+eOunXrZqrZPxhE6GDW/7jz58/XK6+8In9/f0nS1q1b9eabb+rOnTuaOHGiFixYoMGDB2vt2rW2i28Itpln/YO/evVqvfnmm7p586ZcXFx048YN+fv768UXX9Tzzz/v6DKdmvU7bRiGPD09tX//ftWqVUuGYSglJUUeHh5q3769lixZQvi6TxaL5Z7B1hoUPDw87O4Pz75FTmU9RsTHx6tgwYJ2F0AWKFBABQoU4JfJbGAYhlxcXHTx4kVdvXpVgwYNkvRbvpg/f76aNm2qhIQEXb58Wa+99pqDq81epCMHs1gsunjxotzd3fX444/b1r///vsqXry4NmzYoEGDBmngwIG6dOmSwsPD+Q//AKz7bty4cWrSpIm2b9+uM2fOKDw8XG3atNGIESM0c+ZMB1fp/AzDsN2wYdiwYdq3b58tgF28eFGrV69mXGg24XgAZ2D9kfjUqVM6cuSIrl27po8++kjr16/XSy+9pLCwMCUnJ9va871+cNZ9GB4errJlyyotLU179+5Vvnz5bHcga9WqlZKTk1WmTBlHlprt6LnNAfLly6dSpUpp5cqVqlatmmbPnq2DBw9q2bJlKlSokCSpXr16+u9//8v0Pg/IxcVFUVFRunTpkkaMGCF/f39lZGSoRIkSeu+995SQkKC1a9fqmWeeuetOWvhrvx8mY7FYlJqaqnXr1mnMmDEKCQmRh4eHypYtq5MnTypXrlwaNWqUgysG8E+x9sSGhISofPny+uijj9S6dWsVKlRIP/30k1555RVVrlxZtWrVUq1atZz+9q85SfPmzZUnTx55eHgod+7ccnFx0eHDhxUQEKANGzYoJibGdLMBMeY2h5gyZYrGjx+vggULysXFRS+99JLGjBljt33JkiU6fPgwY20f0MmTJ9W9e3eNHj1affr0kSTbtFQ7duxQ79699csvvzBNVRa988472rVrlxITE1WwYEEFBQXJ19dXt2/fVnh4uMqVK6dBgwbZhuAA+HcwDEN58uTRvn37VKVKFUnSqFGj5Ofnp6tXr2rfvn22oUuDBg1Sz549HVuwCaWkpOjpp5/WL7/8osTERCUmJmrOnDlq06aNo0vLVuaK6k5s7Nixat26tdatW6cGDRrY3df5559/1vLlyzVkyBBJ///nHWTN448/ripVqui1116Tt7e3OnXqJHd3d12/fl2LFy/WY489Jnd3dy7IuU/WHpmoqChNnjxZ8+bNU6NGjeTm5qaLFy/q6NGj8vf318svv6zx48c7ulwA/zDrMeKzzz5TyZIlbcH2/Pnz+uKLL3T27FkVKFBA8fHx2rx5s7755hu78ePIHunp6fLw8NB7772nb775RgkJCWrYsKHpgq1Ez22Od+PGDXXu3Fl58+bVqlWr6E3MJOtB9cqVK5ozZ45u376tKVOmKCkpSUOGDNGOHTuUO3dulS5dWr/++qsk6ZNPPlGDBg0It/fJ+kvCiBEjFBkZqWeffdZ2t7fTp09r8+bN+vjjj5WamqqVK1fa/rAB+HewHiNq1qypevXq2W4UMHnyZK1fv17bt2+XxWLhePsQrFy5UtOnT1eBAgXUsGFD1a5dW1WqVDH9nTcJtzlccnKyduzYIV9fX1WpUoUhCZlk3V/9+/fXnTt31KNHD7Vr107SbycOe/bs0dGjR3X+/HkVLVpUAwYM0COPPOLYop2QYRgqVKiQFi1apFatWt21/fr166pbt646d+6sqVOnciU08C9z+/ZtVahQQcWLF1fVqlXVsWNHPf/885o0aZLtdrtpaWnKyMiQh4eHg6t1btaOmVWrVmngwIFq0KCB0tLStGfPHrm5ualu3bpq3769KleurCpVqpgyUxBuYXpXrlxRpUqVtGnTpnv2Gm7btk0NGjSQu7s7wSsTfv9z4/vvv69Tp04pLS3NNj+lYRjKyMiQq6ur+vfvr5SUFM2ePds0d8EBcH+sczWvWbNGu3fv1tWrV/XTTz9pwIAB6tixo5544glCbTaxdup07NhRQUFBeu+99yT9dvKwdOlSffXVV9qyZYuaNGmiLVu2OLjah4MxtzAt63/wzz//XIGBgXcF29+H2AkTJqh3794aMGAAwTYTrPtw9uzZatmypSTZrro1DEOGYdh+aqxZs6aWL19OsAX+haxzNVeuXFmJiYk6fPiwFi9erGPHjumHH36w9eg++eSTdtNiIvNcXFyUkZGhChUqqGLFirb1bm5u6tmzp3r27KmrV6/q3LlzjivyITNfXzTwf6w/tZw8eVK1a9dWamqq3cV4vw+xHTp00IEDB/7xGp2di4uLbt++ratXr+rAgQMaOnSovv32W924cUMWi8Xu566dO3cqMDDQgdUCyAny5MmjJ554QjNmzNDy5cs1evRo2+13Dx065OjynNbv/75t2rRJe/bs0fTp0xUREaG0tDS7dkWLFlWtWrUcUeY/gp5bmF6FChW0dOnSuy7G+33P7datW9WoUSNJ4kKyTPLy8tLq1au1evVq7d69WwcOHNCcOXNUvXp1NW/eXPXr15enp6c2bNig9evXO7pcADlIoUKF1KVLFz355JM6f/68ihQp4uiSnJbFYlF0dLT8/PwUERGh8PBw3bp1S927d1ffvn3VuHFjlS5dWnnz5nV0qQ8dY25heuvXr1e7du304Ycf6tlnn7W7OYNhGDpy5Ijq16+vn3/+WSVKlGDM7QNITEzUwYMHtXTpUp04cUJJSUkqVaqUMjIytH37dl2/ft3RJQKAqVj/Zm3btk2TJk2yG0cbHh6uqVOnasWKFXJxcVHr1q3VqlUrde/eXfny5XNg1Q8X4Rb/Cs8++6yWL1+uQYMGqVOnTgoICFChQoW0e/duTZw4Ub6+vlq6dCmzUWSjGzduaMeOHVq1apW2bt16141JAAAPzvp3q1WrVgoMDNSnn34qSdq/f7/c3NxUrVo1SdLy5cv1ySefaNeuXUpISDD1dGCEW/wr3Lx5U2+++abmzZunlJQUBQYGKjY2VpcuXdLAgQM1atQolSlThnD7EBiGoQsXLqhw4cLKkyePo8sBANMxDEOenp7av3+/7eLpOnXqqEePHho+fLhd23/D3znCLf5Vzpw5o127dmnPnj3y8vJShw4d1KxZM4YhAACcjnVIwty5c/Xee+/p9OnTkqRLly6pbNmy+vHHHxUUFGRrV7p0aX355Ze2a0zMinCLfz3G2AIAnNG97v42adIkbdq0STt27JBhGHJxcdHu3bvVokULJSUlObjqh8/c/dLAfSDYAgCc0R+nYxwyZIhCQ0M1d+5cvfDCC3ZTMs6aNUsdOnRwcMX/DHpuAQAAnNS97v7Wv39/derUyTYdY/78+bV+/XrVq1fP0SU/dIRbAAAAE/j93d/+zdMxEm4BAABM5saNG9q5c6e+++67f910jIRbAAAAk/o3TsdIuAUAAIBpMFsCAAAATINwCwAAANMg3AIAAMA0CLcAAAAwDcItAAAATINwCwAPSb9+/WSxWGSxWOTu7i5fX1+1aNFCX3zxhTIyMh7qe0+YMMH23vdazp0791BrAABHYCowAHhI+vXrpytXrujLL79Uenq6rly5oo0bN2ry5Mlq0KCBVq9eLTc3t4fy3vHx8UpISLA9rlmzpgYOHKgBAwbY1hUpUkSurq4P5f0BwFHouQWAh8jT01N+fn4qXry4qlWrpldffVWrVq3Shg0bNG/ePEnS+fPn1bFjR+XNm1fe3t7q1q2brly5Yvc6s2bN0qOPPioPDw899thj+vrrr+22WywWffrpp+rYsaO8vLz03nvvyc/Pz7a4uroqX7588vPzU2hoqCpUqKC0tDS71+jSpYv69Okj6bee3ypVqmj27NkKCAhQnjx51LVrV926dcvuOV9++aXKly+vXLlyqVy5cpo5c2b27kAAyCTCLQD8w5o2barKlStrxYoVMgxDnTp10s2bN7Vz505t3rxZZ8+eVffu3W3tV65cqZdeekkvv/yyjh8/rueff17PPvustm/fbve6b7zxhjp27Kjw8HA999xz93z/rl27Kj09XatXr7atu379utauXatnn33Wtu7MmTNaunSp1qxZo40bN+rIkSMaMmSIbfvcuXP12muvaeLEiTp16pQmTZqk119/XV999VV27CYAyBoDAPBQ9O3b1+jYseOfbuvevbtRvnx5IzQ01HB1dTXOnz9v23bixAlDkrF//37DMAyjXr16xoABA+ye37VrV6Nt27a2x5KM4cOH37OWUqVKGR9++KHt8aBBg4w2bdrYHk+bNs0oXbq0kZGRYRiGYbzxxhuGq6urceHCBVubDRs2GC4uLsbly5cNwzCMgIAAY+HChXbv89Zbbxl169a9Zx0A8LDRcwsADmAYhiwWi06dOqWAgAAFBATYtj3++OPKnz+/Tp06JUk6deqU6tevb/f8+vXr27Zb1ahR477ff8CAAQoNDdXFixcl/Ta8wHoBnFXJkiVVokQJ2+O6desqIyNDp0+f1rVr13ThwgWFhIQob968tuXtt9/W2bNn739HAEA2ezhXMgAA/tKpU6cUGBhoC7l/9Mf1f2zzZ8/z8vK67/evWrWqKleurPnz56tVq1YKDw/XmjVr/vI51vezWCy22R7mzp2r2rVr27XjIjUAjkTPLQD8w7Zt26bw8HB16dJFjz/+uM6fP68LFy7Ytp88eVKxsbEqX768JKl8+fLavXu33Wvs3bvXtj2r+vfvry+//FJffPGFmjdvbtd7LP12odulS5dsj/ft2ycXFxeVLVtWvr6+Kl68uH755ReVKVPGbgkMDHygugDgQdBzCwAPUXJysqKjo++aCqxdu3bq06ePXFxcVKlSJfXq1UvTpk1TWlqaBg8erEaNGtmGGYwePVrdunVTtWrV1KxZM61Zs0YrVqzQli1bHqi2Xr16adSoUZo7d67mz59/1/ZcuXKpb9++eu+99xQXF6cXX3xR3bp1k5+fn6TfZlR48cUX5e3trTZt2ig5OVkHDx5UTEyMRo4c+UC1AUBW0XMLAA/Rxo0bVaxYMT3yyCNq3bq1tm/fro8//lirVq2Sq6urLBaLvvvuOxUoUEANGzZU8+bNVbp0aS1ZssT2Gp06ddJHH32kd999VxUqVNDs2bP15ZdfqnHjxg9Um7e3t7p06aK8efOqU6dOd20vU6aMnnzySbVt21YtW7ZUcHCw3VRf/fv312effaZ58+apYsWKatSokebNm0fPLQCH4iYOAPAv1qJFC5UvX14ff/yx3foJEybou+++05EjRxxTGABkEcMSAOBf6ObNmwoNDdW2bds0Y8YMR5cDANmGcAsA/0LVqlVTTEyMpkyZoscee8zR5QBAtmFYAgAAAEyDC8oAAABgGoRbAAAAmAbhFgAAAKZBuAUAAIBpEG4BAABgGoRbAAAAmAbhFgAAAKZBuAUAAIBpEG4BAABgGv8PKVydXTlfOn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40" name="AutoShape 8" descr="data:image/png;base64,iVBORw0KGgoAAAANSUhEUgAAArcAAAIACAYAAACYUkS6AAAAOXRFWHRTb2Z0d2FyZQBNYXRwbG90bGliIHZlcnNpb24zLjUuMiwgaHR0cHM6Ly9tYXRwbG90bGliLm9yZy8qNh9FAAAACXBIWXMAAA9hAAAPYQGoP6dpAABT2ElEQVR4nO3dd3QUZf/+8WtTgUBCTwgEDBIECb2D9M5DFSmCFA2gNAWkiD4ijwoINhQEAQsi0gXpEDpSIk0gFDFgEAKEGpKQhNT5/eF39+eKKAnBzY7v1zlzDjtz7+5n5yyTa+695x6LYRiGAAAAABNwcXQBAAAAQHYh3AIAAMA0CLcAAAAwDcItAAAATINwCwAAANMg3AIAAMA0CLcAAAAwDcItAAAATINwCwAAANMg3AJAFh07dkzPPvusAgMDlStXLuXNm1fVqlXT1KlTdfPmTUeXJ0lauHChpk2bdt/tGzduLIvFYlty586typUra9q0acrIyLC169evnx555JEs1TRz5kzNmzcvS88FgL9DuAWALJg7d66qV6+uAwcOaPTo0dq4caNWrlyprl276tNPP1VISIijS5SU+XArSaVLl9a+ffu0b98+LVmyRMWLF9eIESM0bty4bKmJcAvgYXJzdAEA4Gz27dunQYMGqUWLFvruu+/k6elp29aiRQu9/PLL2rhxowMrfDC5c+dWnTp1bI/btGmjcuXKacaMGXr77bfl7u7uwOoA4K/RcwsAmTRp0iRZLBbNmTPHLthaeXh4qEOHDrbHGRkZmjp1qsqVKydPT08VLVpUffr0UVRUlN3zHnnkEfXr1++u12vcuLEaN25se7xjxw5ZLBYtWrRIr732mvz9/eXt7a3mzZvr9OnTds9bt26dfv31V7uhBpnl7u6u6tWrKzExUdeuXbtnuzt37mjcuHEKDAyUh4eHihcvriFDhujWrVt2n/HEiRPauXOnrZ6sDm8AgD9Dzy0AZEJ6erq2bdum6tWrKyAg4L6eM2jQIM2ZM0dDhw5Vu3btdO7cOb3++uvasWOHDh8+rMKFC2eplldffVX169fXZ599pri4OI0dO1bt27fXqVOn5OrqqpkzZ2rgwIE6e/asVq5cmaX3sDp79qzc3NxUoECBP91uGIY6deqkrVu3aty4cWrQoIGOHTumN954wzbEwdPTUytXrtRTTz0lHx8fzZw5U5L+9AQBALKKcAsAmXD9+nUlJiYqMDDwvtr/9NNPmjNnjgYPHqzp06fb1letWlW1a9fWhx9+qIkTJ2aplscff1wLFiywPXZ1dVW3bt104MAB1alTR48//rjy588vT09Pu2EG9yMtLU2SdO3aNX388cc6fPiwunbtqty5c/9p+9DQUG3atElTp07V6NGjJf02RCMgIEDdu3fX/PnzNWDAAFWtWlW5c+eWt7d3pmsCgPvBsAQAeIi2b98uSXcNN6hVq5bKly+vrVu3Zvm1fz/0QZIqVaokSfr111+z/JqSdOLECbm7u8vd3V3+/v56//331atXL82dO/eez9m2bZukuz9n165d5eXl9UCfEwAyg55bAMiEwoULK0+ePIqMjLyv9jdu3JAkFStW7K5t/v7+DxRECxUqZPfY+vN+UlJSll9Tkh599FEtXrxYFotFuXLlUmBgoPLkyfOXz7lx44bc3NxUpEgRu/UWi0V+fn62/QAADxs9twCQCa6urmrWrJkOHTp01wVhf8YaQC9fvnzXtkuXLtmNt82VK5eSk5Pvanf9+vUHqDjzcuXKpRo1aqh69eqqUKHC3wZb6bfPmZaWdtcFZ4ZhKDo6OsvjigEgswi3AJBJ48aNk2EYGjBggFJSUu7anpqaqjVr1kiSmjZtKkl2Y2Ml6cCBAzp16pSaNWtmW/fII4/o2LFjdu1+/vlnuxkQMsvT0/OBe3Lvh/Vz/PFzfvvtt0pISLD7nP9UTQD+nRiWAACZVLduXc2aNUuDBw9W9erVNWjQIFWoUEGpqan68ccfNWfOHAUHB6t9+/Z67LHHNHDgQE2fPl0uLi5q06aNbbaEgIAAjRgxwva6vXv31jPPPKPBgwerS5cu+vXXXzV16tS7furPjIoVK2rFihWaNWuWqlevLhcXF9WoUSM7doOdFi1aqFWrVho7dqzi4uJUv35922wJVatWVe/eve1qWrx4sZYsWaLSpUsrV65cqlixYrbXBOBfygAAZMmRI0eMvn37GiVLljQ8PDwMLy8vo2rVqsb48eONq1ev2tqlp6cbU6ZMMcqWLWu4u7sbhQsXNp555hnjwoULdq+XkZFhTJ061ShdurSRK1cuo0aNGsa2bduMRo0aGY0aNbK12759uyHJWLZsmd3zIyMjDUnGl19+aVt38+ZN46mnnjLy589vWCwW4+8O+40aNTIqVKjwt5+9b9++RqlSpezWJSUlGWPHjjVKlSpluLu7G8WKFTMGDRpkxMTE2LU7d+6c0bJlSyNfvnyGpLteBwAehMUwDMOx8RoAAADIHoy5BQAAgGkQbgEAAGAahFsAAACYBuEWAAAApkG4BQAAgGkQbgEAAGAa3MRBUkZGhi5duqR8+fLJYrE4uhwAAAD8gWEYio+Pl7+/v1xc7t0/S7jVb/d3DwgIcHQZAAAA+BsXLlxQiRIl7rmdcCspX758kn7bWd7e3g6uBgAAAH8UFxengIAAW267F8KtZBuK4O3tTbgFAADIwf5uCCkXlAEAAMA0CLcAAAAwDcItAAAATINwCwAAANMg3AIAAMA0CLcAAAAwDcItAAAATINwCwAAANMg3AIAAMA0CLcAAAAwDcItAAAATINwCwAAANMg3AIAAMA0CLcAAAAwDcItAAAATMPN0QU4k+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srd+7caty4sU6cOGHXJjk5WcOGDVPhwoXl5eWlDh06KCoq6p/8KAAAAMgBHBpud+7cqSFDhigsLEybN29WWlqaWrZsqYSEBFubqVOn6oMPPtCMGTN04MAB+fn5qUWLFoqPj7e1GT58uFauXKnFixdr9+7dun37ttq1a6f09HRHfCwAAAA4iMUwDMPRRVhdu3ZNRYsW1c6dO9WwYUMZhiF/f38NHz5cY8eOlfRbL62vr6+mTJmi559/XrGxsSpSpIi+/vprde/eXZJ06dIlBQQEaP369WrVqtXfvm9cXJx8fHwUGxsrb2/ve7arPnp+9nxQEzr0bh9HlwAAAEzsfvNajhpzGxsbK0kqWLCgJCkyMlLR0dFq2bKlrY2np6caNWqkvXv3SpIOHTqk1NRUuzb+/v4KDg62tfmj5ORkxcXF2S0AAABwfjkm3BqGoZEjR+qJJ55QcHCwJCk6OlqS5Ovra9fW19fXti06OloeHh4qUKDAPdv80eTJk+Xj42NbAgICsvvjAAAAwAFyTLgdOnSojh07pkWLFt21zWKx2D02DOOudX/0V23GjRun2NhY23LhwoWsFw4AAIAcI0eE22HDhmn16tXavn27SpQoYVvv5+cnSXf1wF69etXWm+vn56eUlBTFxMTcs80feXp6ytvb224BAACA83NouDUMQ0OHDtWKFSu0bds2BQYG2m0PDAyUn5+fNm/ebFuXkpKinTt3ql69epKk6tWry93d3a7N5cuXdfz4cVsbAAAA/Du4OfLNhwwZooULF2rVqlXKly+frYfWx8dHuXPnlsVi0fDhwzVp0iQFBQUpKChIkyZNUp48edSzZ09b25CQEL388ssqVKiQChYsqFGjRqlixYpq3ry5Iz8eAAAA/mEODbezZs2SJDVu3Nhu/Zdffql+/fpJksaMGaOkpCQNHjxYMTExql27tkJDQ5UvXz5b+w8//FBubm7q1q2bkpKS1KxZM82bN0+urq7/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HPqT6/v6BJyrD3D9ji6BABANqDnFgAAAKZBuAUAAIBpEG4BAABgGoRbAAAAmAbhFgAAAKZBuAUAAIBpEG4BAABgGoRbAAAAmIZDw+2uXbvUvn17+fv7y2Kx6LvvvrPb3q9fP1ksFrulTp06dm2Sk5M1bNgwFS5cWF5eXurQoYOioqL+wU8BAACAnMKh4TYhIUGVK1fWjBkz7tmmdevWunz5sm1Zv3693fbhw4dr5cqVWrx4sXbv3q3bt2+rXbt2Sk9Pf9jlAwAAIIdx6O1327RpozZt2vxlG09PT/n5+f3pttjYWH3++ef6+uuv1bx5c0nSggULFBAQoC1btqhVq1bZXjMAAAByrhw/5nbHjh0qWrSoypYtqwEDBujq1au2bYcOHVJqaqpatmxpW+fv76/g4GDt3bv3nq+ZnJysuLg4uwUAAADOL0eH2zZt2uibb77Rtm3b9P777+vAgQNq2rSpkpOTJUnR0dHy8PBQgQIF7J7n6+ur6Ojoe77u5MmT5ePjY1sCAgIe6ucAAADAP8OhwxL+Tvfu3W3/Dg4OVo0aNVSqVCmtW7dOTz755D2fZxiGLBbLPbePGzdOI0eOtD2Oi4sj4AIAAJhAju65/aNixYqpVKlSioiIkCT5+fkpJSVFMTExdu2uXr0qX1/fe76Op6envL297RYAAAA4P6cKtzdu3NCFCxdUrFgxSVL16tXl7u6uzZs329pcvnxZx48fV7169RxVJgAAABzEocMSbt++rTNnztgeR0ZG6siRIypYsKAKFiyoCRMmqEuXLipWrJjOnTunV199VYULF1bnzp0lST4+PgoJCdHLL7+sQoUKqWDBgho1apQqVqxomz0BAAAA/x4ODbcHDx5UkyZNbI+t42D79u2rWbNmKTw8XPPnz9etW7dUrFgxNWnSREuWLFG+fPlsz/nwww/l5uambt26KSkpSc2aNdO8efPk6ur6j38eAAAAOJZDw23jxo1lGMY9t2/atOlvXyNXrlyaPn26pk+fnp2lAQAAwAk51ZhbAAAA4K8QbgEAAGAahFsAAACYBuEWAAAApkG4BQAAgGkQbgEAAGAahFsAAACYBuEWAAAApkG4BQAAgGkQbgEAAGAahFsAAACYBuEWAAAApkG4BQAAgGkQbgEAAGAahFsAAACYBuEWAAAApkG4BQAAgGkQbgEAAGAahFsAAACYBuEWAAAAppGlcNu0aVPdunXrrvVxcXFq2rTpg9YEAAAAZEmWwu2OHTuUkpJy1/o7d+7o+++/f+CiAAAAgKxwy0zjY8eO2f598uRJRUdH2x6np6dr48aNKl68ePZVBwAAAGRCpsJtlSpVZLFYZLFY/nT4Qe7cuTV9+vRsKw4AAADIjEyF28jISBmGodKlS2v//v0qUqSIbZuHh4eKFi0qV1fXbC8SAAAAuB+ZCrelSpWSJGVkZDyUYgAAAIAHkalw+3s///yzduzYoatXr94VdsePH//AhQEAAACZlaVwO3fuXA0aNEiFCxeWn5+fLBaLbZvFYiHcAgAAwCGyFG7ffvttTZw4UWPHjs3uegAAAIAsy9I8tzExMeratWt21wIAAAA8kCyF265duyo0NDS7awEAAAAeSJaGJZQpU0avv/66wsLCVLFiRbm7u9ttf/HFF7OlOAAAACAzshRu58yZo7x582rnzp3auXOn3TaLxUK4BQAAgENkKdxGRkZmdx0AAADAA8vSmFsAAAAgJ8pSz+1zzz33l9u/+OKLLBUDAAAAPIgshduYmBi7x6mpqTp+/Lhu3bqlpk2bZkthAAAAQGZlKdyuXLnyrnUZGRkaPHiwSpcu/cBFAQAAAFmRbWNuXVxcNGLECH344YfZ9ZIAAABApmTrBWVnz55VWlpadr4kAAAAcN+yNCxh5MiRdo8Nw9Dly5e1bt069e3bN1sKAwAAADIrS+H2xx9/tHvs4uKiIkWK6P333//bmRQAAACAhyVL4Xb79u3ZXQcAAADwwLIUbq2uXbum06dPy2KxqGzZsipSpEh21QUAAABkWpYuKEtISNBzzz2nYsWKqWHDhmrQoIH8/f0VEhKixMTE7K4RAAAAuC9ZCrcjR47Uzp07tWbNGt26dUu3bt3SqlWrtHPnTr388svZXSMAAABwX7I0LOHbb7/V8uXL1bhxY9u6tm3bKnfu3OrWrZtmzZqVXfUBAAAA9y1LPbeJiYny9fW9a33RokUZlgAAAACHyVK4rVu3rt544w3duXPHti4pKUn/+9//VLdu3WwrDgAAAMiMLA1LmDZtmtq0aaMSJUqocuXKslgsOnLkiDw9PRUaGprdNQIAAAD3JUvhtmLFioqIiNCCBQv0008/yTAM9ejRQ7169VLu3Lmzu0YAAADgvmQp3E6ePFm+vr4aMGCA3fovvvhC165d09ixY7OlOAAAACAzsjTmdvbs2SpXrtxd6ytUqKBPP/30gYsCAAAAsiJL4TY6OlrFihW7a32RIkV0+fLlBy4KAAAAyIoshduAgADt2bPnrvV79uyRv7//AxcFAAAAZEWWxtz2799fw4cPV2pqqpo2bSpJ2rp1q8aMGcMdygAAAOAwWQq3Y8aM0c2bNzV48GClpKRIknLlyqWxY8dq3Lhx2VogAAAAcL+yFG4tFoumTJmi119/XadOnVLu3LkVFBQkT0/P7K4PAAAAuG9ZCrdWefPmVc2aNbOrFgAAAOCBZOmCMgAAACAnItwCAADANAi3AAAAMA3CLQAAAEyDcAsAAADTINwCAADANAi3AAAAMA3CLQAAAEyDcAsAAADTcGi43bVrl9q3by9/f39ZLBZ99913dtsNw9CECRPk7++v3Llzq3Hjxjpx4oRdm+TkZA0bNkyFCxeWl5eXOnTooKioqH/wUwAAACCncGi4TUhIUOXKlTVjxow/3T516lR98MEHmjFjhg4cOCA/Pz+1aNFC8fHxtjbDhw/XypUrtXjxYu3evVu3b99Wu3btlJ6e/k99DAAAAOQQbo588zZt2qhNmzZ/us0wDE2bNk2vvfaannzySUnSV199JV9fXy1cuFDPP/+8YmNj9fnnn+vrr79W8+bNJUkLFixQQECAtmzZolatWv1jnwUAAACOl2PH3EZGRio6OlotW7a0rfP09FSjRo20d+9eSdKhQ4eUmppq18bf31/BwcG2Nn8mOTlZcXFxdgsAAACcX44Nt9HR0ZIkX19fu/W+vr62bdHR0fLw8FCBAgXu2ebPTJ48WT4+PrYlICAgm6sHAACAI+TYcGtlsVjsHhuGcde6P/q7NuPGjVNsbKxtuXDhQrbUCgAAAMfKseHWz89Pku7qgb169aqtN9fPz08pKSmKiYm5Z5s/4+npKW9vb7sFAAAAzi/HhtvAwED5+flp8+bNtnUpKSnauXOn6tWrJ0mqXr263N3d7dpcvnxZx48ft7UBAADAv4dDZ0u4ffu2zpw5Y3scGRmpI0eOqGDBgipZsqSGDx+uSZMmKSgoSEFBQZo0aZLy5Mmjnj17SpJ8fHwUEhKil19+WYUKFVLBggU1atQoVaxY0TZ7AgAAAP49HBpuDx48qCZNmtgejxw5UpLUt29fzZs3T2PGjFFSUpIGDx6smJgY1a5dW6GhocqXL5/tOR9++KHc3NzUrVs3JSUlqVmzZpo3b55cXV3/8c8DAAAAx7IYhmE4ughHi4uLk4+Pj2JjY/9y/G310fP/waqcy6F3+zi6BNyH+tPrO7qEHGvPsD2OLgEA8BfuN6/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2ECRNksVjsFj8/P9t2wzA0YcIE+fv7K3fu3GrcuLFOnDjhwIoBAADgSDk63EpShQoVdPnyZdsSHh5u2zZ16lR98MEHmjFjhg4cOCA/Pz+1aNFC8fHxDqwYAAAAjpLjw62bm5v8/PxsS5EiRST91ms7bdo0vfbaa3ryyScVHBysr776SomJiVq4cKGDqwYAAIAj5PhwGxERIX9/fwUGBqpHjx765ZdfJEmRkZGKjo5Wy5YtbW09PT3VqFEj7d279y9fMzk5WXFxcXYLAAAAnF+ODre1a9fW/PnztWnTJs2dO1fR0dGqV6+ebty4oejoaEmSr6+v3XN8fX1t2+5l8uTJ8vHxsS0BAQEP7TMAAADgn5Ojw22bNm3UpUsXVaxYUc2bN9e6deskSV999ZWtjcVisXuOYRh3rfujcePGKTY21rZcuHAh+4sHAADAPy5Hh9s/8vLyUsWKFRUREWGbNeGPvbRXr169qzf3jzw9PeXt7W23AAAAwPk5VbhNTk7WqVOnVKxYMQUGBsrPz0+bN2+2bU9JSdHOnTtVr149B1YJAAAAR3FzdAF/ZdSoUWrfvr1Kliypq1ev6u2331ZcXJz69u0ri8Wi4cOHa9KkSQoKClJQUJAmTZqkPHnyqGfPno4uHQAAAA6Qo8NtVFSUnn76aV2/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8dXRIAAAD+YaYIt0uWLNHw4cP12muv6ccff1SDBg3Upk0bnT9/3tGlAQAA4B9kijG3H3zwgUJCQtS/f39J0rRp07Rp0ybNmjVLkydPdnB1uF/n36zo6BJyrJLjwx1dAgAgG5yauM3RJeRY5V9rmi2v4/ThNiUlRYcOHdIrr7xit75ly5bau3fvnz4nOTlZycnJtsexsbGSpLi4uL98r/TkpAes1rz+bt/dj/g76dlQiTllx/6VpLSktGx5HTPKjn2ckMb+vZfs+g4nJSdmy+uYUXbt4zupqdnyOmaTXfv39p2EbHkdM/q7fWzdbhjGX7+Q4eQuXrxoSDL27Nljt37ixIlG2bJl//Q5b7zxhiGJhYWFhYWFhYXFyZYLFy78ZTZ0+p5bK4vFYvfYMIy71lmNGzdOI0eOtD3OyMjQzZs3VahQoXs+JyeJi4tTQECALly4IG9vb0eXY0rs44eL/fvwsY8fLvbvw8c+fvicbR8bhqH4+Hj5+/v/ZTunD7eFCxeWq6uroqOj7dZfvXpVvr6+f/ocT09PeXp62q3Lnz//wyrxofH29naKL6MzYx8/XOzfh499/HCxfx8+9vHD50z72MfH52/bOP1sCR4eHqpevbo2b95st37z5s2qV6+eg6oCAACAIzh9z60kjRw5Ur1791aNGjVUt25dzZkzR+fPn9cLL7zg6NIAAADwDzJFuO3evbtu3LihN998U5cvX1ZwcLDWr1+vUqVKObq0h8LT01NvvPHGXUMrkH3Yxw8X+/fhYx8/XOzfh499/PCZdR9bDOPv5lMAAAAAnIPTj7kFAAAArAi3AAAAMA3CLQAAAEyDcAsAAADTINwCAADANAi3JpKRkSEmv3i4MjIyHF0CkCV37txxdAmmxrEXzs4wDNN8j5kKDMgC60HAxYXzQ+Q8hmHIYrEoLS1NO3fu1JIlSxQXF6eCBQtq4sSJKlCggKNLNCXrfsfDlZGRIYvFwr5+iJx9H/OX2UlZz0muXLmiL774Qi+99JJCQkJ09uxZB1dmLtae2u+++0716tXT4sWLdf36dVksFluwpcc8eyUlJenWrVuOLsOppaenS5I++eQTvf7667p586bi4+O1a9cueXl56c6dO9qzZw+9uVlk/f+emJiobdu2qV27dmrfvr1mz56tpKSku9oh+2RkZMjFxcUWutLT09nP2WDbtm1q1KiR1q1bJ0l2+9gZf7Ek3Dopi8WipKQkPf/885o4caLc3Nz05Zdf6uDBg5KkkydPKj4+3sFVOj9rgL1z545++ukn9evXTw0aNFDv3r21Zs0apaam2h0EkDUZGRnatm2batasqc6dO+uFF15QRESEJAJCVri5/XbzyXfffVchISFavny5JKlly5by8PBQZGSklixZomPHjjmyTKdl/WP/7rvv6qWXXlKVKlV06tQpzZs3T7lz59bt27cVFxfHcSEbWP//JyUlaeXKlerTp4969eqlVatWSZJcXV1t+5ljRdalpKQoPT1dISEh8vf314svvqgTJ05Ikl1HjrMEXcKtE7L2ynz66ac6d+6cIiIi1LVrVxUtWlQtW7aUYRhas2aNFi1aZGuLzPt97/jatWvVtm1bjRs3Tm3bttWVK1fUv39/1a1bV2PGjNHhw4cdXK1zsn4/FyxYoJdeeklt27ZV8eLFtW3bNhUqVEiGYeiHH35QYmKigyt1PidOnJCrq6uefvppJSQk6Pvvv1fv3r0lSXnz5tW2bduUmpoqiVCQWa6urpKkjz76SJMnT9bbb7+tkiVLqmPHjpKk77//Xj169OC48IAyMjKUkpIi6bd9PXToUF25ckW3b99Wr169lDdvXvXp00f79++XJE4mHkCLFi20bNkyLVu2TC+++KJmzJihihUrKjg4WG+99ZaioqLk4uLiNEPxnKNK2LF+uVatWqXu3bvLxcVFs2fPVuPGjVWgQAEZhqHr169r3759toMwMs96hvrOO+/o2rVrmjt3rt544w1NnjxZ06ZNU8eOHRUREaHw8HCNGDFCu3btcnDFzsf6x+j9999Xr1699L///U9FixZVw4YNVbBgQZ0/f17Tp0+39dLg/nl4eKhw4cI6fvy4Fi9erMDAQFWtWlWSdPr0aV2+fFn169eXRCjIDOuJwPbt2+Xj46P//Oc/Onv2rA4ePKinn35aklShQgWdP39eefLkcWSpTs/FxUWenp6SpOnTp+vdd9/V2rVrNX/+fO3Zs0dvvfWWzp07pzp16ui5555zcLXOzdXVVcWKFVOJEiV08uRJtW3bVsOHD1etWrU0f/58BQUFqUOHDpoxY4ZT9N66OboAZJ7FYlF6erqqVq2qixcvSpLWrl2rhQsXSvrtgLBlyxa98MILkn7rHSPkZp51n504cULVq1dX7ty5Jf0WGh5//HG99dZbio2NVcuWLTV//nwNGTJEe/fuVb58+RxZtlNxcXHRjRs3lJCQoLZt20qS5s6dq6+//lqSVKxYMcaRZ5L1YsegoCA1aNBAH3zwgY4cOWI7HoSHh2v69Onq0KGDJCktLc02jAF/z3oi4Ofnp+LFiys2NlarVq1SzZo19cgjj0iS9u7dq/j4eJUrV86BlTq35cuXa+vWrXr55ZdVpkwZ9evXT0FBQfL09JSnp6cqV66s4OBg9e7dW0ePHlVAQICjS3Zqqampcnd31/jx45WRkaGlS5cqT548iomJ0U8//aS33npLa9euVVRUlIYOHerocv8WPbdOJj09XWlpaXJ1dVWLFi105MgRvfXWW/Lx8VGDBg2UlpamFStW6MyZM+rTp48kEWwfgGEYatq0qebOnatdu3bZfsaVpIIFC+r48eOqW7euvvjiC7m6uur48eMOrNY55cqVS8HBwfrpp5907Ngx5c2bV40aNZIkRURE6MiRI7Yghns7e/asEhIS7C52HDRokK5du6Zz585p+vTp6tmzp1q2bCk3Nze9/vrrkuQ0PzPmNGXKlJGbm5v69eunyZMn6z//+Y8k6ejRo5oxY4Z69uzp4Aqd27Vr1xQaGqpatWqpRo0a2rp1q7788ku7Ni4uLipcuLCaNWumsmXLOqhSc3B3d5ckHTlyRHXr1rX96lCgQAHVrVtXb775pp566inNnTvXkWXeN6YCcxLWK0R/Ly4uTqNGjdJnn32m3Llza9iwYTpw4ICuXr2qHj166LXXXqPXNhtcv35d/fv317Vr19S9e3dVrVpV8fHx2rlzp2bPnq1bt24pKipKFSpUUHh4uEqWLOnokp3OO++8o+nTp8vFxUWNGjXSggULdOjQIb377ru6ffu21q5d6+gSc7zOnTsrISFBjRs3VvPmzVWrVi3bth07dmjDhg06e/asWrdurW7dusnb29uB1TqfW7duKX/+/HbroqOj9dJLL2nHjh2qVKmS0tLS9PPPP6thw4b6+OOPVaRIEccUawKJiYm6ePGijh49qtDQUB08eFBHjhxRo0aNNGjQIHXr1s3RJZpOWlqaRowYoU2bNmnz5s0qVaqUbdvNmzdVp04drVixQsHBwQ6s8v4Qbp3EsmXL9Oqrr6pXr17q0qWLKlasaNsWHh6uTz/9VLt371bdunX11FNPqWHDhvLw8GDexQdk3X8nTpzQ+++/r9WrV8vLy0tubm7y8fHR+PHj1alTJ02aNElLlizR0aNHHV1yjhcZGan4+HgFBQXZhnpI0scff6yvv/5aUVFRypMnjxITE/XEE0/o9ddfV6VKlRxYcc53584dTZ8+XSdOnNDZs2eVnp6ukiVLql69emrTpo2CgoJsba3faY4NmePv768aNWroueeeU8OGDeXj4yNXV1ddunRJa9eu1cGDB5UvXz498sgjGjx4MJ0K2SgxMVFnz57VDz/8oHXr1iksLEwZGRlq06aN+vbtqyZNmji6RNM4c+aM+vbtq8KFC6tz584qV66c3NzctGjRIn3zzTeKjo52dIn3hXDrJDZs2KDly5frzJkzunLlikqWLKm2bduqc+fOdmdXd+7cUa5cuRxYqbnEx8fLy8vLrtd8y5Ytyps3rypVqqQ8efJoz549GjVqlF544QX17dvXgdU6h44dO+r8+fNq166d6tSpo3LlyqlUqVJyc3PTgQMHdOLECV27dk0FChRQSEgIASwTkpOTtX//fu3atUuHDx/WpUuX5ObmpvLly6thw4Zq1qyZihUr5ugynU56eroWLFigpUuXasuWLSpSpIj69eun1q1b64knnnB0eaZk/dXROutHuXLllJGRoRs3bigiIkL79u3TkiVLlJqaqh9//NHR5ZrK3r17NWXKFJ06dUre3t46deqUKlasqLFjx6pz586OLu++EG6dSHx8vE6ePKmDBw/qhx9+0IkTJ5SUlKSKFSuqQ4cO6tSpk7y8vBxdptOzHlSXLVumhQsXateuXSpfvryeeeYZ9ejR466fJqXfpgsrUqQI4xfvQ1hYmBYtWqRNmzbpzp07Cg4OVqNGjVS/fn1VqlRJefPmdXSJTsd6GP/9icDVq1e1f/9+ff/99zp27Jji4uKUnp6uPn36aPDgwY4q1emdPXtW/fv3186dO2WxWBQUFKQePXqoW7duCgwMtPs1Ag8mKSlJzZs318CBA9WjRw/bzAnSb9/56Oho3blzR4GBgQ6s0jzi4+N1+/Zt3b59W0FBQTp27JiOHTumSpUqydfXV76+vo4u8b4Rbp3UxYsXdfz4cR0+fFj79+9XRESEPD09FRwcrJkzZxJyH1BCQoKKFy+utm3bqkGDBtq3b5/WrVunpKQktW3bVj169FDnzp356fEBrVmzRgsWLFBYWJg8PT1VvXp1NW3aVJUrV1aZMmVUsGBBR5folG7fvm13khAZGanvv/9eGzZs0LPPPquWLVv+6Th+3Jt1GEeHDh0UGBioSpUqqVSpUlq/fr0WLFig1NRUBQcHa/z48WrRooWjy3Vq1g6Gjz76SJ9//rl27dql/Pnz2w2pOXz4sMqWLcvsNA/Iuk/XrFmj119/XYZh6NatW3rllVc0aNAgR5eXZYRbJ2H9z75z507bleRW1rlW9+7dqxs3btx1RSnun/U/+hdffKHZs2frhx9+sG27cuWKtm7dqvnz5ys0NFSXL192qjPZnMJ6l5vfTz9169YtLV68WMuWLVNERITy5Mmj7t2763//+58DK3Ue1uPD4cOHtXTpUq1atUqJiYlq1qyZQkJCbPPZImusJwJhYWFq06aNfv31V7sL8n744Qd17NhRhQoV0vTp09W0aVMHVuv8rMfh5s2bq3Hjxvrvf/9rtz0pKUnvvPOOihcvroEDBzqoSudn3c8XLlxQnTp1NGrUKNWqVUuNGjXShg0b1KJFC23YsEH58+dX7dq1nepkmMkNnYSrq6tSU1PVq1cvpaenq0OHDnrmmWfUoEEDBQUFKSgoSG3atFFsbKykP59dAfevfv36On36tO0K6YyMDPn6+qpnz57q0aOHLdhyUU7m/f4uN7/88osMw9Cjjz6qF154QS+88IJ++eUXzZ49m1knMsH6C8Jzzz0nNzc324T2S5cuVYMGDRQSEqKpU6eqQIECjizTaVm/r8ePH1eRIkWUlJQkb29v20lF7dq1NWLECBUuXJhgmw0sFotSU1NVokQJhYeH29Zbp8HMnTu3Vq1a5dQ9izlBRkaGXF1dNWvWLJUrV04jRozQ999/r2LFiqlBgwZKT0/XsWPH9NNPP9nNvuIMSD9OwHqL0p9//lmtW7dWfHy8Nm3apHbt2qlMmTIaP368IiMjlTt3bvn5+Uli7sqssAbVqKgo1a9fX9OmTdPWrVsl/f/9aRiGXFxcVLx4cUnc2SmzrN/lI0eOqF+/furUqZPq1aunRx55ROPHj9eNGzdUunRpTZkyRSEhIQ6u1rn88MMPOnfunLZt26bRo0dr9OjROnDggFavXq0NGzZo9+7dji7R6bVu3VpxcXGaPHmy7ty5YzcsKTw8nH2cjdzd3dW6dWutX79eK1eulCS5ubnJYrFo06ZNioiIUK9evRxcpXOzfn8vXryoatWqSZLefvttderUSbly5ZKrq6uuXr2qxMREpxuCx7AEJ2DthW3VqpWqVq2qLl26yMvLS2fOnNGSJUu0aNEiubu7q06dOnr11VfVsmVLSQSvrIqKitI777yjgwcP6sCBA6pdu7YGDhyobt26cTvNB2S9G1bt2rXl4+Oj5s2bq1y5cgoLC9OyZcv06KOPau7cudxtKBOsx4dDhw5p1qxZmjp1qgoWLKikpCTlypVLKSkp6t27t1JSUvTdd985ulynkpycbHcRkyQtWbJEr776qkqWLKkaNWqoevXq2rlzpxYuXKjNmzc7XQ9XTmU9ER42bJgWL16sRx99VDVr1lRCQoL27t2rdu3a6cMPP3Rwlc4rIyNDFotFFotFixYt0qxZs7R9+3YVLVpU27dvV6VKlZSYmKhy5crp/fffV9euXR1dcqYQbnM4a2/iuXPnVKZMGZ09e9Zu6q+YmBgNHDhQPj4+Sk5O1smTJzVv3jy7eXDx15KTk/Xzzz/b7bO0tDRdv35dhw4d0qJFi7RhwwalpqaqRo0a+uCDD1SlShXHFeyE4uPj5enpKQ8PD8XGxqpMmTI6cuSIrQc8OTlZBw8eVI8ePdSnTx+9/fbbnJxlUvv27bV371598skn6tGjh90265XmX331FTd2yYRnn31Wb7/9tooXL267PakkrV+/XuvWrdOpU6d0+vRp+fn56ZVXXnG6AOAsVqxYoe+//16HDh2Sq6urRowYoSZNmnAxWTb59ddf1aFDB509e1a5cuXSyZMnFRkZqZkzZ+rw4cN2Q0OchgGnEBYWZjz22GPG1q1b79q2atUqo0uXLsaJEyeMRx991Bg/fryRnp7ugCqd08yZM43KlSsbhmEYV69eNX755Re77SkpKUZkZKQxb948o0aNGsbmzZsNwzCMjIyMf7pUpzV+/HgjJCTEWLp0qbF+/XrjySefNE6cOHFXu2nTphlVq1Y1UlJSHFCl87B+96z/zyMjI41OnToZwcHBhouLi9GhQwfjm2++MSIjI41XX33V6NChg3H06FHDMAwjOTnZYXU7kytXrhhNmzY1DMMwbt++bQwdOtTYtGmTcf36dcMwDCM1NdU4d+6ckZyczD7NJtbvc0xMjHH48GFj06ZNxoEDBzgeZKObN28aM2bMMI4cOWKkpaXZ1sfExBijR482Hn30UcNisRhFixY1OnXqZOzYscOB1WYdPbdOIiEhQU899ZQuXbqkiRMnqnr16rbJ2F944QWdP39e69ev1xtvvKGDBw9q3bp1Dq7YuVy6dEn+/v4aOXKkpk2bpo4dO6pnz55q2rSpChUqZGvHTTIyzzAMjRw5Uj/88IOSk5NVvnx57d27V02bNtXkyZPtblE6atQohYWFMXbxPsTHxytfvny2nthz587pzJkz2r9/v/bt22e7FXehQoX05ptvcvHNAzh58qTq1KmjO3fuqGzZsurSpYvat2+v8uXLy9PT027mDzy4nj17auXKlfLz85O/v79KlSqlunXrql69eqpatSrXlDyAhQsXasyYMapYsaLKly+vWrVqqVq1aipbtqwMw1BkZKRiYmIUGxur+vXr3zUsx1kQbp3IL7/8omHDhunSpUuqWLGivLy8dODAAcXExOiTTz5R69at1axZM9WoUUNTpkxxdLlOwTAM20Vi0m9TzKxZs0bz58/Xli1b5O3trY4dO6p3796qUaMGY24fQGxsrDZs2KB169bpxx9/tF24V7NmTQUFBenIkSOKiIjQiBEj7pruDvb27dunrl27Kioq6q5hBhkZGYqIiNDJkycVFham48eP6/z58ypYsKDq1KmjYcOGqUSJEg6s3nmEhobK3d3ddnvX06dPa+bMmVq6dKmuXLmihg0bqlOnTurYsSM3EnhA1rHjy5cv19ChQ/Xtt9/Kw8ND27ZtU1hYmC5duqS8efPK19dXM2bMYA7sLEpPT9eWLVu0ceNGHThwQHfu3JG/v7+qVq2qJ554QtWqVbPr0HFWhFsnc/PmTS1fvlwbNmyQm5ubvL291bdvXzVs2FBLlizR8OHDFRYWZjcuF/f2zTff6ObNm2rZsqVKlChhd/OLK1euaOnSpfrqq6909OhR5c+fX8ePH2du20z64wmEJNsvDdarns+cOaNcuXJpzJgxevXVVx1YrXP45Zdf9Ouvv6pJkyb65ptv1Lt3bz333HN69tln7ea0TUxM1MmTJ3X8+HEdPHhQoaGh+vzzz9WgQQMHVp+zGf93nUNYWJiGDh2q559/XgMGDLhr2r/Tp0/r/fff12effaYFCxaoZ8+eDqza+Vn376RJkxQfH6/JkyfbtiUnJ2vv3r1as2aNYmJimMs9m8TExGj9+vXauHGjTp06JYvFojJlyqhGjRqqUqWKGjZsaBtn7mwIt04gKipKGzduVGBgoKpUqWI7q0pKSrLd6vHOnTtatGiRLl68eNeE17i35557TvPmzVORIkXUsmVLdenSRVWrVpWvr6/d8IOTJ09q48aNGjlypAOrdX5r1qxRkyZN7O6e9eOPP2rbtm1auHChnnnmGY0YMcKBFTqfsLAwhYaGaseOHTp8+LCKFCmirl27KiQkRI8++qit3a1btxQREaGaNWs6sNqcz9qD2LVrV3l7e2vq1KkqVKiQDMPQ8uXLNW3aNJ08eVI9evTQxx9/LHd3d+YVzybp6el655139NNPP+nrr7/+0zYMDXtw1llrfi8yMlJr167Vli1bFBUVJRcXF4WGhjrt3NiE2xzK+lPj1q1bNXr0aP3666+6ffu28uTJo9atW6tnz56qU6eO8ufP77RnVjlFWlqa5s2bp08//VSHDx/WI488os6dO9vG1BUqVIgxddng8OHD6ty5s8qUKaNq1aqpXbt2dsMP0tLSlJiYaHfnJ/w56/EhKipKixYtUq9evZSWlqYTJ05o69at2rx5s6KiopQvXz5t2LBB5cuXd3TJTsUwDPn4+GjLli22qb2WLFmiN954Q6VLl1bz5s31ySefqEuXLpo6dSrhNpusX79eAwcO1I0bN9SvXz/16NFDVatW5ZjwkBw8eFARERGqXbu2SpcubVv/ww8/6MSJE7abwTgjwm0OZT1YNmnSRKVKldJ///tf+fn5admyZZo7d64OHjwoHx8fjRo1SmPHjv3Tn37x1wzDUHp6ul1wvXz5smbOnKmvvvpKUVFRqlatmrp27aomTZowf+UDunjxotatW6fjx48rPDxcsbGx8vPzU6tWrdS8eXNVqFCBO75l0vDhwxUeHm672Yj028WnUVFROnz4sLZs2aJPP/2U3sVM2rVrl4YOHap169YpICBAcXFxatu2rYKDg/Xpp59Kkv773/9q3759WrRokYoWLergis0hOjpay5Yt0969exUeHq4CBQqobNmyql27tqpXr64qVaowjd0DsB4Drl+/rsGDB2v37t2yWCy6fPmyHn/8cY0ePVp9+/Z1dJnZ4x+alQFZkJKSYjRu3Nj48ccf79oWFRVljB071pg9e7ZhGIbdlB7InHtN6XXw4EGjf//+hsViMZo1a/YPV2Ved+7cMfbv3298/PHHRoMGDYw8efIY/v7+xrJlyxxdmtNITU01DMMwPv74Y+Odd965Z7uEhIR/qiRTOXv2rFGlShXjyy+/NFJTU40hQ4YYFStWtDsWr1271ihXrpzjijS548ePG2+//bbRokULo2bNmkblypWNsLAwR5fl1Kw5YeTIkUa1atWMxYsXGxcuXDAOHTpkDB482ChUqJDx/vvvO7jK7EHPbQ5kHQ9z5swZffHFF3J1ddVbb70l6bfeRom7j2UnwzAUERGhw4cP68CBAypXrpy6desmHx8fWxvrVGF/NlYJWffrr7+qZ8+eqly5siZPnmy3z2HP+L9e7aVLl+qXX35Rly5d9Nprr+nYsWNatmwZN27JZn379tXSpUtVrFgx3b59W5999pk6dOhg296rVy+5urpq/vz5DqzS+Rm/+7Xm8OHD+vnnn1W6dGk9/vjjyps3rzIyMrRlyxatX79eU6ZMcdqpqRwpPT1dP/30kypUqCBJatu2rZ5++mn17t3b1sYwDL3yyitatWqV1qxZo6CgIEeVmy0ItzlYq1attHnzZvn4+GjKlCnq2LEjV+pnI2tQXbBggaZNm6azZ8+qVq1aunDhgtLS0vT8889r2LBh8vDwcHSpTsv6h2vatGkKCAhQixYt7ho/N2HCBPn4+HAh2d+wjrMtX768+vfvr0qVKqlHjx6KiYlRcHCwXnjhBXXo0IFpvrLRpk2btG/fPrVv317Vq1e3rT948KC6dOmi5cuXc4FeNhk/frxWrVqlpKQknTlzRp999plTj/nMSdauXatRo0bpiSeeUL169XT06FF5eXlp0qRJkv7/cIWrV6+qUqVK+vbbb+1mXXFGhNscJCUlRe7u7raz2OTkZO3atUtffPGFVq9eLU9PT7Vr1059+/ZVjRo16OXKJsWLF9ewYcMUEhKijIwMnTlzRqtWrdLKlSs1ffp0tW7d2tElOrXY2Fi1a9dOqampKliwoGrWrKnmzZurQYMGSkpKUo0aNTRo0CANHTrU0aXmeNHR0QoICFBkZKRKlCihpKQkHTp0SJ9//rlWrlyp9PR0/ec//1Hnzp3VoUMH22wqyD4HDx7UkCFDVLZs2Xte0Y/7Yw1VYWFh6tatmz766CN17NhRXl5e2rVrl2rWrKmJEyeqTJky6tKlC7+aZVFYWJiWLl2qs2fPKi4uTjdv3tSlS5f04Ycfqm3btrY5g1evXq2ePXvq9u3bDq74wRFuc5AXXnhBzz33nGrVqnVX0L1x44ZWrFihr776Snv37lXp0qV1+vRpBtdnkbVH8fDhw2rRooUiIiLsJgVPT09Xp06d5OPjo88++4ypZx7Q0aNH9cMPPygsLEwRERFKSUlRSkqKYmJi5OPjo3379nGDjL9gDQGTJ0/W4sWLdfTo0bvaWG+SMW/ePIWGhurkyZMqV66cA6o1t5s3b2rnzp2qUKGCypYt6+hynJr114iQkBAlJSVp4cKFmjFjhubOnWv7jr/zzjvav3+/VqxY4eBqnV9UVJR27typ/fv3a8+ePYqNjdUjjzyiEiVKKCUlRQkJCerRo4d69Ojh6FIfGKdBOUR6erquX79uG3YwYsQI1a9fX3Xr1pWfn58KFSqkAQMGaMCAAfr555917Ngxubq63nV3Itwf60lDWlqaihYtqu+//14dO3a0bXd1ddXTTz+t//3vfwTbbFC5cmVVrlxZISEhCg8P1+7du3Xz5k15enqqVatWBNu/Yf2+LliwQKdOnVKDBg3UvXt39enTxzbMw8fHx/aH6cqVKwxhekgKFiyozp07O7oMU7D+7XJ1dbXd4W3evHl6+umnbW1OnDjBbBQPyHpyXKJECfXq1Uu9evXSqVOntGPHDu3fv1979+7VjRs3VL58edvd+JwdPbc5UHx8vOrUqaPTp0+rWLFi6tChgzp16qTg4GAVLlyYeW2zUWpqqnr27Kno6GiNHz9elStXVtGiRRUfH6++ffsqb968mj9/PheSZZK1Z9z4v3uVL126VF5eXipfvrxq1Kih/PnzKzU1le/yfbDuyyNHjqhmzZr6/PPPtX37du3YsUMxMTF64okn1L9/f3Xq1MnRpQKZYv1ur1y5Ui+++KI++ugj9enTRxcuXFCBAgUUERGhOnXqaN26dapTp46jyzWFP04JmJKSoiNHjmjTpk26fv26PvroIwdWl30ItzmA9T/4tm3blJycrNatW8tisSgmJkZz5szR119/rZMnT6p8+fJ68skn1alTJ7uLG/BgwsPDNWTIEJ06dUq1a9dW0aJFFRoaqoCAAH322WeqUKECc4RmkvUXhRkzZmj27NlKSkrS7du3lZqaqscff1zjx49XixYt+OXhPvz+p9uEhAQtXrxYN27c0K+//qr9+/dr/fr1CgsLk6urq9q1a6dnn31W9erVc3TZwF+y/t0LDw9X+fLlNWbMGK1evVoZGRkaM2aMUlNTtWLFCnl6emrjxo2OLtfpGYahAwcOaOPGjYqOjtZjjz2mVq1a2Q1d+v1dT50d4TaHuHHjhu32ryNGjJCnp6ctTBmGoZiYGM2aNUuvv/66Ro4cqffee48J77NZaGiovv76axmGoYoVK6pTp0567LHHHF2WUytYsKDGjx+vPn36qGDBgjp06JAmT56s0NBQfffdd2ratKmjS3QaLi4uWrt2rdq2bWtbl5GRoWvXrunnn3/Wnj17tHjxYvn7+2v9+vUOrBS4P3FxcSpfvrw2btwoLy8vff3119qyZYsSExN17do1PfPMMxo8eDAzgDwA68nxt99+q0mTJskwDAUEBGjr1q3y9/dXcHCwOnfurBYtWsjPz8/R5WYbwq2DWXsE3377bW3evFmLFi2Sv7+/DMPQvn37NG7cOIWHh6tWrVqaM2eOSpYsqYSEBHl5edGb+ICuXr2qr776SikpKapQoYKeeOIJFS5cmN7EB2Q96dq0aZMGDBig8+fPKyMjQxaLxXYy1qxZMwUHB+uDDz5gX98HwzB07NgxVa5c+Z5tUlJSFBUVpVy5csnf35/vMXIs6zFi3bp1eu+997R9+3bbtpiYGJ0/f14VKlSQq6srHTgPyJoTKleurM6dO2vChAnq27evoqKiVK9ePX388ce6c+eOunXrZqrZPxhE6GDW/7jz58/XK6+8In9/f0nS1q1b9eabb+rOnTuaOHGiFixYoMGDB2vt2rW2i28Itpln/YO/evVqvfnmm7p586ZcXFx048YN+fv768UXX9Tzzz/v6DKdmvU7bRiGPD09tX//ftWqVUuGYSglJUUeHh5q3769lixZQvi6TxaL5Z7B1hoUPDw87O4Pz75FTmU9RsTHx6tgwYJ2F0AWKFBABQoU4JfJbGAYhlxcXHTx4kVdvXpVgwYNkvRbvpg/f76aNm2qhIQEXb58Wa+99pqDq81epCMHs1gsunjxotzd3fX444/b1r///vsqXry4NmzYoEGDBmngwIG6dOmSwsPD+Q//AKz7bty4cWrSpIm2b9+uM2fOKDw8XG3atNGIESM0c+ZMB1fp/AzDsN2wYdiwYdq3b58tgF28eFGrV69mXGg24XgAZ2D9kfjUqVM6cuSIrl27po8++kjr16/XSy+9pLCwMCUnJ9va871+cNZ9GB4errJlyyotLU179+5Vvnz5bHcga9WqlZKTk1WmTBlHlprt6LnNAfLly6dSpUpp5cqVqlatmmbPnq2DBw9q2bJlKlSokCSpXr16+u9//8v0Pg/IxcVFUVFRunTpkkaMGCF/f39lZGSoRIkSeu+995SQkKC1a9fqmWeeuetOWvhrvx8mY7FYlJqaqnXr1mnMmDEKCQmRh4eHypYtq5MnTypXrlwaNWqUgysG8E+x9sSGhISofPny+uijj9S6dWsVKlRIP/30k1555RVVrlxZtWrVUq1atZz+9q85SfPmzZUnTx55eHgod+7ccnFx0eHDhxUQEKANGzYoJibGdLMBMeY2h5gyZYrGjx+vggULysXFRS+99JLGjBljt33JkiU6fPgwY20f0MmTJ9W9e3eNHj1affr0kSTbtFQ7duxQ79699csvvzBNVRa988472rVrlxITE1WwYEEFBQXJ19dXt2/fVnh4uMqVK6dBgwbZhuAA+HcwDEN58uTRvn37VKVKFUnSqFGj5Ofnp6tXr2rfvn22oUuDBg1Sz549HVuwCaWkpOjpp5/WL7/8osTERCUmJmrOnDlq06aNo0vLVuaK6k5s7Nixat26tdatW6cGDRrY3df5559/1vLlyzVkyBBJ///nHWTN448/ripVqui1116Tt7e3OnXqJHd3d12/fl2LFy/WY489Jnd3dy7IuU/WHpmoqChNnjxZ8+bNU6NGjeTm5qaLFy/q6NGj8vf318svv6zx48c7ulwA/zDrMeKzzz5TyZIlbcH2/Pnz+uKLL3T27FkVKFBA8fHx2rx5s7755hu78ePIHunp6fLw8NB7772nb775RgkJCWrYsKHpgq1Ez22Od+PGDXXu3Fl58+bVqlWr6E3MJOtB9cqVK5ozZ45u376tKVOmKCkpSUOGDNGOHTuUO3dulS5dWr/++qsk6ZNPPlGDBg0It/fJ+kvCiBEjFBkZqWeffdZ2t7fTp09r8+bN+vjjj5WamqqVK1fa/rAB+HewHiNq1qypevXq2W4UMHnyZK1fv17bt2+XxWLhePsQrFy5UtOnT1eBAgXUsGFD1a5dW1WqVDH9nTcJtzlccnKyduzYIV9fX1WpUoUhCZlk3V/9+/fXnTt31KNHD7Vr107SbycOe/bs0dGjR3X+/HkVLVpUAwYM0COPPOLYop2QYRgqVKiQFi1apFatWt21/fr166pbt646d+6sqVOnciU08C9z+/ZtVahQQcWLF1fVqlXVsWNHPf/885o0aZLtdrtpaWnKyMiQh4eHg6t1btaOmVWrVmngwIFq0KCB0tLStGfPHrm5ualu3bpq3769KleurCpVqpgyUxBuYXpXrlxRpUqVtGnTpnv2Gm7btk0NGjSQu7s7wSsTfv9z4/vvv69Tp04pLS3NNj+lYRjKyMiQq6ur+vfvr5SUFM2ePds0d8EBcH+sczWvWbNGu3fv1tWrV/XTTz9pwIAB6tixo5544glCbTaxdup07NhRQUFBeu+99yT9dvKwdOlSffXVV9qyZYuaNGmiLVu2OLjah4MxtzAt63/wzz//XIGBgXcF29+H2AkTJqh3794aMGAAwTYTrPtw9uzZatmypSTZrro1DEOGYdh+aqxZs6aWL19OsAX+haxzNVeuXFmJiYk6fPiwFi9erGPHjumHH36w9eg++eSTdtNiIvNcXFyUkZGhChUqqGLFirb1bm5u6tmzp3r27KmrV6/q3LlzjivyITNfXzTwf6w/tZw8eVK1a9dWamqq3cV4vw+xHTp00IEDB/7xGp2di4uLbt++ratXr+rAgQMaOnSovv32W924cUMWi8Xu566dO3cqMDDQgdUCyAny5MmjJ554QjNmzNDy5cs1evRo2+13Dx065OjynNbv/75t2rRJe/bs0fTp0xUREaG0tDS7dkWLFlWtWrUcUeY/gp5bmF6FChW0dOnSuy7G+33P7datW9WoUSNJ4kKyTPLy8tLq1au1evVq7d69WwcOHNCcOXNUvXp1NW/eXPXr15enp6c2bNig9evXO7pcADlIoUKF1KVLFz355JM6f/68ihQp4uiSnJbFYlF0dLT8/PwUERGh8PBw3bp1S927d1ffvn3VuHFjlS5dWnnz5nV0qQ8dY25heuvXr1e7du304Ycf6tlnn7W7OYNhGDpy5Ijq16+vn3/+WSVKlGDM7QNITEzUwYMHtXTpUp04cUJJSUkqVaqUMjIytH37dl2/ft3RJQKAqVj/Zm3btk2TJk2yG0cbHh6uqVOnasWKFXJxcVHr1q3VqlUrde/eXfny5XNg1Q8X4Rb/Cs8++6yWL1+uQYMGqVOnTgoICFChQoW0e/duTZw4Ub6+vlq6dCmzUWSjGzduaMeOHVq1apW2bt16141JAAAPzvp3q1WrVgoMDNSnn34qSdq/f7/c3NxUrVo1SdLy5cv1ySefaNeuXUpISDD1dGCEW/wr3Lx5U2+++abmzZunlJQUBQYGKjY2VpcuXdLAgQM1atQolSlThnD7EBiGoQsXLqhw4cLKkyePo8sBANMxDEOenp7av3+/7eLpOnXqqEePHho+fLhd23/D3znCLf5Vzpw5o127dmnPnj3y8vJShw4d1KxZM4YhAACcjnVIwty5c/Xee+/p9OnTkqRLly6pbNmy+vHHHxUUFGRrV7p0aX355Ze2a0zMinCLfz3G2AIAnNG97v42adIkbdq0STt27JBhGHJxcdHu3bvVokULJSUlObjqh8/c/dLAfSDYAgCc0R+nYxwyZIhCQ0M1d+5cvfDCC3ZTMs6aNUsdOnRwcMX/DHpuAQAAnNS97v7Wv39/derUyTYdY/78+bV+/XrVq1fP0SU/dIRbAAAAE/j93d/+zdMxEm4BAABM5saNG9q5c6e+++67f910jIRbAAAAk/o3TsdIuAUAAIBpMFsCAAAATINwCwAAANMg3AIAAMA0CLcAAAAwDcItAAAATINwCwAPSb9+/WSxWGSxWOTu7i5fX1+1aNFCX3zxhTIyMh7qe0+YMMH23vdazp0791BrAABHYCowAHhI+vXrpytXrujLL79Uenq6rly5oo0bN2ry5Mlq0KCBVq9eLTc3t4fy3vHx8UpISLA9rlmzpgYOHKgBAwbY1hUpUkSurq4P5f0BwFHouQWAh8jT01N+fn4qXry4qlWrpldffVWrVq3Shg0bNG/ePEnS+fPn1bFjR+XNm1fe3t7q1q2brly5Yvc6s2bN0qOPPioPDw899thj+vrrr+22WywWffrpp+rYsaO8vLz03nvvyc/Pz7a4uroqX7588vPzU2hoqCpUqKC0tDS71+jSpYv69Okj6bee3ypVqmj27NkKCAhQnjx51LVrV926dcvuOV9++aXKly+vXLlyqVy5cpo5c2b27kAAyCTCLQD8w5o2barKlStrxYoVMgxDnTp10s2bN7Vz505t3rxZZ8+eVffu3W3tV65cqZdeekkvv/yyjh8/rueff17PPvustm/fbve6b7zxhjp27Kjw8HA999xz93z/rl27Kj09XatXr7atu379utauXatnn33Wtu7MmTNaunSp1qxZo40bN+rIkSMaMmSIbfvcuXP12muvaeLEiTp16pQmTZqk119/XV999VV27CYAyBoDAPBQ9O3b1+jYseOfbuvevbtRvnx5IzQ01HB1dTXOnz9v23bixAlDkrF//37DMAyjXr16xoABA+ye37VrV6Nt27a2x5KM4cOH37OWUqVKGR9++KHt8aBBg4w2bdrYHk+bNs0oXbq0kZGRYRiGYbzxxhuGq6urceHCBVubDRs2GC4uLsbly5cNwzCMgIAAY+HChXbv89Zbbxl169a9Zx0A8LDRcwsADmAYhiwWi06dOqWAgAAFBATYtj3++OPKnz+/Tp06JUk6deqU6tevb/f8+vXr27Zb1ahR477ff8CAAQoNDdXFixcl/Ta8wHoBnFXJkiVVokQJ2+O6desqIyNDp0+f1rVr13ThwgWFhIQob968tuXtt9/W2bNn739HAEA2ezhXMgAA/tKpU6cUGBhoC7l/9Mf1f2zzZ8/z8vK67/evWrWqKleurPnz56tVq1YKDw/XmjVr/vI51vezWCy22R7mzp2r2rVr27XjIjUAjkTPLQD8w7Zt26bw8HB16dJFjz/+uM6fP68LFy7Ytp88eVKxsbEqX768JKl8+fLavXu33Wvs3bvXtj2r+vfvry+//FJffPGFmjdvbtd7LP12odulS5dsj/ft2ycXFxeVLVtWvr6+Kl68uH755ReVKVPGbgkMDHygugDgQdBzCwAPUXJysqKjo++aCqxdu3bq06ePXFxcVKlSJfXq1UvTpk1TWlqaBg8erEaNGtmGGYwePVrdunVTtWrV1KxZM61Zs0YrVqzQli1bHqi2Xr16adSoUZo7d67mz59/1/ZcuXKpb9++eu+99xQXF6cXX3xR3bp1k5+fn6TfZlR48cUX5e3trTZt2ig5OVkHDx5UTEyMRo4c+UC1AUBW0XMLAA/Rxo0bVaxYMT3yyCNq3bq1tm/fro8//lirVq2Sq6urLBaLvvvuOxUoUEANGzZU8+bNVbp0aS1ZssT2Gp06ddJHH32kd999VxUqVNDs2bP15ZdfqnHjxg9Um7e3t7p06aK8efOqU6dOd20vU6aMnnzySbVt21YtW7ZUcHCw3VRf/fv312effaZ58+apYsWKatSokebNm0fPLQCH4iYOAPAv1qJFC5UvX14ff/yx3foJEybou+++05EjRxxTGABkEcMSAOBf6ObNmwoNDdW2bds0Y8YMR5cDANmGcAsA/0LVqlVTTEyMpkyZoscee8zR5QBAtmFYAgAAAEyDC8oAAABgGoRbAAAAmAbhFgAAAKZBuAUAAIBpEG4BAABgGoRbAAAAmAbhFgAAAKZBuAUAAIBpEG4BAABgGv8PKVydXTlfOn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5934607" y="2767280"/>
            <a:ext cx="4543219" cy="1323439"/>
          </a:xfrm>
          <a:prstGeom prst="rect">
            <a:avLst/>
          </a:prstGeom>
        </p:spPr>
        <p:txBody>
          <a:bodyPr wrap="square">
            <a:spAutoFit/>
          </a:bodyPr>
          <a:lstStyle/>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Based on the available data, it appears that most people have provided ratings for laptops within the price range of 18,000 to 100,000</a:t>
            </a:r>
          </a:p>
        </p:txBody>
      </p:sp>
      <p:pic>
        <p:nvPicPr>
          <p:cNvPr id="46082" name="Picture 2"/>
          <p:cNvPicPr>
            <a:picLocks noChangeAspect="1" noChangeArrowheads="1"/>
          </p:cNvPicPr>
          <p:nvPr/>
        </p:nvPicPr>
        <p:blipFill>
          <a:blip r:embed="rId2"/>
          <a:srcRect/>
          <a:stretch/>
        </p:blipFill>
        <p:spPr bwMode="auto">
          <a:xfrm>
            <a:off x="155575" y="2007560"/>
            <a:ext cx="4983163" cy="3684972"/>
          </a:xfrm>
          <a:prstGeom prst="rect">
            <a:avLst/>
          </a:prstGeom>
          <a:noFill/>
        </p:spPr>
      </p:pic>
    </p:spTree>
    <p:extLst>
      <p:ext uri="{BB962C8B-B14F-4D97-AF65-F5344CB8AC3E}">
        <p14:creationId xmlns:p14="http://schemas.microsoft.com/office/powerpoint/2010/main" val="2908242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9;p1">
            <a:extLst>
              <a:ext uri="{FF2B5EF4-FFF2-40B4-BE49-F238E27FC236}">
                <a16:creationId xmlns:a16="http://schemas.microsoft.com/office/drawing/2014/main" id="{71C59849-F5A5-5B64-7638-D15B2CC7AE27}"/>
              </a:ext>
            </a:extLst>
          </p:cNvPr>
          <p:cNvSpPr txBox="1"/>
          <p:nvPr/>
        </p:nvSpPr>
        <p:spPr>
          <a:xfrm>
            <a:off x="818268" y="430476"/>
            <a:ext cx="10555464" cy="1461898"/>
          </a:xfrm>
          <a:prstGeom prst="rect">
            <a:avLst/>
          </a:prstGeom>
          <a:noFill/>
          <a:ln>
            <a:noFill/>
          </a:ln>
        </p:spPr>
        <p:txBody>
          <a:bodyPr spcFirstLastPara="1" wrap="square" lIns="91425" tIns="45700" rIns="91425" bIns="45700" anchor="t" anchorCtr="0">
            <a:spAutoFit/>
          </a:bodyPr>
          <a:lstStyle/>
          <a:p>
            <a:pPr lvl="0">
              <a:lnSpc>
                <a:spcPct val="120000"/>
              </a:lnSpc>
              <a:spcAft>
                <a:spcPts val="600"/>
              </a:spcAft>
            </a:pPr>
            <a:r>
              <a:rPr lang="en-US" sz="3500" b="1" i="0" dirty="0">
                <a:solidFill>
                  <a:srgbClr val="000000"/>
                </a:solidFill>
                <a:effectLst/>
                <a:latin typeface="Times New Roman" panose="02020603050405020304" pitchFamily="18" charset="0"/>
                <a:cs typeface="Times New Roman" panose="02020603050405020304" pitchFamily="18" charset="0"/>
              </a:rPr>
              <a:t>How does the rating distribution vary for different processors?</a:t>
            </a:r>
            <a:endParaRPr lang="en-IN" sz="3500" b="1" dirty="0">
              <a:solidFill>
                <a:schemeClr val="accent1"/>
              </a:solidFill>
              <a:latin typeface="Times New Roman" panose="02020603050405020304" pitchFamily="18" charset="0"/>
              <a:cs typeface="Times New Roman" panose="02020603050405020304" pitchFamily="18" charset="0"/>
            </a:endParaRPr>
          </a:p>
        </p:txBody>
      </p:sp>
      <p:sp>
        <p:nvSpPr>
          <p:cNvPr id="18434" name="AutoShape 2" descr="data:image/png;base64,iVBORw0KGgoAAAANSUhEUgAAArcAAAIACAYAAACYUkS6AAAAOXRFWHRTb2Z0d2FyZQBNYXRwbG90bGliIHZlcnNpb24zLjUuMiwgaHR0cHM6Ly9tYXRwbG90bGliLm9yZy8qNh9FAAAACXBIWXMAAA9hAAAPYQGoP6dpAABT2ElEQVR4nO3dd3QUZf/+8WtTgUBCTwgEDBIECb2D9M5DFSmCFA2gNAWkiD4ijwoINhQEAQsi0gXpEDpSIk0gFDFgEAKEGpKQhNT5/eF39+eKKAnBzY7v1zlzDjtz7+5n5yyTa+695x6LYRiGAAAAABNwcXQBAAAAQHYh3AIAAMA0CLcAAAAwDcItAAAATINwCwAAANMg3AIAAMA0CLcAAAAwDcItAAAATINwCwAAANMg3AJAFh07dkzPPvusAgMDlStXLuXNm1fVqlXT1KlTdfPmTUeXJ0lauHChpk2bdt/tGzduLIvFYlty586typUra9q0acrIyLC169evnx555JEs1TRz5kzNmzcvS88FgL9DuAWALJg7d66qV6+uAwcOaPTo0dq4caNWrlyprl276tNPP1VISIijS5SU+XArSaVLl9a+ffu0b98+LVmyRMWLF9eIESM0bty4bKmJcAvgYXJzdAEA4Gz27dunQYMGqUWLFvruu+/k6elp29aiRQu9/PLL2rhxowMrfDC5c+dWnTp1bI/btGmjcuXKacaMGXr77bfl7u7uwOoA4K/RcwsAmTRp0iRZLBbNmTPHLthaeXh4qEOHDrbHGRkZmjp1qsqVKydPT08VLVpUffr0UVRUlN3zHnnkEfXr1++u12vcuLEaN25se7xjxw5ZLBYtWrRIr732mvz9/eXt7a3mzZvr9OnTds9bt26dfv31V7uhBpnl7u6u6tWrKzExUdeuXbtnuzt37mjcuHEKDAyUh4eHihcvriFDhujWrVt2n/HEiRPauXOnrZ6sDm8AgD9Dzy0AZEJ6erq2bdum6tWrKyAg4L6eM2jQIM2ZM0dDhw5Vu3btdO7cOb3++uvasWOHDh8+rMKFC2eplldffVX169fXZ599pri4OI0dO1bt27fXqVOn5OrqqpkzZ2rgwIE6e/asVq5cmaX3sDp79qzc3NxUoECBP91uGIY6deqkrVu3aty4cWrQoIGOHTumN954wzbEwdPTUytXrtRTTz0lHx8fzZw5U5L+9AQBALKKcAsAmXD9+nUlJiYqMDDwvtr/9NNPmjNnjgYPHqzp06fb1letWlW1a9fWhx9+qIkTJ2aplscff1wLFiywPXZ1dVW3bt104MAB1alTR48//rjy588vT09Pu2EG9yMtLU2SdO3aNX388cc6fPiwunbtqty5c/9p+9DQUG3atElTp07V6NGjJf02RCMgIEDdu3fX/PnzNWDAAFWtWlW5c+eWt7d3pmsCgPvBsAQAeIi2b98uSXcNN6hVq5bKly+vrVu3Zvm1fz/0QZIqVaokSfr111+z/JqSdOLECbm7u8vd3V3+/v56//331atXL82dO/eez9m2bZukuz9n165d5eXl9UCfEwAyg55bAMiEwoULK0+ePIqMjLyv9jdu3JAkFStW7K5t/v7+DxRECxUqZPfY+vN+UlJSll9Tkh599FEtXrxYFotFuXLlUmBgoPLkyfOXz7lx44bc3NxUpEgRu/UWi0V+fn62/QAADxs9twCQCa6urmrWrJkOHTp01wVhf8YaQC9fvnzXtkuXLtmNt82VK5eSk5Pvanf9+vUHqDjzcuXKpRo1aqh69eqqUKHC3wZb6bfPmZaWdtcFZ4ZhKDo6OsvjigEgswi3AJBJ48aNk2EYGjBggFJSUu7anpqaqjVr1kiSmjZtKkl2Y2Ml6cCBAzp16pSaNWtmW/fII4/o2LFjdu1+/vlnuxkQMsvT0/OBe3Lvh/Vz/PFzfvvtt0pISLD7nP9UTQD+nRiWAACZVLduXc2aNUuDBw9W9erVNWjQIFWoUEGpqan68ccfNWfOHAUHB6t9+/Z67LHHNHDgQE2fPl0uLi5q06aNbbaEgIAAjRgxwva6vXv31jPPPKPBgwerS5cu+vXXXzV16tS7furPjIoVK2rFihWaNWuWqlevLhcXF9WoUSM7doOdFi1aqFWrVho7dqzi4uJUv35922wJVatWVe/eve1qWrx4sZYsWaLSpUsrV65cqlixYrbXBOBfygAAZMmRI0eMvn37GiVLljQ8PDwMLy8vo2rVqsb48eONq1ev2tqlp6cbU6ZMMcqWLWu4u7sbhQsXNp555hnjwoULdq+XkZFhTJ061ShdurSRK1cuo0aNGsa2bduMRo0aGY0aNbK12759uyHJWLZsmd3zIyMjDUnGl19+aVt38+ZN46mnnjLy589vWCwW4+8O+40aNTIqVKjwt5+9b9++RqlSpezWJSUlGWPHjjVKlSpluLu7G8WKFTMGDRpkxMTE2LU7d+6c0bJlSyNfvnyGpLteBwAehMUwDMOx8RoAAADIHoy5BQAAgGkQbgEAAGAahFsAAACYBuEWAAAApkG4BQAAgGkQbgEAAGAa3MRBUkZGhi5duqR8+fLJYrE4uhwAAAD8gWEYio+Pl7+/v1xc7t0/S7jVb/d3DwgIcHQZAAAA+BsXLlxQiRIl7rmdcCspX758kn7bWd7e3g6uBgAAAH8UFxengIAAW267F8KtZBuK4O3tTbgFAADIwf5uCCkXlAEAAMA0CLcAAAAwDcItAAAATINwCwAAANMg3AIAAMA0CLcAAAAwDcItAAAATINwCwAAANMg3AIAAMA0CLcAAAAwDcItAAAATINwCwAAANMg3AIAAMA0CLcAAAAwDcItAAAATMPN0QU4k+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srd+7caty4sU6cOGHXJjk5WcOGDVPhwoXl5eWlDh06KCoq6p/8KAAAAMgBHBpud+7cqSFDhigsLEybN29WWlqaWrZsqYSEBFubqVOn6oMPPtCMGTN04MAB+fn5qUWLFoqPj7e1GT58uFauXKnFixdr9+7dun37ttq1a6f09HRHfCwAAAA4iMUwDMPRRVhdu3ZNRYsW1c6dO9WwYUMZhiF/f38NHz5cY8eOlfRbL62vr6+mTJmi559/XrGxsSpSpIi+/vprde/eXZJ06dIlBQQEaP369WrVqtXfvm9cXJx8fHwUGxsrb2/ve7arPnp+9nxQEzr0bh9HlwAAAEzsfvNajhpzGxsbK0kqWLCgJCkyMlLR0dFq2bKlrY2np6caNWqkvXv3SpIOHTqk1NRUuzb+/v4KDg62tfmj5ORkxcXF2S0AAABwfjkm3BqGoZEjR+qJJ55QcHCwJCk6OlqS5Ovra9fW19fXti06OloeHh4qUKDAPdv80eTJk+Xj42NbAgICsvvjAAAAwAFyTLgdOnSojh07pkWLFt21zWKx2D02DOOudX/0V23GjRun2NhY23LhwoWsFw4AAIAcI0eE22HDhmn16tXavn27SpQoYVvv5+cnSXf1wF69etXWm+vn56eUlBTFxMTcs80feXp6ytvb224BAACA83NouDUMQ0OHDtWKFSu0bds2BQYG2m0PDAyUn5+fNm/ebFuXkpKinTt3ql69epKk6tWry93d3a7N5cuXdfz4cVsbAAAA/Du4OfLNhwwZooULF2rVqlXKly+frYfWx8dHuXPnlsVi0fDhwzVp0iQFBQUpKChIkyZNUp48edSzZ09b25CQEL388ssqVKiQChYsqFGjRqlixYpq3ry5Iz8eAAAA/mEODbezZs2SJDVu3Nhu/Zdffql+/fpJksaMGaOkpCQNHjxYMTExql27tkJDQ5UvXz5b+w8//FBubm7q1q2bkpKS1KxZM82bN0+urq7/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HPqT6/v6BJyrD3D9ji6BABANqDnFgAAAKZBuAUAAIBpEG4BAABgGoRbAAAAmAbhFgAAAKZBuAUAAIBpEG4BAABgGoRbAAAAmIZDw+2uXbvUvn17+fv7y2Kx6LvvvrPb3q9fP1ksFrulTp06dm2Sk5M1bNgwFS5cWF5eXurQoYOioqL+wU8BAACAnMKh4TYhIUGVK1fWjBkz7tmmdevWunz5sm1Zv3693fbhw4dr5cqVWrx4sXbv3q3bt2+rXbt2Sk9Pf9jlAwAAIIdx6O1327RpozZt2vxlG09PT/n5+f3pttjYWH3++ef6+uuv1bx5c0nSggULFBAQoC1btqhVq1bZXjMAAAByrhw/5nbHjh0qWrSoypYtqwEDBujq1au2bYcOHVJqaqpatmxpW+fv76/g4GDt3bv3nq+ZnJysuLg4uwUAAADOL0eH2zZt2uibb77Rtm3b9P777+vAgQNq2rSpkpOTJUnR0dHy8PBQgQIF7J7n6+ur6Ojoe77u5MmT5ePjY1sCAgIe6ucAAADAP8OhwxL+Tvfu3W3/Dg4OVo0aNVSqVCmtW7dOTz755D2fZxiGLBbLPbePGzdOI0eOtD2Oi4sj4AIAAJhAju65/aNixYqpVKlSioiIkCT5+fkpJSVFMTExdu2uXr0qX1/fe76Op6envL297RYAAAA4P6cKtzdu3NCFCxdUrFgxSVL16tXl7u6uzZs329pcvnxZx48fV7169RxVJgAAABzEocMSbt++rTNnztgeR0ZG6siRIypYsKAKFiyoCRMmqEuXLipWrJjOnTunV199VYULF1bnzp0lST4+PgoJCdHLL7+sQoUKqWDBgho1apQqVqxomz0BAAAA/x4ODbcHDx5UkyZNbI+t42D79u2rWbNmKTw8XPPnz9etW7dUrFgxNWnSREuWLFG+fPlsz/nwww/l5uambt26KSkpSc2aNdO8efPk6ur6j38eAAAAOJZDw23jxo1lGMY9t2/atOlvXyNXrlyaPn26pk+fnp2lAQAAwAk51ZhbAAAA4K8QbgEAAGAahFsAAACYBuEWAAAApkG4BQAAgGkQbgEAAGAahFsAAACYBuEWAAAApkG4BQAAgGkQbgEAAGAahFsAAACYBuEWAAAApkG4BQAAgGkQbgEAAGAahFsAAACYBuEWAAAApkG4BQAAgGkQbgEAAGAahFsAAACYBuEWAAAAppGlcNu0aVPdunXrrvVxcXFq2rTpg9YEAAAAZEmWwu2OHTuUkpJy1/o7d+7o+++/f+CiAAAAgKxwy0zjY8eO2f598uRJRUdH2x6np6dr48aNKl68ePZVBwAAAGRCpsJtlSpVZLFYZLFY/nT4Qe7cuTV9+vRsKw4AAADIjEyF28jISBmGodKlS2v//v0qUqSIbZuHh4eKFi0qV1fXbC8SAAAAuB+ZCrelSpWSJGVkZDyUYgAAAIAHkalw+3s///yzduzYoatXr94VdsePH//AhQEAAACZlaVwO3fuXA0aNEiFCxeWn5+fLBaLbZvFYiHcAgAAwCGyFG7ffvttTZw4UWPHjs3uegAAAIAsy9I8tzExMeratWt21wIAAAA8kCyF265duyo0NDS7awEAAAAeSJaGJZQpU0avv/66wsLCVLFiRbm7u9ttf/HFF7OlOAAAACAzshRu58yZo7x582rnzp3auXOn3TaLxUK4BQAAgENkKdxGRkZmdx0AAADAA8vSmFsAAAAgJ8pSz+1zzz33l9u/+OKLLBUDAAAAPIgshduYmBi7x6mpqTp+/Lhu3bqlpk2bZkthAAAAQGZlKdyuXLnyrnUZGRkaPHiwSpcu/cBFAQAAAFmRbWNuXVxcNGLECH344YfZ9ZIAAABApmTrBWVnz55VWlpadr4kAAAAcN+yNCxh5MiRdo8Nw9Dly5e1bt069e3bN1sKAwAAADIrS+H2xx9/tHvs4uKiIkWK6P333//bmRQAAACAhyVL4Xb79u3ZXQcAAADwwLIUbq2uXbum06dPy2KxqGzZsipSpEh21QUAAABkWpYuKEtISNBzzz2nYsWKqWHDhmrQoIH8/f0VEhKixMTE7K4RAAAAuC9ZCrcjR47Uzp07tWbNGt26dUu3bt3SqlWrtHPnTr388svZXSMAAABwX7I0LOHbb7/V8uXL1bhxY9u6tm3bKnfu3OrWrZtmzZqVXfUBAAAA9y1LPbeJiYny9fW9a33RokUZlgAAAACHyVK4rVu3rt544w3duXPHti4pKUn/+9//VLdu3WwrDgAAAMiMLA1LmDZtmtq0aaMSJUqocuXKslgsOnLkiDw9PRUaGprdNQIAAAD3JUvhtmLFioqIiNCCBQv0008/yTAM9ejRQ7169VLu3Lmzu0YAAADgvmQp3E6ePFm+vr4aMGCA3fovvvhC165d09ixY7OlOAAAACAzsjTmdvbs2SpXrtxd6ytUqKBPP/30gYsCAAAAsiJL4TY6OlrFihW7a32RIkV0+fLlBy4KAAAAyIoshduAgADt2bPnrvV79uyRv7//AxcFAAAAZEWWxtz2799fw4cPV2pqqpo2bSpJ2rp1q8aMGcMdygAAAOAwWQq3Y8aM0c2bNzV48GClpKRIknLlyqWxY8dq3Lhx2VogAAAAcL+yFG4tFoumTJmi119/XadOnVLu3LkVFBQkT0/P7K4PAAAAuG9ZCrdWefPmVc2aNbOrFgAAAOCBZOmCMgAAACAnItwCAADANAi3AAAAMA3CLQAAAEyDcAsAAADTINwCAADANAi3AAAAMA3CLQAAAEyDcAsAAADTcGi43bVrl9q3by9/f39ZLBZ99913dtsNw9CECRPk7++v3Llzq3Hjxjpx4oRdm+TkZA0bNkyFCxeWl5eXOnTooKioqH/wUwAAACCncGi4TUhIUOXKlTVjxow/3T516lR98MEHmjFjhg4cOCA/Pz+1aNFC8fHxtjbDhw/XypUrtXjxYu3evVu3b99Wu3btlJ6e/k99DAAAAOQQbo588zZt2qhNmzZ/us0wDE2bNk2vvfaannzySUnSV199JV9fXy1cuFDPP/+8YmNj9fnnn+vrr79W8+bNJUkLFixQQECAtmzZolatWv1jnwUAAACOl2PH3EZGRio6OlotW7a0rfP09FSjRo20d+9eSdKhQ4eUmppq18bf31/BwcG2Nn8mOTlZcXFxdgsAAACcX44Nt9HR0ZIkX19fu/W+vr62bdHR0fLw8FCBAgXu2ebPTJ48WT4+PrYlICAgm6sHAACAI+TYcGtlsVjsHhuGcde6P/q7NuPGjVNsbKxtuXDhQrbUCgAAAMfKseHWz89Pku7qgb169aqtN9fPz08pKSmKiYm5Z5s/4+npKW9vb7sFAAAAzi/HhtvAwED5+flp8+bNtnUpKSnauXOn6tWrJ0mqXr263N3d7dpcvnxZx48ft7UBAADAv4dDZ0u4ffu2zpw5Y3scGRmpI0eOqGDBgipZsqSGDx+uSZMmKSgoSEFBQZo0aZLy5Mmjnj17SpJ8fHwUEhKil19+WYUKFVLBggU1atQoVaxY0TZ7AgAAAP49HBpuDx48qCZNmtgejxw5UpLUt29fzZs3T2PGjFFSUpIGDx6smJgY1a5dW6GhocqXL5/tOR9++KHc3NzUrVs3JSUlqVmzZpo3b55cXV3/8c8DAAAAx7IYhmE4ughHi4uLk4+Pj2JjY/9y/G310fP/waqcy6F3+zi6BNyH+tPrO7qEHGvPsD2OLgEA8BfuN6/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2ECRNksVjsFj8/P9t2wzA0YcIE+fv7K3fu3GrcuLFOnDjhwIoBAADgSDk63EpShQoVdPnyZdsSHh5u2zZ16lR98MEHmjFjhg4cOCA/Pz+1aNFC8fHxDqwYAAAAjpLjw62bm5v8/PxsS5EiRST91ms7bdo0vfbaa3ryyScVHBysr776SomJiVq4cKGDqwYAAIAj5PhwGxERIX9/fwUGBqpHjx765ZdfJEmRkZGKjo5Wy5YtbW09PT3VqFEj7d279y9fMzk5WXFxcXYLAAAAnF+ODre1a9fW/PnztWnTJs2dO1fR0dGqV6+ebty4oejoaEmSr6+v3XN8fX1t2+5l8uTJ8vHxsS0BAQEP7TMAAADgn5Ojw22bNm3UpUsXVaxYUc2bN9e6deskSV999ZWtjcVisXuOYRh3rfujcePGKTY21rZcuHAh+4sHAADAPy5Hh9s/8vLyUsWKFRUREWGbNeGPvbRXr169qzf3jzw9PeXt7W23AAAAwPk5VbhNTk7WqVOnVKxYMQUGBsrPz0+bN2+2bU9JSdHOnTtVr149B1YJAAAAR3FzdAF/ZdSoUWrfvr1Kliypq1ev6u2331ZcXJz69u0ri8Wi4cOHa9KkSQoKClJQUJAmTZqkPHnyqGfPno4uHQAAAA6Qo8NtVFSUnn76aV2/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8dXRIAAAD+YaYIt0uWLNHw4cP12muv6ccff1SDBg3Upk0bnT9/3tGlAQAA4B9kijG3H3zwgUJCQtS/f39J0rRp07Rp0ybNmjVLkydPdnB1uF/n36zo6BJyrJLjwx1dAgAgG5yauM3RJeRY5V9rmi2v4/ThNiUlRYcOHdIrr7xit75ly5bau3fvnz4nOTlZycnJtsexsbGSpLi4uL98r/TkpAes1rz+bt/dj/g76dlQiTllx/6VpLSktGx5HTPKjn2ckMb+vZfs+g4nJSdmy+uYUXbt4zupqdnyOmaTXfv39p2EbHkdM/q7fWzdbhjGX7+Q4eQuXrxoSDL27Nljt37ixIlG2bJl//Q5b7zxhiGJhYWFhYWFhYXFyZYLFy78ZTZ0+p5bK4vFYvfYMIy71lmNGzdOI0eOtD3OyMjQzZs3VahQoXs+JyeJi4tTQECALly4IG9vb0eXY0rs44eL/fvwsY8fLvbvw8c+fvicbR8bhqH4+Hj5+/v/ZTunD7eFCxeWq6uroqOj7dZfvXpVvr6+f/ocT09PeXp62q3Lnz//wyrxofH29naKL6MzYx8/XOzfh499/HCxfx8+9vHD50z72MfH52/bOP1sCR4eHqpevbo2b95st37z5s2qV6+eg6oCAACAIzh9z60kjRw5Ur1791aNGjVUt25dzZkzR+fPn9cLL7zg6NIAAADwDzJFuO3evbtu3LihN998U5cvX1ZwcLDWr1+vUqVKObq0h8LT01NvvPHGXUMrkH3Yxw8X+/fhYx8/XOzfh499/PCZdR9bDOPv5lMAAAAAnIPTj7kFAAAArAi3AAAAMA3CLQAAAEyDcAsAAADTINwCAADANAi3JpKRkSEmv3i4MjIyHF0CkCV37txxdAmmxrEXzs4wDNN8j5kKDMgC60HAxYXzQ+Q8hmHIYrEoLS1NO3fu1JIlSxQXF6eCBQtq4sSJKlCggKNLNCXrfsfDlZGRIYvFwr5+iJx9H/OX2UlZz0muXLmiL774Qi+99JJCQkJ09uxZB1dmLtae2u+++0716tXT4sWLdf36dVksFluwpcc8eyUlJenWrVuOLsOppaenS5I++eQTvf7667p586bi4+O1a9cueXl56c6dO9qzZw+9uVlk/f+emJiobdu2qV27dmrfvr1mz56tpKSku9oh+2RkZMjFxcUWutLT09nP2WDbtm1q1KiR1q1bJ0l2+9gZf7Ek3Dopi8WipKQkPf/885o4caLc3Nz05Zdf6uDBg5KkkydPKj4+3sFVOj9rgL1z545++ukn9evXTw0aNFDv3r21Zs0apaam2h0EkDUZGRnatm2batasqc6dO+uFF15QRESEJAJCVri5/XbzyXfffVchISFavny5JKlly5by8PBQZGSklixZomPHjjmyTKdl/WP/7rvv6qWXXlKVKlV06tQpzZs3T7lz59bt27cVFxfHcSEbWP//JyUlaeXKlerTp4969eqlVatWSZJcXV1t+5ljRdalpKQoPT1dISEh8vf314svvqgTJ05Ikl1HjrMEXcKtE7L2ynz66ac6d+6cIiIi1LVrVxUtWlQtW7aUYRhas2aNFi1aZGuLzPt97/jatWvVtm1bjRs3Tm3bttWVK1fUv39/1a1bV2PGjNHhw4cdXK1zsn4/FyxYoJdeeklt27ZV8eLFtW3bNhUqVEiGYeiHH35QYmKigyt1PidOnJCrq6uefvppJSQk6Pvvv1fv3r0lSXnz5tW2bduUmpoqiVCQWa6urpKkjz76SJMnT9bbb7+tkiVLqmPHjpKk77//Xj169OC48IAyMjKUkpIi6bd9PXToUF25ckW3b99Wr169lDdvXvXp00f79++XJE4mHkCLFi20bNkyLVu2TC+++KJmzJihihUrKjg4WG+99ZaioqLk4uLiNEPxnKNK2LF+uVatWqXu3bvLxcVFs2fPVuPGjVWgQAEZhqHr169r3759toMwMs96hvrOO+/o2rVrmjt3rt544w1NnjxZ06ZNU8eOHRUREaHw8HCNGDFCu3btcnDFzsf6x+j9999Xr1699L///U9FixZVw4YNVbBgQZ0/f17Tp0+39dLg/nl4eKhw4cI6fvy4Fi9erMDAQFWtWlWSdPr0aV2+fFn169eXRCjIDOuJwPbt2+Xj46P//Oc/Onv2rA4ePKinn35aklShQgWdP39eefLkcWSpTs/FxUWenp6SpOnTp+vdd9/V2rVrNX/+fO3Zs0dvvfWWzp07pzp16ui5555zcLXOzdXVVcWKFVOJEiV08uRJtW3bVsOHD1etWrU0f/58BQUFqUOHDpoxY4ZT9N66OboAZJ7FYlF6erqqVq2qixcvSpLWrl2rhQsXSvrtgLBlyxa98MILkn7rHSPkZp51n504cULVq1dX7ty5Jf0WGh5//HG99dZbio2NVcuWLTV//nwNGTJEe/fuVb58+RxZtlNxcXHRjRs3lJCQoLZt20qS5s6dq6+//lqSVKxYMcaRZ5L1YsegoCA1aNBAH3zwgY4cOWI7HoSHh2v69Onq0KGDJCktLc02jAF/z3oi4Ofnp+LFiys2NlarVq1SzZo19cgjj0iS9u7dq/j4eJUrV86BlTq35cuXa+vWrXr55ZdVpkwZ9evXT0FBQfL09JSnp6cqV66s4OBg9e7dW0ePHlVAQICjS3Zqqampcnd31/jx45WRkaGlS5cqT548iomJ0U8//aS33npLa9euVVRUlIYOHerocv8WPbdOJj09XWlpaXJ1dVWLFi105MgRvfXWW/Lx8VGDBg2UlpamFStW6MyZM+rTp48kEWwfgGEYatq0qebOnatdu3bZfsaVpIIFC+r48eOqW7euvvjiC7m6uur48eMOrNY55cqVS8HBwfrpp5907Ngx5c2bV40aNZIkRURE6MiRI7Yghns7e/asEhIS7C52HDRokK5du6Zz585p+vTp6tmzp1q2bCk3Nze9/vrrkuQ0PzPmNGXKlJGbm5v69eunyZMn6z//+Y8k6ejRo5oxY4Z69uzp4Aqd27Vr1xQaGqpatWqpRo0a2rp1q7788ku7Ni4uLipcuLCaNWumsmXLOqhSc3B3d5ckHTlyRHXr1rX96lCgQAHVrVtXb775pp566inNnTvXkWXeN6YCcxLWK0R/Ly4uTqNGjdJnn32m3Llza9iwYTpw4ICuXr2qHj166LXXXqPXNhtcv35d/fv317Vr19S9e3dVrVpV8fHx2rlzp2bPnq1bt24pKipKFSpUUHh4uEqWLOnokp3OO++8o+nTp8vFxUWNGjXSggULdOjQIb377ru6ffu21q5d6+gSc7zOnTsrISFBjRs3VvPmzVWrVi3bth07dmjDhg06e/asWrdurW7dusnb29uB1TqfW7duKX/+/HbroqOj9dJLL2nHjh2qVKmS0tLS9PPPP6thw4b6+OOPVaRIEccUawKJiYm6ePGijh49qtDQUB08eFBHjhxRo0aNNGjQIHXr1s3RJZpOWlqaRowYoU2bNmnz5s0qVaqUbdvNmzdVp04drVixQsHBwQ6s8v4Qbp3EsmXL9Oqrr6pXr17q0qWLKlasaNsWHh6uTz/9VLt371bdunX11FNPqWHDhvLw8GDexQdk3X8nTpzQ+++/r9WrV8vLy0tubm7y8fHR+PHj1alTJ02aNElLlizR0aNHHV1yjhcZGan4+HgFBQXZhnpI0scff6yvv/5aUVFRypMnjxITE/XEE0/o9ddfV6VKlRxYcc53584dTZ8+XSdOnNDZs2eVnp6ukiVLql69emrTpo2CgoJsba3faY4NmePv768aNWroueeeU8OGDeXj4yNXV1ddunRJa9eu1cGDB5UvXz498sgjGjx4MJ0K2SgxMVFnz57VDz/8oHXr1iksLEwZGRlq06aN+vbtqyZNmji6RNM4c+aM+vbtq8KFC6tz584qV66c3NzctGjRIn3zzTeKjo52dIn3hXDrJDZs2KDly5frzJkzunLlikqWLKm2bduqc+fOdmdXd+7cUa5cuRxYqbnEx8fLy8vLrtd8y5Ytyps3rypVqqQ8efJoz549GjVqlF544QX17dvXgdU6h44dO+r8+fNq166d6tSpo3LlyqlUqVJyc3PTgQMHdOLECV27dk0FChRQSEgIASwTkpOTtX//fu3atUuHDx/WpUuX5ObmpvLly6thw4Zq1qyZihUr5ugynU56eroWLFigpUuXasuWLSpSpIj69eun1q1b64knnnB0eaZk/dXROutHuXLllJGRoRs3bigiIkL79u3TkiVLlJqaqh9//NHR5ZrK3r17NWXKFJ06dUre3t46deqUKlasqLFjx6pz586OLu++EG6dSHx8vE6ePKmDBw/qhx9+0IkTJ5SUlKSKFSuqQ4cO6tSpk7y8vBxdptOzHlSXLVumhQsXateuXSpfvryeeeYZ9ejR466fJqXfpgsrUqQI4xfvQ1hYmBYtWqRNmzbpzp07Cg4OVqNGjVS/fn1VqlRJefPmdXSJTsd6GP/9icDVq1e1f/9+ff/99zp27Jji4uKUnp6uPn36aPDgwY4q1emdPXtW/fv3186dO2WxWBQUFKQePXqoW7duCgwMtPs1Ag8mKSlJzZs318CBA9WjRw/bzAnSb9/56Oho3blzR4GBgQ6s0jzi4+N1+/Zt3b59W0FBQTp27JiOHTumSpUqydfXV76+vo4u8b4Rbp3UxYsXdfz4cR0+fFj79+9XRESEPD09FRwcrJkzZxJyH1BCQoKKFy+utm3bqkGDBtq3b5/WrVunpKQktW3bVj169FDnzp356fEBrVmzRgsWLFBYWJg8PT1VvXp1NW3aVJUrV1aZMmVUsGBBR5folG7fvm13khAZGanvv/9eGzZs0LPPPquWLVv+6Th+3Jt1GEeHDh0UGBioSpUqqVSpUlq/fr0WLFig1NRUBQcHa/z48WrRooWjy3Vq1g6Gjz76SJ9//rl27dql/Pnz2w2pOXz4sMqWLcvsNA/Iuk/XrFmj119/XYZh6NatW3rllVc0aNAgR5eXZYRbJ2H9z75z507bleRW1rlW9+7dqxs3btx1RSnun/U/+hdffKHZs2frhx9+sG27cuWKtm7dqvnz5ys0NFSXL192qjPZnMJ6l5vfTz9169YtLV68WMuWLVNERITy5Mmj7t2763//+58DK3Ue1uPD4cOHtXTpUq1atUqJiYlq1qyZQkJCbPPZImusJwJhYWFq06aNfv31V7sL8n744Qd17NhRhQoV0vTp09W0aVMHVuv8rMfh5s2bq3Hjxvrvf/9rtz0pKUnvvPOOihcvroEDBzqoSudn3c8XLlxQnTp1NGrUKNWqVUuNGjXShg0b1KJFC23YsEH58+dX7dq1nepkmMkNnYSrq6tSU1PVq1cvpaenq0OHDnrmmWfUoEEDBQUFKSgoSG3atFFsbKykP59dAfevfv36On36tO0K6YyMDPn6+qpnz57q0aOHLdhyUU7m/f4uN7/88osMw9Cjjz6qF154QS+88IJ++eUXzZ49m1knMsH6C8Jzzz0nNzc324T2S5cuVYMGDRQSEqKpU6eqQIECjizTaVm/r8ePH1eRIkWUlJQkb29v20lF7dq1NWLECBUuXJhgmw0sFotSU1NVokQJhYeH29Zbp8HMnTu3Vq1a5dQ9izlBRkaGXF1dNWvWLJUrV04jRozQ999/r2LFiqlBgwZKT0/XsWPH9NNPP9nNvuIMSD9OwHqL0p9//lmtW7dWfHy8Nm3apHbt2qlMmTIaP368IiMjlTt3bvn5+Uli7sqssAbVqKgo1a9fX9OmTdPWrVsl/f/9aRiGXFxcVLx4cUnc2SmzrN/lI0eOqF+/furUqZPq1aunRx55ROPHj9eNGzdUunRpTZkyRSEhIQ6u1rn88MMPOnfunLZt26bRo0dr9OjROnDggFavXq0NGzZo9+7dji7R6bVu3VpxcXGaPHmy7ty5YzcsKTw8nH2cjdzd3dW6dWutX79eK1eulCS5ubnJYrFo06ZNioiIUK9evRxcpXOzfn8vXryoatWqSZLefvttderUSbly5ZKrq6uuXr2qxMREpxuCx7AEJ2DthW3VqpWqVq2qLl26yMvLS2fOnNGSJUu0aNEiubu7q06dOnr11VfVsmVLSQSvrIqKitI777yjgwcP6sCBA6pdu7YGDhyobt26cTvNB2S9G1bt2rXl4+Oj5s2bq1y5cgoLC9OyZcv06KOPau7cudxtKBOsx4dDhw5p1qxZmjp1qgoWLKikpCTlypVLKSkp6t27t1JSUvTdd985ulynkpycbHcRkyQtWbJEr776qkqWLKkaNWqoevXq2rlzpxYuXKjNmzc7XQ9XTmU9ER42bJgWL16sRx99VDVr1lRCQoL27t2rdu3a6cMPP3Rwlc4rIyNDFotFFotFixYt0qxZs7R9+3YVLVpU27dvV6VKlZSYmKhy5crp/fffV9euXR1dcqYQbnM4a2/iuXPnVKZMGZ09e9Zu6q+YmBgNHDhQPj4+Sk5O1smTJzVv3jy7eXDx15KTk/Xzzz/b7bO0tDRdv35dhw4d0qJFi7RhwwalpqaqRo0a+uCDD1SlShXHFeyE4uPj5enpKQ8PD8XGxqpMmTI6cuSIrQc8OTlZBw8eVI8ePdSnTx+9/fbbnJxlUvv27bV371598skn6tGjh90265XmX331FTd2yYRnn31Wb7/9tooXL267PakkrV+/XuvWrdOpU6d0+vRp+fn56ZVXXnG6AOAsVqxYoe+//16HDh2Sq6urRowYoSZNmnAxWTb59ddf1aFDB509e1a5cuXSyZMnFRkZqZkzZ+rw4cN2Q0OchgGnEBYWZjz22GPG1q1b79q2atUqo0uXLsaJEyeMRx991Bg/fryRnp7ugCqd08yZM43KlSsbhmEYV69eNX755Re77SkpKUZkZKQxb948o0aNGsbmzZsNwzCMjIyMf7pUpzV+/HgjJCTEWLp0qbF+/XrjySefNE6cOHFXu2nTphlVq1Y1UlJSHFCl87B+96z/zyMjI41OnToZwcHBhouLi9GhQwfjm2++MSIjI41XX33V6NChg3H06FHDMAwjOTnZYXU7kytXrhhNmzY1DMMwbt++bQwdOtTYtGmTcf36dcMwDCM1NdU4d+6ckZyczD7NJtbvc0xMjHH48GFj06ZNxoEDBzgeZKObN28aM2bMMI4cOWKkpaXZ1sfExBijR482Hn30UcNisRhFixY1OnXqZOzYscOB1WYdPbdOIiEhQU899ZQuXbqkiRMnqnr16rbJ2F944QWdP39e69ev1xtvvKGDBw9q3bp1Dq7YuVy6dEn+/v4aOXKkpk2bpo4dO6pnz55q2rSpChUqZGvHTTIyzzAMjRw5Uj/88IOSk5NVvnx57d27V02bNtXkyZPtblE6atQohYWFMXbxPsTHxytfvny2nthz587pzJkz2r9/v/bt22e7FXehQoX05ptvcvHNAzh58qTq1KmjO3fuqGzZsurSpYvat2+v8uXLy9PT027mDzy4nj17auXKlfLz85O/v79KlSqlunXrql69eqpatSrXlDyAhQsXasyYMapYsaLKly+vWrVqqVq1aipbtqwMw1BkZKRiYmIUGxur+vXr3zUsx1kQbp3IL7/8omHDhunSpUuqWLGivLy8dODAAcXExOiTTz5R69at1axZM9WoUUNTpkxxdLlOwTAM20Vi0m9TzKxZs0bz58/Xli1b5O3trY4dO6p3796qUaMGY24fQGxsrDZs2KB169bpxx9/tF24V7NmTQUFBenIkSOKiIjQiBEj7pruDvb27dunrl27Kioq6q5hBhkZGYqIiNDJkycVFham48eP6/z58ypYsKDq1KmjYcOGqUSJEg6s3nmEhobK3d3ddnvX06dPa+bMmVq6dKmuXLmihg0bqlOnTurYsSM3EnhA1rHjy5cv19ChQ/Xtt9/Kw8ND27ZtU1hYmC5duqS8efPK19dXM2bMYA7sLEpPT9eWLVu0ceNGHThwQHfu3JG/v7+qVq2qJ554QtWqVbPr0HFWhFsnc/PmTS1fvlwbNmyQm5ubvL291bdvXzVs2FBLlizR8OHDFRYWZjcuF/f2zTff6ObNm2rZsqVKlChhd/OLK1euaOnSpfrqq6909OhR5c+fX8ePH2du20z64wmEJNsvDdarns+cOaNcuXJpzJgxevXVVx1YrXP45Zdf9Ouvv6pJkyb65ptv1Lt3bz333HN69tln7ea0TUxM1MmTJ3X8+HEdPHhQoaGh+vzzz9WgQQMHVp+zGf93nUNYWJiGDh2q559/XgMGDLhr2r/Tp0/r/fff12effaYFCxaoZ8+eDqza+Vn376RJkxQfH6/JkyfbtiUnJ2vv3r1as2aNYmJimMs9m8TExGj9+vXauHGjTp06JYvFojJlyqhGjRqqUqWKGjZsaBtn7mwIt04gKipKGzduVGBgoKpUqWI7q0pKSrLd6vHOnTtatGiRLl68eNeE17i35557TvPmzVORIkXUsmVLdenSRVWrVpWvr6/d8IOTJ09q48aNGjlypAOrdX5r1qxRkyZN7O6e9eOPP2rbtm1auHChnnnmGY0YMcKBFTqfsLAwhYaGaseOHTp8+LCKFCmirl27KiQkRI8++qit3a1btxQREaGaNWs6sNqcz9qD2LVrV3l7e2vq1KkqVKiQDMPQ8uXLNW3aNJ08eVI9evTQxx9/LHd3d+YVzybp6el655139NNPP+nrr7/+0zYMDXtw1llrfi8yMlJr167Vli1bFBUVJRcXF4WGhjrt3NiE2xzK+lPj1q1bNXr0aP3666+6ffu28uTJo9atW6tnz56qU6eO8ufP77RnVjlFWlqa5s2bp08//VSHDx/WI488os6dO9vG1BUqVIgxddng8OHD6ty5s8qUKaNq1aqpXbt2dsMP0tLSlJiYaHfnJ/w56/EhKipKixYtUq9evZSWlqYTJ05o69at2rx5s6KiopQvXz5t2LBB5cuXd3TJTsUwDPn4+GjLli22qb2WLFmiN954Q6VLl1bz5s31ySefqEuXLpo6dSrhNpusX79eAwcO1I0bN9SvXz/16NFDVatW5ZjwkBw8eFARERGqXbu2SpcubVv/ww8/6MSJE7abwTgjwm0OZT1YNmnSRKVKldJ///tf+fn5admyZZo7d64OHjwoHx8fjRo1SmPHjv3Tn37x1wzDUHp6ul1wvXz5smbOnKmvvvpKUVFRqlatmrp27aomTZowf+UDunjxotatW6fjx48rPDxcsbGx8vPzU6tWrdS8eXNVqFCBO75l0vDhwxUeHm672Yj028WnUVFROnz4sLZs2aJPP/2U3sVM2rVrl4YOHap169YpICBAcXFxatu2rYKDg/Xpp59Kkv773/9q3759WrRokYoWLergis0hOjpay5Yt0969exUeHq4CBQqobNmyql27tqpXr64qVaowjd0DsB4Drl+/rsGDB2v37t2yWCy6fPmyHn/8cY0ePVp9+/Z1dJnZ4x+alQFZkJKSYjRu3Nj48ccf79oWFRVljB071pg9e7ZhGIbdlB7InHtN6XXw4EGjf//+hsViMZo1a/YPV2Ved+7cMfbv3298/PHHRoMGDYw8efIY/v7+xrJlyxxdmtNITU01DMMwPv74Y+Odd965Z7uEhIR/qiRTOXv2rFGlShXjyy+/NFJTU40hQ4YYFStWtDsWr1271ihXrpzjijS548ePG2+//bbRokULo2bNmkblypWNsLAwR5fl1Kw5YeTIkUa1atWMxYsXGxcuXDAOHTpkDB482ChUqJDx/vvvO7jK7EHPbQ5kHQ9z5swZffHFF3J1ddVbb70l6bfeRom7j2UnwzAUERGhw4cP68CBAypXrpy6desmHx8fWxvrVGF/NlYJWffrr7+qZ8+eqly5siZPnmy3z2HP+L9e7aVLl+qXX35Rly5d9Nprr+nYsWNatmwZN27JZn379tXSpUtVrFgx3b59W5999pk6dOhg296rVy+5urpq/vz5DqzS+Rm/+7Xm8OHD+vnnn1W6dGk9/vjjyps3rzIyMrRlyxatX79eU6ZMcdqpqRwpPT1dP/30kypUqCBJatu2rZ5++mn17t3b1sYwDL3yyitatWqV1qxZo6CgIEeVmy0ItzlYq1attHnzZvn4+GjKlCnq2LEjV+pnI2tQXbBggaZNm6azZ8+qVq1aunDhgtLS0vT8889r2LBh8vDwcHSpTsv6h2vatGkKCAhQixYt7ho/N2HCBPn4+HAh2d+wjrMtX768+vfvr0qVKqlHjx6KiYlRcHCwXnjhBXXo0IFpvrLRpk2btG/fPrVv317Vq1e3rT948KC6dOmi5cuXc4FeNhk/frxWrVqlpKQknTlzRp999plTj/nMSdauXatRo0bpiSeeUL169XT06FF5eXlp0qRJkv7/cIWrV6+qUqVK+vbbb+1mXXFGhNscJCUlRe7u7raz2OTkZO3atUtffPGFVq9eLU9PT7Vr1059+/ZVjRo16OXKJsWLF9ewYcMUEhKijIwMnTlzRqtWrdLKlSs1ffp0tW7d2tElOrXY2Fi1a9dOqampKliwoGrWrKnmzZurQYMGSkpKUo0aNTRo0CANHTrU0aXmeNHR0QoICFBkZKRKlCihpKQkHTp0SJ9//rlWrlyp9PR0/ec//1Hnzp3VoUMH22wqyD4HDx7UkCFDVLZs2Xte0Y/7Yw1VYWFh6tatmz766CN17NhRXl5e2rVrl2rWrKmJEyeqTJky6tKlC7+aZVFYWJiWLl2qs2fPKi4uTjdv3tSlS5f04Ycfqm3btrY5g1evXq2ePXvq9u3bDq74wRFuc5AXXnhBzz33nGrVqnVX0L1x44ZWrFihr776Snv37lXp0qV1+vRpBtdnkbVH8fDhw2rRooUiIiLsJgVPT09Xp06d5OPjo88++4ypZx7Q0aNH9cMPPygsLEwRERFKSUlRSkqKYmJi5OPjo3379nGDjL9gDQGTJ0/W4sWLdfTo0bvaWG+SMW/ePIWGhurkyZMqV66cA6o1t5s3b2rnzp2qUKGCypYt6+hynJr114iQkBAlJSVp4cKFmjFjhubOnWv7jr/zzjvav3+/VqxY4eBqnV9UVJR27typ/fv3a8+ePYqNjdUjjzyiEiVKKCUlRQkJCerRo4d69Ojh6FIfGKdBOUR6erquX79uG3YwYsQI1a9fX3Xr1pWfn58KFSqkAQMGaMCAAfr555917Ngxubq63nV3Itwf60lDWlqaihYtqu+//14dO3a0bXd1ddXTTz+t//3vfwTbbFC5cmVVrlxZISEhCg8P1+7du3Xz5k15enqqVatWBNu/Yf2+LliwQKdOnVKDBg3UvXt39enTxzbMw8fHx/aH6cqVKwxhekgKFiyozp07O7oMU7D+7XJ1dbXd4W3evHl6+umnbW1OnDjBbBQPyHpyXKJECfXq1Uu9evXSqVOntGPHDu3fv1979+7VjRs3VL58edvd+JwdPbc5UHx8vOrUqaPTp0+rWLFi6tChgzp16qTg4GAVLlyYeW2zUWpqqnr27Kno6GiNHz9elStXVtGiRRUfH6++ffsqb968mj9/PheSZZK1Z9z4v3uVL126VF5eXipfvrxq1Kih/PnzKzU1le/yfbDuyyNHjqhmzZr6/PPPtX37du3YsUMxMTF64okn1L9/f3Xq1MnRpQKZYv1ur1y5Ui+++KI++ugj9enTRxcuXFCBAgUUERGhOnXqaN26dapTp46jyzWFP04JmJKSoiNHjmjTpk26fv26PvroIwdWl30ItzmA9T/4tm3blJycrNatW8tisSgmJkZz5szR119/rZMnT6p8+fJ68skn1alTJ7uLG/BgwsPDNWTIEJ06dUq1a9dW0aJFFRoaqoCAAH322WeqUKECc4RmkvUXhRkzZmj27NlKSkrS7du3lZqaqscff1zjx49XixYt+OXhPvz+p9uEhAQtXrxYN27c0K+//qr9+/dr/fr1CgsLk6urq9q1a6dnn31W9erVc3TZwF+y/t0LDw9X+fLlNWbMGK1evVoZGRkaM2aMUlNTtWLFCnl6emrjxo2OLtfpGYahAwcOaOPGjYqOjtZjjz2mVq1a2Q1d+v1dT50d4TaHuHHjhu32ryNGjJCnp6ctTBmGoZiYGM2aNUuvv/66Ro4cqffee48J77NZaGiovv76axmGoYoVK6pTp0567LHHHF2WUytYsKDGjx+vPn36qGDBgjp06JAmT56s0NBQfffdd2ratKmjS3QaLi4uWrt2rdq2bWtbl5GRoWvXrunnn3/Wnj17tHjxYvn7+2v9+vUOrBS4P3FxcSpfvrw2btwoLy8vff3119qyZYsSExN17do1PfPMMxo8eDAzgDwA68nxt99+q0mTJskwDAUEBGjr1q3y9/dXcHCwOnfurBYtWsjPz8/R5WYbwq2DWXsE3377bW3evFmLFi2Sv7+/DMPQvn37NG7cOIWHh6tWrVqaM2eOSpYsqYSEBHl5edGb+ICuXr2qr776SikpKapQoYKeeOIJFS5cmN7EB2Q96dq0aZMGDBig8+fPKyMjQxaLxXYy1qxZMwUHB+uDDz5gX98HwzB07NgxVa5c+Z5tUlJSFBUVpVy5csnf35/vMXIs6zFi3bp1eu+997R9+3bbtpiYGJ0/f14VKlSQq6srHTgPyJoTKleurM6dO2vChAnq27evoqKiVK9ePX388ce6c+eOunXrZqrZPxhE6GDW/7jz58/XK6+8In9/f0nS1q1b9eabb+rOnTuaOHGiFixYoMGDB2vt2rW2i28Itpln/YO/evVqvfnmm7p586ZcXFx048YN+fv768UXX9Tzzz/v6DKdmvU7bRiGPD09tX//ftWqVUuGYSglJUUeHh5q3769lixZQvi6TxaL5Z7B1hoUPDw87O4Pz75FTmU9RsTHx6tgwYJ2F0AWKFBABQoU4JfJbGAYhlxcXHTx4kVdvXpVgwYNkvRbvpg/f76aNm2qhIQEXb58Wa+99pqDq81epCMHs1gsunjxotzd3fX444/b1r///vsqXry4NmzYoEGDBmngwIG6dOmSwsPD+Q//AKz7bty4cWrSpIm2b9+uM2fOKDw8XG3atNGIESM0c+ZMB1fp/AzDsN2wYdiwYdq3b58tgF28eFGrV69mXGg24XgAZ2D9kfjUqVM6cuSIrl27po8++kjr16/XSy+9pLCwMCUnJ9va871+cNZ9GB4errJlyyotLU179+5Vvnz5bHcga9WqlZKTk1WmTBlHlprt6LnNAfLly6dSpUpp5cqVqlatmmbPnq2DBw9q2bJlKlSokCSpXr16+u9//8v0Pg/IxcVFUVFRunTpkkaMGCF/f39lZGSoRIkSeu+995SQkKC1a9fqmWeeuetOWvhrvx8mY7FYlJqaqnXr1mnMmDEKCQmRh4eHypYtq5MnTypXrlwaNWqUgysG8E+x9sSGhISofPny+uijj9S6dWsVKlRIP/30k1555RVVrlxZtWrVUq1atZz+9q85SfPmzZUnTx55eHgod+7ccnFx0eHDhxUQEKANGzYoJibGdLMBMeY2h5gyZYrGjx+vggULysXFRS+99JLGjBljt33JkiU6fPgwY20f0MmTJ9W9e3eNHj1affr0kSTbtFQ7duxQ79699csvvzBNVRa988472rVrlxITE1WwYEEFBQXJ19dXt2/fVnh4uMqVK6dBgwbZhuAA+HcwDEN58uTRvn37VKVKFUnSqFGj5Ofnp6tXr2rfvn22oUuDBg1Sz549HVuwCaWkpOjpp5/WL7/8osTERCUmJmrOnDlq06aNo0vLVuaK6k5s7Nixat26tdatW6cGDRrY3df5559/1vLlyzVkyBBJ///nHWTN448/ripVqui1116Tt7e3OnXqJHd3d12/fl2LFy/WY489Jnd3dy7IuU/WHpmoqChNnjxZ8+bNU6NGjeTm5qaLFy/q6NGj8vf318svv6zx48c7ulwA/zDrMeKzzz5TyZIlbcH2/Pnz+uKLL3T27FkVKFBA8fHx2rx5s7755hu78ePIHunp6fLw8NB7772nb775RgkJCWrYsKHpgq1Ez22Od+PGDXXu3Fl58+bVqlWr6E3MJOtB9cqVK5ozZ45u376tKVOmKCkpSUOGDNGOHTuUO3dulS5dWr/++qsk6ZNPPlGDBg0It/fJ+kvCiBEjFBkZqWeffdZ2t7fTp09r8+bN+vjjj5WamqqVK1fa/rAB+HewHiNq1qypevXq2W4UMHnyZK1fv17bt2+XxWLhePsQrFy5UtOnT1eBAgXUsGFD1a5dW1WqVDH9nTcJtzlccnKyduzYIV9fX1WpUoUhCZlk3V/9+/fXnTt31KNHD7Vr107SbycOe/bs0dGjR3X+/HkVLVpUAwYM0COPPOLYop2QYRgqVKiQFi1apFatWt21/fr166pbt646d+6sqVOnciU08C9z+/ZtVahQQcWLF1fVqlXVsWNHPf/885o0aZLtdrtpaWnKyMiQh4eHg6t1btaOmVWrVmngwIFq0KCB0tLStGfPHrm5ualu3bpq3769KleurCpVqpgyUxBuYXpXrlxRpUqVtGnTpnv2Gm7btk0NGjSQu7s7wSsTfv9z4/vvv69Tp04pLS3NNj+lYRjKyMiQq6ur+vfvr5SUFM2ePds0d8EBcH+sczWvWbNGu3fv1tWrV/XTTz9pwIAB6tixo5544glCbTaxdup07NhRQUFBeu+99yT9dvKwdOlSffXVV9qyZYuaNGmiLVu2OLjah4MxtzAt63/wzz//XIGBgXcF29+H2AkTJqh3794aMGAAwTYTrPtw9uzZatmypSTZrro1DEOGYdh+aqxZs6aWL19OsAX+haxzNVeuXFmJiYk6fPiwFi9erGPHjumHH36w9eg++eSTdtNiIvNcXFyUkZGhChUqqGLFirb1bm5u6tmzp3r27KmrV6/q3LlzjivyITNfXzTwf6w/tZw8eVK1a9dWamqq3cV4vw+xHTp00IEDB/7xGp2di4uLbt++ratXr+rAgQMaOnSovv32W924cUMWi8Xu566dO3cqMDDQgdUCyAny5MmjJ554QjNmzNDy5cs1evRo2+13Dx065OjynNbv/75t2rRJe/bs0fTp0xUREaG0tDS7dkWLFlWtWrUcUeY/gp5bmF6FChW0dOnSuy7G+33P7datW9WoUSNJ4kKyTPLy8tLq1au1evVq7d69WwcOHNCcOXNUvXp1NW/eXPXr15enp6c2bNig9evXO7pcADlIoUKF1KVLFz355JM6f/68ihQp4uiSnJbFYlF0dLT8/PwUERGh8PBw3bp1S927d1ffvn3VuHFjlS5dWnnz5nV0qQ8dY25heuvXr1e7du304Ycf6tlnn7W7OYNhGDpy5Ijq16+vn3/+WSVKlGDM7QNITEzUwYMHtXTpUp04cUJJSUkqVaqUMjIytH37dl2/ft3RJQKAqVj/Zm3btk2TJk2yG0cbHh6uqVOnasWKFXJxcVHr1q3VqlUrde/eXfny5XNg1Q8X4Rb/Cs8++6yWL1+uQYMGqVOnTgoICFChQoW0e/duTZw4Ub6+vlq6dCmzUWSjGzduaMeOHVq1apW2bt16141JAAAPzvp3q1WrVgoMDNSnn34qSdq/f7/c3NxUrVo1SdLy5cv1ySefaNeuXUpISDD1dGCEW/wr3Lx5U2+++abmzZunlJQUBQYGKjY2VpcuXdLAgQM1atQolSlThnD7EBiGoQsXLqhw4cLKkyePo8sBANMxDEOenp7av3+/7eLpOnXqqEePHho+fLhd23/D3znCLf5Vzpw5o127dmnPnj3y8vJShw4d1KxZM4YhAACcjnVIwty5c/Xee+/p9OnTkqRLly6pbNmy+vHHHxUUFGRrV7p0aX355Ze2a0zMinCLfz3G2AIAnNG97v42adIkbdq0STt27JBhGHJxcdHu3bvVokULJSUlObjqh8/c/dLAfSDYAgCc0R+nYxwyZIhCQ0M1d+5cvfDCC3ZTMs6aNUsdOnRwcMX/DHpuAQAAnNS97v7Wv39/derUyTYdY/78+bV+/XrVq1fP0SU/dIRbAAAAE/j93d/+zdMxEm4BAABM5saNG9q5c6e+++67f910jIRbAAAAk/o3TsdIuAUAAIBpMFsCAAAATINwCwAAANMg3AIAAMA0CLcAAAAwDcItAAAATINwCwAPSb9+/WSxWGSxWOTu7i5fX1+1aNFCX3zxhTIyMh7qe0+YMMH23vdazp0791BrAABHYCowAHhI+vXrpytXrujLL79Uenq6rly5oo0bN2ry5Mlq0KCBVq9eLTc3t4fy3vHx8UpISLA9rlmzpgYOHKgBAwbY1hUpUkSurq4P5f0BwFHouQWAh8jT01N+fn4qXry4qlWrpldffVWrVq3Shg0bNG/ePEnS+fPn1bFjR+XNm1fe3t7q1q2brly5Yvc6s2bN0qOPPioPDw899thj+vrrr+22WywWffrpp+rYsaO8vLz03nvvyc/Pz7a4uroqX7588vPzU2hoqCpUqKC0tDS71+jSpYv69Okj6bee3ypVqmj27NkKCAhQnjx51LVrV926dcvuOV9++aXKly+vXLlyqVy5cpo5c2b27kAAyCTCLQD8w5o2barKlStrxYoVMgxDnTp10s2bN7Vz505t3rxZZ8+eVffu3W3tV65cqZdeekkvv/yyjh8/rueff17PPvustm/fbve6b7zxhjp27Kjw8HA999xz93z/rl27Kj09XatXr7atu379utauXatnn33Wtu7MmTNaunSp1qxZo40bN+rIkSMaMmSIbfvcuXP12muvaeLEiTp16pQmTZqk119/XV999VV27CYAyBoDAPBQ9O3b1+jYseOfbuvevbtRvnx5IzQ01HB1dTXOnz9v23bixAlDkrF//37DMAyjXr16xoABA+ye37VrV6Nt27a2x5KM4cOH37OWUqVKGR9++KHt8aBBg4w2bdrYHk+bNs0oXbq0kZGRYRiGYbzxxhuGq6urceHCBVubDRs2GC4uLsbly5cNwzCMgIAAY+HChXbv89Zbbxl169a9Zx0A8LDRcwsADmAYhiwWi06dOqWAgAAFBATYtj3++OPKnz+/Tp06JUk6deqU6tevb/f8+vXr27Zb1ahR477ff8CAAQoNDdXFixcl/Ta8wHoBnFXJkiVVokQJ2+O6desqIyNDp0+f1rVr13ThwgWFhIQob968tuXtt9/W2bNn739HAEA2ezhXMgAA/tKpU6cUGBhoC7l/9Mf1f2zzZ8/z8vK67/evWrWqKleurPnz56tVq1YKDw/XmjVr/vI51vezWCy22R7mzp2r2rVr27XjIjUAjkTPLQD8w7Zt26bw8HB16dJFjz/+uM6fP68LFy7Ytp88eVKxsbEqX768JKl8+fLavXu33Wvs3bvXtj2r+vfvry+//FJffPGFmjdvbtd7LP12odulS5dsj/ft2ycXFxeVLVtWvr6+Kl68uH755ReVKVPGbgkMDHygugDgQdBzCwAPUXJysqKjo++aCqxdu3bq06ePXFxcVKlSJfXq1UvTpk1TWlqaBg8erEaNGtmGGYwePVrdunVTtWrV1KxZM61Zs0YrVqzQli1bHqi2Xr16adSoUZo7d67mz59/1/ZcuXKpb9++eu+99xQXF6cXX3xR3bp1k5+fn6TfZlR48cUX5e3trTZt2ig5OVkHDx5UTEyMRo4c+UC1AUBW0XMLAA/Rxo0bVaxYMT3yyCNq3bq1tm/fro8//lirVq2Sq6urLBaLvvvuOxUoUEANGzZU8+bNVbp0aS1ZssT2Gp06ddJHH32kd999VxUqVNDs2bP15ZdfqnHjxg9Um7e3t7p06aK8efOqU6dOd20vU6aMnnzySbVt21YtW7ZUcHCw3VRf/fv312effaZ58+apYsWKatSokebNm0fPLQCH4iYOAPAv1qJFC5UvX14ff/yx3foJEybou+++05EjRxxTGABkEcMSAOBf6ObNmwoNDdW2bds0Y8YMR5cDANmGcAsA/0LVqlVTTEyMpkyZoscee8zR5QBAtmFYAgAAAEyDC8oAAABgGoRbAAAAmAbhFgAAAKZBuAUAAIBpEG4BAABgGoRbAAAAmAbhFgAAAKZBuAUAAIBpEG4BAABgGv8PKVydXTlfOn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36" name="AutoShape 4" descr="data:image/png;base64,iVBORw0KGgoAAAANSUhEUgAAArcAAAIACAYAAACYUkS6AAAAOXRFWHRTb2Z0d2FyZQBNYXRwbG90bGliIHZlcnNpb24zLjUuMiwgaHR0cHM6Ly9tYXRwbG90bGliLm9yZy8qNh9FAAAACXBIWXMAAA9hAAAPYQGoP6dpAABT2ElEQVR4nO3dd3QUZf/+8WtTgUBCTwgEDBIECb2D9M5DFSmCFA2gNAWkiD4ijwoINhQEAQsi0gXpEDpSIk0gFDFgEAKEGpKQhNT5/eF39+eKKAnBzY7v1zlzDjtz7+5n5yyTa+695x6LYRiGAAAAABNwcXQBAAAAQHYh3AIAAMA0CLcAAAAwDcItAAAATINwCwAAANMg3AIAAMA0CLcAAAAwDcItAAAATINwCwAAANMg3AJAFh07dkzPPvusAgMDlStXLuXNm1fVqlXT1KlTdfPmTUeXJ0lauHChpk2bdt/tGzduLIvFYlty586typUra9q0acrIyLC169evnx555JEs1TRz5kzNmzcvS88FgL9DuAWALJg7d66qV6+uAwcOaPTo0dq4caNWrlyprl276tNPP1VISIijS5SU+XArSaVLl9a+ffu0b98+LVmyRMWLF9eIESM0bty4bKmJcAvgYXJzdAEA4Gz27dunQYMGqUWLFvruu+/k6elp29aiRQu9/PLL2rhxowMrfDC5c+dWnTp1bI/btGmjcuXKacaMGXr77bfl7u7uwOoA4K/RcwsAmTRp0iRZLBbNmTPHLthaeXh4qEOHDrbHGRkZmjp1qsqVKydPT08VLVpUffr0UVRUlN3zHnnkEfXr1++u12vcuLEaN25se7xjxw5ZLBYtWrRIr732mvz9/eXt7a3mzZvr9OnTds9bt26dfv31V7uhBpnl7u6u6tWrKzExUdeuXbtnuzt37mjcuHEKDAyUh4eHihcvriFDhujWrVt2n/HEiRPauXOnrZ6sDm8AgD9Dzy0AZEJ6erq2bdum6tWrKyAg4L6eM2jQIM2ZM0dDhw5Vu3btdO7cOb3++uvasWOHDh8+rMKFC2eplldffVX169fXZ599pri4OI0dO1bt27fXqVOn5OrqqpkzZ2rgwIE6e/asVq5cmaX3sDp79qzc3NxUoECBP91uGIY6deqkrVu3aty4cWrQoIGOHTumN954wzbEwdPTUytXrtRTTz0lHx8fzZw5U5L+9AQBALKKcAsAmXD9+nUlJiYqMDDwvtr/9NNPmjNnjgYPHqzp06fb1letWlW1a9fWhx9+qIkTJ2aplscff1wLFiywPXZ1dVW3bt104MAB1alTR48//rjy588vT09Pu2EG9yMtLU2SdO3aNX388cc6fPiwunbtqty5c/9p+9DQUG3atElTp07V6NGjJf02RCMgIEDdu3fX/PnzNWDAAFWtWlW5c+eWt7d3pmsCgPvBsAQAeIi2b98uSXcNN6hVq5bKly+vrVu3Zvm1fz/0QZIqVaokSfr111+z/JqSdOLECbm7u8vd3V3+/v56//331atXL82dO/eez9m2bZukuz9n165d5eXl9UCfEwAyg55bAMiEwoULK0+ePIqMjLyv9jdu3JAkFStW7K5t/v7+DxRECxUqZPfY+vN+UlJSll9Tkh599FEtXrxYFotFuXLlUmBgoPLkyfOXz7lx44bc3NxUpEgRu/UWi0V+fn62/QAADxs9twCQCa6urmrWrJkOHTp01wVhf8YaQC9fvnzXtkuXLtmNt82VK5eSk5Pvanf9+vUHqDjzcuXKpRo1aqh69eqqUKHC3wZb6bfPmZaWdtcFZ4ZhKDo6OsvjigEgswi3AJBJ48aNk2EYGjBggFJSUu7anpqaqjVr1kiSmjZtKkl2Y2Ml6cCBAzp16pSaNWtmW/fII4/o2LFjdu1+/vlnuxkQMsvT0/OBe3Lvh/Vz/PFzfvvtt0pISLD7nP9UTQD+nRiWAACZVLduXc2aNUuDBw9W9erVNWjQIFWoUEGpqan68ccfNWfOHAUHB6t9+/Z67LHHNHDgQE2fPl0uLi5q06aNbbaEgIAAjRgxwva6vXv31jPPPKPBgwerS5cu+vXXXzV16tS7furPjIoVK2rFihWaNWuWqlevLhcXF9WoUSM7doOdFi1aqFWrVho7dqzi4uJUv35922wJVatWVe/eve1qWrx4sZYsWaLSpUsrV65cqlixYrbXBOBfygAAZMmRI0eMvn37GiVLljQ8PDwMLy8vo2rVqsb48eONq1ev2tqlp6cbU6ZMMcqWLWu4u7sbhQsXNp555hnjwoULdq+XkZFhTJ061ShdurSRK1cuo0aNGsa2bduMRo0aGY0aNbK12759uyHJWLZsmd3zIyMjDUnGl19+aVt38+ZN46mnnjLy589vWCwW4+8O+40aNTIqVKjwt5+9b9++RqlSpezWJSUlGWPHjjVKlSpluLu7G8WKFTMGDRpkxMTE2LU7d+6c0bJlSyNfvnyGpLteBwAehMUwDMOx8RoAAADIHoy5BQAAgGkQbgEAAGAahFsAAACYBuEWAAAApkG4BQAAgGkQbgEAAGAa3MRBUkZGhi5duqR8+fLJYrE4uhwAAAD8gWEYio+Pl7+/v1xc7t0/S7jVb/d3DwgIcHQZAAAA+BsXLlxQiRIl7rmdcCspX758kn7bWd7e3g6uBgAAAH8UFxengIAAW267F8KtZBuK4O3tTbgFAADIwf5uCCkXlAEAAMA0CLcAAAAwDcItAAAATINwCwAAANMg3AIAAMA0CLcAAAAwDcItAAAATINwCwAAANMg3AIAAMA0CLcAAAAwDcItAAAATINwCwAAANMg3AIAAMA0CLcAAAAwDcItAAAATMPN0QU4k+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srd+7caty4sU6cOGHXJjk5WcOGDVPhwoXl5eWlDh06KCoq6p/8KAAAAMgBHBpud+7cqSFDhigsLEybN29WWlqaWrZsqYSEBFubqVOn6oMPPtCMGTN04MAB+fn5qUWLFoqPj7e1GT58uFauXKnFixdr9+7dun37ttq1a6f09HRHfCwAAAA4iMUwDMPRRVhdu3ZNRYsW1c6dO9WwYUMZhiF/f38NHz5cY8eOlfRbL62vr6+mTJmi559/XrGxsSpSpIi+/vprde/eXZJ06dIlBQQEaP369WrVqtXfvm9cXJx8fHwUGxsrb2/ve7arPnp+9nxQEzr0bh9HlwAAAEzsfvNajhpzGxsbK0kqWLCgJCkyMlLR0dFq2bKlrY2np6caNWqkvXv3SpIOHTqk1NRUuzb+/v4KDg62tfmj5ORkxcXF2S0AAABwfjkm3BqGoZEjR+qJJ55QcHCwJCk6OlqS5Ovra9fW19fXti06OloeHh4qUKDAPdv80eTJk+Xj42NbAgICsvvjAAAAwAFyTLgdOnSojh07pkWLFt21zWKx2D02DOOudX/0V23GjRun2NhY23LhwoWsFw4AAIAcI0eE22HDhmn16tXavn27SpQoYVvv5+cnSXf1wF69etXWm+vn56eUlBTFxMTcs80feXp6ytvb224BAACA83NouDUMQ0OHDtWKFSu0bds2BQYG2m0PDAyUn5+fNm/ebFuXkpKinTt3ql69epKk6tWry93d3a7N5cuXdfz4cVsbAAAA/Du4OfLNhwwZooULF2rVqlXKly+frYfWx8dHuXPnlsVi0fDhwzVp0iQFBQUpKChIkyZNUp48edSzZ09b25CQEL388ssqVKiQChYsqFGjRqlixYpq3ry5Iz8eAAAA/mEODbezZs2SJDVu3Nhu/Zdffql+/fpJksaMGaOkpCQNHjxYMTExql27tkJDQ5UvXz5b+w8//FBubm7q1q2bkpKS1KxZM82bN0+urq7/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HPqT6/v6BJyrD3D9ji6BABANqDnFgAAAKZBuAUAAIBpEG4BAABgGoRbAAAAmAbhFgAAAKZBuAUAAIBpEG4BAABgGoRbAAAAmIZDw+2uXbvUvn17+fv7y2Kx6LvvvrPb3q9fP1ksFrulTp06dm2Sk5M1bNgwFS5cWF5eXurQoYOioqL+wU8BAACAnMKh4TYhIUGVK1fWjBkz7tmmdevWunz5sm1Zv3693fbhw4dr5cqVWrx4sXbv3q3bt2+rXbt2Sk9Pf9jlAwAAIIdx6O1327RpozZt2vxlG09PT/n5+f3pttjYWH3++ef6+uuv1bx5c0nSggULFBAQoC1btqhVq1bZXjMAAAByrhw/5nbHjh0qWrSoypYtqwEDBujq1au2bYcOHVJqaqpatmxpW+fv76/g4GDt3bv3nq+ZnJysuLg4uwUAAADOL0eH2zZt2uibb77Rtm3b9P777+vAgQNq2rSpkpOTJUnR0dHy8PBQgQIF7J7n6+ur6Ojoe77u5MmT5ePjY1sCAgIe6ucAAADAP8OhwxL+Tvfu3W3/Dg4OVo0aNVSqVCmtW7dOTz755D2fZxiGLBbLPbePGzdOI0eOtD2Oi4sj4AIAAJhAju65/aNixYqpVKlSioiIkCT5+fkpJSVFMTExdu2uXr0qX1/fe76Op6envL297RYAAAA4P6cKtzdu3NCFCxdUrFgxSVL16tXl7u6uzZs329pcvnxZx48fV7169RxVJgAAABzEocMSbt++rTNnztgeR0ZG6siRIypYsKAKFiyoCRMmqEuXLipWrJjOnTunV199VYULF1bnzp0lST4+PgoJCdHLL7+sQoUKqWDBgho1apQqVqxomz0BAAAA/x4ODbcHDx5UkyZNbI+t42D79u2rWbNmKTw8XPPnz9etW7dUrFgxNWnSREuWLFG+fPlsz/nwww/l5uambt26KSkpSc2aNdO8efPk6ur6j38eAAAAOJZDw23jxo1lGMY9t2/atOlvXyNXrlyaPn26pk+fnp2lAQAAwAk51ZhbAAAA4K8QbgEAAGAahFsAAACYBuEWAAAApkG4BQAAgGkQbgEAAGAahFsAAACYBuEWAAAApkG4BQAAgGkQbgEAAGAahFsAAACYBuEWAAAApkG4BQAAgGkQbgEAAGAahFsAAACYBuEWAAAApkG4BQAAgGkQbgEAAGAahFsAAACYBuEWAAAAppGlcNu0aVPdunXrrvVxcXFq2rTpg9YEAAAAZEmWwu2OHTuUkpJy1/o7d+7o+++/f+CiAAAAgKxwy0zjY8eO2f598uRJRUdH2x6np6dr48aNKl68ePZVBwAAAGRCpsJtlSpVZLFYZLFY/nT4Qe7cuTV9+vRsKw4AAADIjEyF28jISBmGodKlS2v//v0qUqSIbZuHh4eKFi0qV1fXbC8SAAAAuB+ZCrelSpWSJGVkZDyUYgAAAIAHkalw+3s///yzduzYoatXr94VdsePH//AhQEAAACZlaVwO3fuXA0aNEiFCxeWn5+fLBaLbZvFYiHcAgAAwCGyFG7ffvttTZw4UWPHjs3uegAAAIAsy9I8tzExMeratWt21wIAAAA8kCyF265duyo0NDS7awEAAAAeSJaGJZQpU0avv/66wsLCVLFiRbm7u9ttf/HFF7OlOAAAACAzshRu58yZo7x582rnzp3auXOn3TaLxUK4BQAAgENkKdxGRkZmdx0AAADAA8vSmFsAAAAgJ8pSz+1zzz33l9u/+OKLLBUDAAAAPIgshduYmBi7x6mpqTp+/Lhu3bqlpk2bZkthAAAAQGZlKdyuXLnyrnUZGRkaPHiwSpcu/cBFAQAAAFmRbWNuXVxcNGLECH344YfZ9ZIAAABApmTrBWVnz55VWlpadr4kAAAAcN+yNCxh5MiRdo8Nw9Dly5e1bt069e3bN1sKAwAAADIrS+H2xx9/tHvs4uKiIkWK6P333//bmRQAAACAhyVL4Xb79u3ZXQcAAADwwLIUbq2uXbum06dPy2KxqGzZsipSpEh21QUAAABkWpYuKEtISNBzzz2nYsWKqWHDhmrQoIH8/f0VEhKixMTE7K4RAAAAuC9ZCrcjR47Uzp07tWbNGt26dUu3bt3SqlWrtHPnTr388svZXSMAAABwX7I0LOHbb7/V8uXL1bhxY9u6tm3bKnfu3OrWrZtmzZqVXfUBAAAA9y1LPbeJiYny9fW9a33RokUZlgAAAACHyVK4rVu3rt544w3duXPHti4pKUn/+9//VLdu3WwrDgAAAMiMLA1LmDZtmtq0aaMSJUqocuXKslgsOnLkiDw9PRUaGprdNQIAAAD3JUvhtmLFioqIiNCCBQv0008/yTAM9ejRQ7169VLu3Lmzu0YAAADgvmQp3E6ePFm+vr4aMGCA3fovvvhC165d09ixY7OlOAAAACAzsjTmdvbs2SpXrtxd6ytUqKBPP/30gYsCAAAAsiJL4TY6OlrFihW7a32RIkV0+fLlBy4KAAAAyIoshduAgADt2bPnrvV79uyRv7//AxcFAAAAZEWWxtz2799fw4cPV2pqqpo2bSpJ2rp1q8aMGcMdygAAAOAwWQq3Y8aM0c2bNzV48GClpKRIknLlyqWxY8dq3Lhx2VogAAAAcL+yFG4tFoumTJmi119/XadOnVLu3LkVFBQkT0/P7K4PAAAAuG9ZCrdWefPmVc2aNbOrFgAAAOCBZOmCMgAAACAnItwCAADANAi3AAAAMA3CLQAAAEyDcAsAAADTINwCAADANAi3AAAAMA3CLQAAAEyDcAsAAADTcGi43bVrl9q3by9/f39ZLBZ99913dtsNw9CECRPk7++v3Llzq3Hjxjpx4oRdm+TkZA0bNkyFCxeWl5eXOnTooKioqH/wUwAAACCncGi4TUhIUOXKlTVjxow/3T516lR98MEHmjFjhg4cOCA/Pz+1aNFC8fHxtjbDhw/XypUrtXjxYu3evVu3b99Wu3btlJ6e/k99DAAAAOQQbo588zZt2qhNmzZ/us0wDE2bNk2vvfaannzySUnSV199JV9fXy1cuFDPP/+8YmNj9fnnn+vrr79W8+bNJUkLFixQQECAtmzZolatWv1jnwUAAACOl2PH3EZGRio6OlotW7a0rfP09FSjRo20d+9eSdKhQ4eUmppq18bf31/BwcG2Nn8mOTlZcXFxdgsAAACcX44Nt9HR0ZIkX19fu/W+vr62bdHR0fLw8FCBAgXu2ebPTJ48WT4+PrYlICAgm6sHAACAI+TYcGtlsVjsHhuGcde6P/q7NuPGjVNsbKxtuXDhQrbUCgAAAMfKseHWz89Pku7qgb169aqtN9fPz08pKSmKiYm5Z5s/4+npKW9vb7sFAAAAzi/HhtvAwED5+flp8+bNtnUpKSnauXOn6tWrJ0mqXr263N3d7dpcvnxZx48ft7UBAADAv4dDZ0u4ffu2zpw5Y3scGRmpI0eOqGDBgipZsqSGDx+uSZMmKSgoSEFBQZo0aZLy5Mmjnj17SpJ8fHwUEhKil19+WYUKFVLBggU1atQoVaxY0TZ7AgAAAP49HBpuDx48qCZNmtgejxw5UpLUt29fzZs3T2PGjFFSUpIGDx6smJgY1a5dW6GhocqXL5/tOR9++KHc3NzUrVs3JSUlqVmzZpo3b55cXV3/8c8DAAAAx7IYhmE4ughHi4uLk4+Pj2JjY/9y/G310fP/waqcy6F3+zi6BNyH+tPrO7qEHGvPsD2OLgEA8BfuN6/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2ECRNksVjsFj8/P9t2wzA0YcIE+fv7K3fu3GrcuLFOnDjhwIoBAADgSDk63EpShQoVdPnyZdsSHh5u2zZ16lR98MEHmjFjhg4cOCA/Pz+1aNFC8fHxDqwYAAAAjpLjw62bm5v8/PxsS5EiRST91ms7bdo0vfbaa3ryyScVHBysr776SomJiVq4cKGDqwYAAIAj5PhwGxERIX9/fwUGBqpHjx765ZdfJEmRkZGKjo5Wy5YtbW09PT3VqFEj7d279y9fMzk5WXFxcXYLAAAAnF+ODre1a9fW/PnztWnTJs2dO1fR0dGqV6+ebty4oejoaEmSr6+v3XN8fX1t2+5l8uTJ8vHxsS0BAQEP7TMAAADgn5Ojw22bNm3UpUsXVaxYUc2bN9e6deskSV999ZWtjcVisXuOYRh3rfujcePGKTY21rZcuHAh+4sHAADAPy5Hh9s/8vLyUsWKFRUREWGbNeGPvbRXr169qzf3jzw9PeXt7W23AAAAwPk5VbhNTk7WqVOnVKxYMQUGBsrPz0+bN2+2bU9JSdHOnTtVr149B1YJAAAAR3FzdAF/ZdSoUWrfvr1Kliypq1ev6u2331ZcXJz69u0ri8Wi4cOHa9KkSQoKClJQUJAmTZqkPHnyqGfPno4uHQAAAA6Qo8NtVFSUnn76aV2/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8dXRIAAAD+YaYIt0uWLNHw4cP12muv6ccff1SDBg3Upk0bnT9/3tGlAQAA4B9kijG3H3zwgUJCQtS/f39J0rRp07Rp0ybNmjVLkydPdnB1uF/n36zo6BJyrJLjwx1dAgAgG5yauM3RJeRY5V9rmi2v4/ThNiUlRYcOHdIrr7xit75ly5bau3fvnz4nOTlZycnJtsexsbGSpLi4uL98r/TkpAes1rz+bt/dj/g76dlQiTllx/6VpLSktGx5HTPKjn2ckMb+vZfs+g4nJSdmy+uYUXbt4zupqdnyOmaTXfv39p2EbHkdM/q7fWzdbhjGX7+Q4eQuXrxoSDL27Nljt37ixIlG2bJl//Q5b7zxhiGJhYWFhYWFhYXFyZYLFy78ZTZ0+p5bK4vFYvfYMIy71lmNGzdOI0eOtD3OyMjQzZs3VahQoXs+JyeJi4tTQECALly4IG9vb0eXY0rs44eL/fvwsY8fLvbvw8c+fvicbR8bhqH4+Hj5+/v/ZTunD7eFCxeWq6uroqOj7dZfvXpVvr6+f/ocT09PeXp62q3Lnz//wyrxofH29naKL6MzYx8/XOzfh499/HCxfx8+9vHD50z72MfH52/bOP1sCR4eHqpevbo2b95st37z5s2qV6+eg6oCAACAIzh9z60kjRw5Ur1791aNGjVUt25dzZkzR+fPn9cLL7zg6NIAAADwDzJFuO3evbtu3LihN998U5cvX1ZwcLDWr1+vUqVKObq0h8LT01NvvPHGXUMrkH3Yxw8X+/fhYx8/XOzfh499/PCZdR9bDOPv5lMAAAAAnIPTj7kFAAAArAi3AAAAMA3CLQAAAEyDcAsAAADTINwCAADANAi3JpKRkSEmv3i4MjIyHF0CkCV37txxdAmmxrEXzs4wDNN8j5kKDMgC60HAxYXzQ+Q8hmHIYrEoLS1NO3fu1JIlSxQXF6eCBQtq4sSJKlCggKNLNCXrfsfDlZGRIYvFwr5+iJx9H/OX2UlZz0muXLmiL774Qi+99JJCQkJ09uxZB1dmLtae2u+++0716tXT4sWLdf36dVksFluwpcc8eyUlJenWrVuOLsOppaenS5I++eQTvf7667p586bi4+O1a9cueXl56c6dO9qzZw+9uVlk/f+emJiobdu2qV27dmrfvr1mz56tpKSku9oh+2RkZMjFxcUWutLT09nP2WDbtm1q1KiR1q1bJ0l2+9gZf7Ek3Dopi8WipKQkPf/885o4caLc3Nz05Zdf6uDBg5KkkydPKj4+3sFVOj9rgL1z545++ukn9evXTw0aNFDv3r21Zs0apaam2h0EkDUZGRnatm2batasqc6dO+uFF15QRESEJAJCVri5/XbzyXfffVchISFavny5JKlly5by8PBQZGSklixZomPHjjmyTKdl/WP/7rvv6qWXXlKVKlV06tQpzZs3T7lz59bt27cVFxfHcSEbWP//JyUlaeXKlerTp4969eqlVatWSZJcXV1t+5ljRdalpKQoPT1dISEh8vf314svvqgTJ05Ikl1HjrMEXcKtE7L2ynz66ac6d+6cIiIi1LVrVxUtWlQtW7aUYRhas2aNFi1aZGuLzPt97/jatWvVtm1bjRs3Tm3bttWVK1fUv39/1a1bV2PGjNHhw4cdXK1zsn4/FyxYoJdeeklt27ZV8eLFtW3bNhUqVEiGYeiHH35QYmKigyt1PidOnJCrq6uefvppJSQk6Pvvv1fv3r0lSXnz5tW2bduUmpoqiVCQWa6urpKkjz76SJMnT9bbb7+tkiVLqmPHjpKk77//Xj169OC48IAyMjKUkpIi6bd9PXToUF25ckW3b99Wr169lDdvXvXp00f79++XJE4mHkCLFi20bNkyLVu2TC+++KJmzJihihUrKjg4WG+99ZaioqLk4uLiNEPxnKNK2LF+uVatWqXu3bvLxcVFs2fPVuPGjVWgQAEZhqHr169r3759toMwMs96hvrOO+/o2rVrmjt3rt544w1NnjxZ06ZNU8eOHRUREaHw8HCNGDFCu3btcnDFzsf6x+j9999Xr1699L///U9FixZVw4YNVbBgQZ0/f17Tp0+39dLg/nl4eKhw4cI6fvy4Fi9erMDAQFWtWlWSdPr0aV2+fFn169eXRCjIDOuJwPbt2+Xj46P//Oc/Onv2rA4ePKinn35aklShQgWdP39eefLkcWSpTs/FxUWenp6SpOnTp+vdd9/V2rVrNX/+fO3Zs0dvvfWWzp07pzp16ui5555zcLXOzdXVVcWKFVOJEiV08uRJtW3bVsOHD1etWrU0f/58BQUFqUOHDpoxY4ZT9N66OboAZJ7FYlF6erqqVq2qixcvSpLWrl2rhQsXSvrtgLBlyxa98MILkn7rHSPkZp51n504cULVq1dX7ty5Jf0WGh5//HG99dZbio2NVcuWLTV//nwNGTJEe/fuVb58+RxZtlNxcXHRjRs3lJCQoLZt20qS5s6dq6+//lqSVKxYMcaRZ5L1YsegoCA1aNBAH3zwgY4cOWI7HoSHh2v69Onq0KGDJCktLc02jAF/z3oi4Ofnp+LFiys2NlarVq1SzZo19cgjj0iS9u7dq/j4eJUrV86BlTq35cuXa+vWrXr55ZdVpkwZ9evXT0FBQfL09JSnp6cqV66s4OBg9e7dW0ePHlVAQICjS3Zqqampcnd31/jx45WRkaGlS5cqT548iomJ0U8//aS33npLa9euVVRUlIYOHerocv8WPbdOJj09XWlpaXJ1dVWLFi105MgRvfXWW/Lx8VGDBg2UlpamFStW6MyZM+rTp48kEWwfgGEYatq0qebOnatdu3bZfsaVpIIFC+r48eOqW7euvvjiC7m6uur48eMOrNY55cqVS8HBwfrpp5907Ngx5c2bV40aNZIkRURE6MiRI7Yghns7e/asEhIS7C52HDRokK5du6Zz585p+vTp6tmzp1q2bCk3Nze9/vrrkuQ0PzPmNGXKlJGbm5v69eunyZMn6z//+Y8k6ejRo5oxY4Z69uzp4Aqd27Vr1xQaGqpatWqpRo0a2rp1q7788ku7Ni4uLipcuLCaNWumsmXLOqhSc3B3d5ckHTlyRHXr1rX96lCgQAHVrVtXb775pp566inNnTvXkWXeN6YCcxLWK0R/Ly4uTqNGjdJnn32m3Llza9iwYTpw4ICuXr2qHj166LXXXqPXNhtcv35d/fv317Vr19S9e3dVrVpV8fHx2rlzp2bPnq1bt24pKipKFSpUUHh4uEqWLOnokp3OO++8o+nTp8vFxUWNGjXSggULdOjQIb377ru6ffu21q5d6+gSc7zOnTsrISFBjRs3VvPmzVWrVi3bth07dmjDhg06e/asWrdurW7dusnb29uB1TqfW7duKX/+/HbroqOj9dJLL2nHjh2qVKmS0tLS9PPPP6thw4b6+OOPVaRIEccUawKJiYm6ePGijh49qtDQUB08eFBHjhxRo0aNNGjQIHXr1s3RJZpOWlqaRowYoU2bNmnz5s0qVaqUbdvNmzdVp04drVixQsHBwQ6s8v4Qbp3EsmXL9Oqrr6pXr17q0qWLKlasaNsWHh6uTz/9VLt371bdunX11FNPqWHDhvLw8GDexQdk3X8nTpzQ+++/r9WrV8vLy0tubm7y8fHR+PHj1alTJ02aNElLlizR0aNHHV1yjhcZGan4+HgFBQXZhnpI0scff6yvv/5aUVFRypMnjxITE/XEE0/o9ddfV6VKlRxYcc53584dTZ8+XSdOnNDZs2eVnp6ukiVLql69emrTpo2CgoJsba3faY4NmePv768aNWroueeeU8OGDeXj4yNXV1ddunRJa9eu1cGDB5UvXz498sgjGjx4MJ0K2SgxMVFnz57VDz/8oHXr1iksLEwZGRlq06aN+vbtqyZNmji6RNM4c+aM+vbtq8KFC6tz584qV66c3NzctGjRIn3zzTeKjo52dIn3hXDrJDZs2KDly5frzJkzunLlikqWLKm2bduqc+fOdmdXd+7cUa5cuRxYqbnEx8fLy8vLrtd8y5Ytyps3rypVqqQ8efJoz549GjVqlF544QX17dvXgdU6h44dO+r8+fNq166d6tSpo3LlyqlUqVJyc3PTgQMHdOLECV27dk0FChRQSEgIASwTkpOTtX//fu3atUuHDx/WpUuX5ObmpvLly6thw4Zq1qyZihUr5ugynU56eroWLFigpUuXasuWLSpSpIj69eun1q1b64knnnB0eaZk/dXROutHuXLllJGRoRs3bigiIkL79u3TkiVLlJqaqh9//NHR5ZrK3r17NWXKFJ06dUre3t46deqUKlasqLFjx6pz586OLu++EG6dSHx8vE6ePKmDBw/qhx9+0IkTJ5SUlKSKFSuqQ4cO6tSpk7y8vBxdptOzHlSXLVumhQsXateuXSpfvryeeeYZ9ejR466fJqXfpgsrUqQI4xfvQ1hYmBYtWqRNmzbpzp07Cg4OVqNGjVS/fn1VqlRJefPmdXSJTsd6GP/9icDVq1e1f/9+ff/99zp27Jji4uKUnp6uPn36aPDgwY4q1emdPXtW/fv3186dO2WxWBQUFKQePXqoW7duCgwMtPs1Ag8mKSlJzZs318CBA9WjRw/bzAnSb9/56Oho3blzR4GBgQ6s0jzi4+N1+/Zt3b59W0FBQTp27JiOHTumSpUqydfXV76+vo4u8b4Rbp3UxYsXdfz4cR0+fFj79+9XRESEPD09FRwcrJkzZxJyH1BCQoKKFy+utm3bqkGDBtq3b5/WrVunpKQktW3bVj169FDnzp356fEBrVmzRgsWLFBYWJg8PT1VvXp1NW3aVJUrV1aZMmVUsGBBR5folG7fvm13khAZGanvv/9eGzZs0LPPPquWLVv+6Th+3Jt1GEeHDh0UGBioSpUqqVSpUlq/fr0WLFig1NRUBQcHa/z48WrRooWjy3Vq1g6Gjz76SJ9//rl27dql/Pnz2w2pOXz4sMqWLcvsNA/Iuk/XrFmj119/XYZh6NatW3rllVc0aNAgR5eXZYRbJ2H9z75z507bleRW1rlW9+7dqxs3btx1RSnun/U/+hdffKHZs2frhx9+sG27cuWKtm7dqvnz5ys0NFSXL192qjPZnMJ6l5vfTz9169YtLV68WMuWLVNERITy5Mmj7t2763//+58DK3Ue1uPD4cOHtXTpUq1atUqJiYlq1qyZQkJCbPPZImusJwJhYWFq06aNfv31V7sL8n744Qd17NhRhQoV0vTp09W0aVMHVuv8rMfh5s2bq3Hjxvrvf/9rtz0pKUnvvPOOihcvroEDBzqoSudn3c8XLlxQnTp1NGrUKNWqVUuNGjXShg0b1KJFC23YsEH58+dX7dq1nepkmMkNnYSrq6tSU1PVq1cvpaenq0OHDnrmmWfUoEEDBQUFKSgoSG3atFFsbKykP59dAfevfv36On36tO0K6YyMDPn6+qpnz57q0aOHLdhyUU7m/f4uN7/88osMw9Cjjz6qF154QS+88IJ++eUXzZ49m1knMsH6C8Jzzz0nNzc324T2S5cuVYMGDRQSEqKpU6eqQIECjizTaVm/r8ePH1eRIkWUlJQkb29v20lF7dq1NWLECBUuXJhgmw0sFotSU1NVokQJhYeH29Zbp8HMnTu3Vq1a5dQ9izlBRkaGXF1dNWvWLJUrV04jRozQ999/r2LFiqlBgwZKT0/XsWPH9NNPP9nNvuIMSD9OwHqL0p9//lmtW7dWfHy8Nm3apHbt2qlMmTIaP368IiMjlTt3bvn5+Uli7sqssAbVqKgo1a9fX9OmTdPWrVsl/f/9aRiGXFxcVLx4cUnc2SmzrN/lI0eOqF+/furUqZPq1aunRx55ROPHj9eNGzdUunRpTZkyRSEhIQ6u1rn88MMPOnfunLZt26bRo0dr9OjROnDggFavXq0NGzZo9+7dji7R6bVu3VpxcXGaPHmy7ty5YzcsKTw8nH2cjdzd3dW6dWutX79eK1eulCS5ubnJYrFo06ZNioiIUK9evRxcpXOzfn8vXryoatWqSZLefvttderUSbly5ZKrq6uuXr2qxMREpxuCx7AEJ2DthW3VqpWqVq2qLl26yMvLS2fOnNGSJUu0aNEiubu7q06dOnr11VfVsmVLSQSvrIqKitI777yjgwcP6sCBA6pdu7YGDhyobt26cTvNB2S9G1bt2rXl4+Oj5s2bq1y5cgoLC9OyZcv06KOPau7cudxtKBOsx4dDhw5p1qxZmjp1qgoWLKikpCTlypVLKSkp6t27t1JSUvTdd985ulynkpycbHcRkyQtWbJEr776qkqWLKkaNWqoevXq2rlzpxYuXKjNmzc7XQ9XTmU9ER42bJgWL16sRx99VDVr1lRCQoL27t2rdu3a6cMPP3Rwlc4rIyNDFotFFotFixYt0qxZs7R9+3YVLVpU27dvV6VKlZSYmKhy5crp/fffV9euXR1dcqYQbnM4a2/iuXPnVKZMGZ09e9Zu6q+YmBgNHDhQPj4+Sk5O1smTJzVv3jy7eXDx15KTk/Xzzz/b7bO0tDRdv35dhw4d0qJFi7RhwwalpqaqRo0a+uCDD1SlShXHFeyE4uPj5enpKQ8PD8XGxqpMmTI6cuSIrQc8OTlZBw8eVI8ePdSnTx+9/fbbnJxlUvv27bV371598skn6tGjh90265XmX331FTd2yYRnn31Wb7/9tooXL267PakkrV+/XuvWrdOpU6d0+vRp+fn56ZVXXnG6AOAsVqxYoe+//16HDh2Sq6urRowYoSZNmnAxWTb59ddf1aFDB509e1a5cuXSyZMnFRkZqZkzZ+rw4cN2Q0OchgGnEBYWZjz22GPG1q1b79q2atUqo0uXLsaJEyeMRx991Bg/fryRnp7ugCqd08yZM43KlSsbhmEYV69eNX755Re77SkpKUZkZKQxb948o0aNGsbmzZsNwzCMjIyMf7pUpzV+/HgjJCTEWLp0qbF+/XrjySefNE6cOHFXu2nTphlVq1Y1UlJSHFCl87B+96z/zyMjI41OnToZwcHBhouLi9GhQwfjm2++MSIjI41XX33V6NChg3H06FHDMAwjOTnZYXU7kytXrhhNmzY1DMMwbt++bQwdOtTYtGmTcf36dcMwDCM1NdU4d+6ckZyczD7NJtbvc0xMjHH48GFj06ZNxoEDBzgeZKObN28aM2bMMI4cOWKkpaXZ1sfExBijR482Hn30UcNisRhFixY1OnXqZOzYscOB1WYdPbdOIiEhQU899ZQuXbqkiRMnqnr16rbJ2F944QWdP39e69ev1xtvvKGDBw9q3bp1Dq7YuVy6dEn+/v4aOXKkpk2bpo4dO6pnz55q2rSpChUqZGvHTTIyzzAMjRw5Uj/88IOSk5NVvnx57d27V02bNtXkyZPtblE6atQohYWFMXbxPsTHxytfvny2nthz587pzJkz2r9/v/bt22e7FXehQoX05ptvcvHNAzh58qTq1KmjO3fuqGzZsurSpYvat2+v8uXLy9PT027mDzy4nj17auXKlfLz85O/v79KlSqlunXrql69eqpatSrXlDyAhQsXasyYMapYsaLKly+vWrVqqVq1aipbtqwMw1BkZKRiYmIUGxur+vXr3zUsx1kQbp3IL7/8omHDhunSpUuqWLGivLy8dODAAcXExOiTTz5R69at1axZM9WoUUNTpkxxdLlOwTAM20Vi0m9TzKxZs0bz58/Xli1b5O3trY4dO6p3796qUaMGY24fQGxsrDZs2KB169bpxx9/tF24V7NmTQUFBenIkSOKiIjQiBEj7pruDvb27dunrl27Kioq6q5hBhkZGYqIiNDJkycVFham48eP6/z58ypYsKDq1KmjYcOGqUSJEg6s3nmEhobK3d3ddnvX06dPa+bMmVq6dKmuXLmihg0bqlOnTurYsSM3EnhA1rHjy5cv19ChQ/Xtt9/Kw8ND27ZtU1hYmC5duqS8efPK19dXM2bMYA7sLEpPT9eWLVu0ceNGHThwQHfu3JG/v7+qVq2qJ554QtWqVbPr0HFWhFsnc/PmTS1fvlwbNmyQm5ubvL291bdvXzVs2FBLlizR8OHDFRYWZjcuF/f2zTff6ObNm2rZsqVKlChhd/OLK1euaOnSpfrqq6909OhR5c+fX8ePH2du20z64wmEJNsvDdarns+cOaNcuXJpzJgxevXVVx1YrXP45Zdf9Ouvv6pJkyb65ptv1Lt3bz333HN69tln7ea0TUxM1MmTJ3X8+HEdPHhQoaGh+vzzz9WgQQMHVp+zGf93nUNYWJiGDh2q559/XgMGDLhr2r/Tp0/r/fff12effaYFCxaoZ8+eDqza+Vn376RJkxQfH6/JkyfbtiUnJ2vv3r1as2aNYmJimMs9m8TExGj9+vXauHGjTp06JYvFojJlyqhGjRqqUqWKGjZsaBtn7mwIt04gKipKGzduVGBgoKpUqWI7q0pKSrLd6vHOnTtatGiRLl68eNeE17i35557TvPmzVORIkXUsmVLdenSRVWrVpWvr6/d8IOTJ09q48aNGjlypAOrdX5r1qxRkyZN7O6e9eOPP2rbtm1auHChnnnmGY0YMcKBFTqfsLAwhYaGaseOHTp8+LCKFCmirl27KiQkRI8++qit3a1btxQREaGaNWs6sNqcz9qD2LVrV3l7e2vq1KkqVKiQDMPQ8uXLNW3aNJ08eVI9evTQxx9/LHd3d+YVzybp6el655139NNPP+nrr7/+0zYMDXtw1llrfi8yMlJr167Vli1bFBUVJRcXF4WGhjrt3NiE2xzK+lPj1q1bNXr0aP3666+6ffu28uTJo9atW6tnz56qU6eO8ufP77RnVjlFWlqa5s2bp08//VSHDx/WI488os6dO9vG1BUqVIgxddng8OHD6ty5s8qUKaNq1aqpXbt2dsMP0tLSlJiYaHfnJ/w56/EhKipKixYtUq9evZSWlqYTJ05o69at2rx5s6KiopQvXz5t2LBB5cuXd3TJTsUwDPn4+GjLli22qb2WLFmiN954Q6VLl1bz5s31ySefqEuXLpo6dSrhNpusX79eAwcO1I0bN9SvXz/16NFDVatW5ZjwkBw8eFARERGqXbu2SpcubVv/ww8/6MSJE7abwTgjwm0OZT1YNmnSRKVKldJ///tf+fn5admyZZo7d64OHjwoHx8fjRo1SmPHjv3Tn37x1wzDUHp6ul1wvXz5smbOnKmvvvpKUVFRqlatmrp27aomTZowf+UDunjxotatW6fjx48rPDxcsbGx8vPzU6tWrdS8eXNVqFCBO75l0vDhwxUeHm672Yj028WnUVFROnz4sLZs2aJPP/2U3sVM2rVrl4YOHap169YpICBAcXFxatu2rYKDg/Xpp59Kkv773/9q3759WrRokYoWLergis0hOjpay5Yt0969exUeHq4CBQqobNmyql27tqpXr64qVaowjd0DsB4Drl+/rsGDB2v37t2yWCy6fPmyHn/8cY0ePVp9+/Z1dJnZ4x+alQFZkJKSYjRu3Nj48ccf79oWFRVljB071pg9e7ZhGIbdlB7InHtN6XXw4EGjf//+hsViMZo1a/YPV2Ved+7cMfbv3298/PHHRoMGDYw8efIY/v7+xrJlyxxdmtNITU01DMMwPv74Y+Odd965Z7uEhIR/qiRTOXv2rFGlShXjyy+/NFJTU40hQ4YYFStWtDsWr1271ihXrpzjijS548ePG2+//bbRokULo2bNmkblypWNsLAwR5fl1Kw5YeTIkUa1atWMxYsXGxcuXDAOHTpkDB482ChUqJDx/vvvO7jK7EHPbQ5kHQ9z5swZffHFF3J1ddVbb70l6bfeRom7j2UnwzAUERGhw4cP68CBAypXrpy6desmHx8fWxvrVGF/NlYJWffrr7+qZ8+eqly5siZPnmy3z2HP+L9e7aVLl+qXX35Rly5d9Nprr+nYsWNatmwZN27JZn379tXSpUtVrFgx3b59W5999pk6dOhg296rVy+5urpq/vz5DqzS+Rm/+7Xm8OHD+vnnn1W6dGk9/vjjyps3rzIyMrRlyxatX79eU6ZMcdqpqRwpPT1dP/30kypUqCBJatu2rZ5++mn17t3b1sYwDL3yyitatWqV1qxZo6CgIEeVmy0ItzlYq1attHnzZvn4+GjKlCnq2LEjV+pnI2tQXbBggaZNm6azZ8+qVq1aunDhgtLS0vT8889r2LBh8vDwcHSpTsv6h2vatGkKCAhQixYt7ho/N2HCBPn4+HAh2d+wjrMtX768+vfvr0qVKqlHjx6KiYlRcHCwXnjhBXXo0IFpvrLRpk2btG/fPrVv317Vq1e3rT948KC6dOmi5cuXc4FeNhk/frxWrVqlpKQknTlzRp999plTj/nMSdauXatRo0bpiSeeUL169XT06FF5eXlp0qRJkv7/cIWrV6+qUqVK+vbbb+1mXXFGhNscJCUlRe7u7raz2OTkZO3atUtffPGFVq9eLU9PT7Vr1059+/ZVjRo16OXKJsWLF9ewYcMUEhKijIwMnTlzRqtWrdLKlSs1ffp0tW7d2tElOrXY2Fi1a9dOqampKliwoGrWrKnmzZurQYMGSkpKUo0aNTRo0CANHTrU0aXmeNHR0QoICFBkZKRKlCihpKQkHTp0SJ9//rlWrlyp9PR0/ec//1Hnzp3VoUMH22wqyD4HDx7UkCFDVLZs2Xte0Y/7Yw1VYWFh6tatmz766CN17NhRXl5e2rVrl2rWrKmJEyeqTJky6tKlC7+aZVFYWJiWLl2qs2fPKi4uTjdv3tSlS5f04Ycfqm3btrY5g1evXq2ePXvq9u3bDq74wRFuc5AXXnhBzz33nGrVqnVX0L1x44ZWrFihr776Snv37lXp0qV1+vRpBtdnkbVH8fDhw2rRooUiIiLsJgVPT09Xp06d5OPjo88++4ypZx7Q0aNH9cMPPygsLEwRERFKSUlRSkqKYmJi5OPjo3379nGDjL9gDQGTJ0/W4sWLdfTo0bvaWG+SMW/ePIWGhurkyZMqV66cA6o1t5s3b2rnzp2qUKGCypYt6+hynJr114iQkBAlJSVp4cKFmjFjhubOnWv7jr/zzjvav3+/VqxY4eBqnV9UVJR27typ/fv3a8+ePYqNjdUjjzyiEiVKKCUlRQkJCerRo4d69Ojh6FIfGKdBOUR6erquX79uG3YwYsQI1a9fX3Xr1pWfn58KFSqkAQMGaMCAAfr555917Ngxubq63nV3Itwf60lDWlqaihYtqu+//14dO3a0bXd1ddXTTz+t//3vfwTbbFC5cmVVrlxZISEhCg8P1+7du3Xz5k15enqqVatWBNu/Yf2+LliwQKdOnVKDBg3UvXt39enTxzbMw8fHx/aH6cqVKwxhekgKFiyozp07O7oMU7D+7XJ1dbXd4W3evHl6+umnbW1OnDjBbBQPyHpyXKJECfXq1Uu9evXSqVOntGPHDu3fv1979+7VjRs3VL58edvd+JwdPbc5UHx8vOrUqaPTp0+rWLFi6tChgzp16qTg4GAVLlyYeW2zUWpqqnr27Kno6GiNHz9elStXVtGiRRUfH6++ffsqb968mj9/PheSZZK1Z9z4v3uVL126VF5eXipfvrxq1Kih/PnzKzU1le/yfbDuyyNHjqhmzZr6/PPPtX37du3YsUMxMTF64okn1L9/f3Xq1MnRpQKZYv1ur1y5Ui+++KI++ugj9enTRxcuXFCBAgUUERGhOnXqaN26dapTp46jyzWFP04JmJKSoiNHjmjTpk26fv26PvroIwdWl30ItzmA9T/4tm3blJycrNatW8tisSgmJkZz5szR119/rZMnT6p8+fJ68skn1alTJ7uLG/BgwsPDNWTIEJ06dUq1a9dW0aJFFRoaqoCAAH322WeqUKECc4RmkvUXhRkzZmj27NlKSkrS7du3lZqaqscff1zjx49XixYt+OXhPvz+p9uEhAQtXrxYN27c0K+//qr9+/dr/fr1CgsLk6urq9q1a6dnn31W9erVc3TZwF+y/t0LDw9X+fLlNWbMGK1evVoZGRkaM2aMUlNTtWLFCnl6emrjxo2OLtfpGYahAwcOaOPGjYqOjtZjjz2mVq1a2Q1d+v1dT50d4TaHuHHjhu32ryNGjJCnp6ctTBmGoZiYGM2aNUuvv/66Ro4cqffee48J77NZaGiovv76axmGoYoVK6pTp0567LHHHF2WUytYsKDGjx+vPn36qGDBgjp06JAmT56s0NBQfffdd2ratKmjS3QaLi4uWrt2rdq2bWtbl5GRoWvXrunnn3/Wnj17tHjxYvn7+2v9+vUOrBS4P3FxcSpfvrw2btwoLy8vff3119qyZYsSExN17do1PfPMMxo8eDAzgDwA68nxt99+q0mTJskwDAUEBGjr1q3y9/dXcHCwOnfurBYtWsjPz8/R5WYbwq2DWXsE3377bW3evFmLFi2Sv7+/DMPQvn37NG7cOIWHh6tWrVqaM2eOSpYsqYSEBHl5edGb+ICuXr2qr776SikpKapQoYKeeOIJFS5cmN7EB2Q96dq0aZMGDBig8+fPKyMjQxaLxXYy1qxZMwUHB+uDDz5gX98HwzB07NgxVa5c+Z5tUlJSFBUVpVy5csnf35/vMXIs6zFi3bp1eu+997R9+3bbtpiYGJ0/f14VKlSQq6srHTgPyJoTKleurM6dO2vChAnq27evoqKiVK9ePX388ce6c+eOunXrZqrZPxhE6GDW/7jz58/XK6+8In9/f0nS1q1b9eabb+rOnTuaOHGiFixYoMGDB2vt2rW2i28Itpln/YO/evVqvfnmm7p586ZcXFx048YN+fv768UXX9Tzzz/v6DKdmvU7bRiGPD09tX//ftWqVUuGYSglJUUeHh5q3769lixZQvi6TxaL5Z7B1hoUPDw87O4Pz75FTmU9RsTHx6tgwYJ2F0AWKFBABQoU4JfJbGAYhlxcXHTx4kVdvXpVgwYNkvRbvpg/f76aNm2qhIQEXb58Wa+99pqDq81epCMHs1gsunjxotzd3fX444/b1r///vsqXry4NmzYoEGDBmngwIG6dOmSwsPD+Q//AKz7bty4cWrSpIm2b9+uM2fOKDw8XG3atNGIESM0c+ZMB1fp/AzDsN2wYdiwYdq3b58tgF28eFGrV69mXGg24XgAZ2D9kfjUqVM6cuSIrl27po8++kjr16/XSy+9pLCwMCUnJ9va871+cNZ9GB4errJlyyotLU179+5Vvnz5bHcga9WqlZKTk1WmTBlHlprt6LnNAfLly6dSpUpp5cqVqlatmmbPnq2DBw9q2bJlKlSokCSpXr16+u9//8v0Pg/IxcVFUVFRunTpkkaMGCF/f39lZGSoRIkSeu+995SQkKC1a9fqmWeeuetOWvhrvx8mY7FYlJqaqnXr1mnMmDEKCQmRh4eHypYtq5MnTypXrlwaNWqUgysG8E+x9sSGhISofPny+uijj9S6dWsVKlRIP/30k1555RVVrlxZtWrVUq1atZz+9q85SfPmzZUnTx55eHgod+7ccnFx0eHDhxUQEKANGzYoJibGdLMBMeY2h5gyZYrGjx+vggULysXFRS+99JLGjBljt33JkiU6fPgwY20f0MmTJ9W9e3eNHj1affr0kSTbtFQ7duxQ79699csvvzBNVRa988472rVrlxITE1WwYEEFBQXJ19dXt2/fVnh4uMqVK6dBgwbZhuAA+HcwDEN58uTRvn37VKVKFUnSqFGj5Ofnp6tXr2rfvn22oUuDBg1Sz549HVuwCaWkpOjpp5/WL7/8osTERCUmJmrOnDlq06aNo0vLVuaK6k5s7Nixat26tdatW6cGDRrY3df5559/1vLlyzVkyBBJ///nHWTN448/ripVqui1116Tt7e3OnXqJHd3d12/fl2LFy/WY489Jnd3dy7IuU/WHpmoqChNnjxZ8+bNU6NGjeTm5qaLFy/q6NGj8vf318svv6zx48c7ulwA/zDrMeKzzz5TyZIlbcH2/Pnz+uKLL3T27FkVKFBA8fHx2rx5s7755hu78ePIHunp6fLw8NB7772nb775RgkJCWrYsKHpgq1Ez22Od+PGDXXu3Fl58+bVqlWr6E3MJOtB9cqVK5ozZ45u376tKVOmKCkpSUOGDNGOHTuUO3dulS5dWr/++qsk6ZNPPlGDBg0It/fJ+kvCiBEjFBkZqWeffdZ2t7fTp09r8+bN+vjjj5WamqqVK1fa/rAB+HewHiNq1qypevXq2W4UMHnyZK1fv17bt2+XxWLhePsQrFy5UtOnT1eBAgXUsGFD1a5dW1WqVDH9nTcJtzlccnKyduzYIV9fX1WpUoUhCZlk3V/9+/fXnTt31KNHD7Vr107SbycOe/bs0dGjR3X+/HkVLVpUAwYM0COPPOLYop2QYRgqVKiQFi1apFatWt21/fr166pbt646d+6sqVOnciU08C9z+/ZtVahQQcWLF1fVqlXVsWNHPf/885o0aZLtdrtpaWnKyMiQh4eHg6t1btaOmVWrVmngwIFq0KCB0tLStGfPHrm5ualu3bpq3769KleurCpVqpgyUxBuYXpXrlxRpUqVtGnTpnv2Gm7btk0NGjSQu7s7wSsTfv9z4/vvv69Tp04pLS3NNj+lYRjKyMiQq6ur+vfvr5SUFM2ePds0d8EBcH+sczWvWbNGu3fv1tWrV/XTTz9pwIAB6tixo5544glCbTaxdup07NhRQUFBeu+99yT9dvKwdOlSffXVV9qyZYuaNGmiLVu2OLjah4MxtzAt63/wzz//XIGBgXcF29+H2AkTJqh3794aMGAAwTYTrPtw9uzZatmypSTZrro1DEOGYdh+aqxZs6aWL19OsAX+haxzNVeuXFmJiYk6fPiwFi9erGPHjumHH36w9eg++eSTdtNiIvNcXFyUkZGhChUqqGLFirb1bm5u6tmzp3r27KmrV6/q3LlzjivyITNfXzTwf6w/tZw8eVK1a9dWamqq3cV4vw+xHTp00IEDB/7xGp2di4uLbt++ratXr+rAgQMaOnSovv32W924cUMWi8Xu566dO3cqMDDQgdUCyAny5MmjJ554QjNmzNDy5cs1evRo2+13Dx065OjynNbv/75t2rRJe/bs0fTp0xUREaG0tDS7dkWLFlWtWrUcUeY/gp5bmF6FChW0dOnSuy7G+33P7datW9WoUSNJ4kKyTPLy8tLq1au1evVq7d69WwcOHNCcOXNUvXp1NW/eXPXr15enp6c2bNig9evXO7pcADlIoUKF1KVLFz355JM6f/68ihQp4uiSnJbFYlF0dLT8/PwUERGh8PBw3bp1S927d1ffvn3VuHFjlS5dWnnz5nV0qQ8dY25heuvXr1e7du304Ycf6tlnn7W7OYNhGDpy5Ijq16+vn3/+WSVKlGDM7QNITEzUwYMHtXTpUp04cUJJSUkqVaqUMjIytH37dl2/ft3RJQKAqVj/Zm3btk2TJk2yG0cbHh6uqVOnasWKFXJxcVHr1q3VqlUrde/eXfny5XNg1Q8X4Rb/Cs8++6yWL1+uQYMGqVOnTgoICFChQoW0e/duTZw4Ub6+vlq6dCmzUWSjGzduaMeOHVq1apW2bt16141JAAAPzvp3q1WrVgoMDNSnn34qSdq/f7/c3NxUrVo1SdLy5cv1ySefaNeuXUpISDD1dGCEW/wr3Lx5U2+++abmzZunlJQUBQYGKjY2VpcuXdLAgQM1atQolSlThnD7EBiGoQsXLqhw4cLKkyePo8sBANMxDEOenp7av3+/7eLpOnXqqEePHho+fLhd23/D3znCLf5Vzpw5o127dmnPnj3y8vJShw4d1KxZM4YhAACcjnVIwty5c/Xee+/p9OnTkqRLly6pbNmy+vHHHxUUFGRrV7p0aX355Ze2a0zMinCLfz3G2AIAnNG97v42adIkbdq0STt27JBhGHJxcdHu3bvVokULJSUlObjqh8/c/dLAfSDYAgCc0R+nYxwyZIhCQ0M1d+5cvfDCC3ZTMs6aNUsdOnRwcMX/DHpuAQAAnNS97v7Wv39/derUyTYdY/78+bV+/XrVq1fP0SU/dIRbAAAAE/j93d/+zdMxEm4BAABM5saNG9q5c6e+++67f910jIRbAAAAk/o3TsdIuAUAAIBpMFsCAAAATINwCwAAANMg3AIAAMA0CLcAAAAwDcItAAAATINwCwAPSb9+/WSxWGSxWOTu7i5fX1+1aNFCX3zxhTIyMh7qe0+YMMH23vdazp0791BrAABHYCowAHhI+vXrpytXrujLL79Uenq6rly5oo0bN2ry5Mlq0KCBVq9eLTc3t4fy3vHx8UpISLA9rlmzpgYOHKgBAwbY1hUpUkSurq4P5f0BwFHouQWAh8jT01N+fn4qXry4qlWrpldffVWrVq3Shg0bNG/ePEnS+fPn1bFjR+XNm1fe3t7q1q2brly5Yvc6s2bN0qOPPioPDw899thj+vrrr+22WywWffrpp+rYsaO8vLz03nvvyc/Pz7a4uroqX7588vPzU2hoqCpUqKC0tDS71+jSpYv69Okj6bee3ypVqmj27NkKCAhQnjx51LVrV926dcvuOV9++aXKly+vXLlyqVy5cpo5c2b27kAAyCTCLQD8w5o2barKlStrxYoVMgxDnTp10s2bN7Vz505t3rxZZ8+eVffu3W3tV65cqZdeekkvv/yyjh8/rueff17PPvustm/fbve6b7zxhjp27Kjw8HA999xz93z/rl27Kj09XatXr7atu379utauXatnn33Wtu7MmTNaunSp1qxZo40bN+rIkSMaMmSIbfvcuXP12muvaeLEiTp16pQmTZqk119/XV999VV27CYAyBoDAPBQ9O3b1+jYseOfbuvevbtRvnx5IzQ01HB1dTXOnz9v23bixAlDkrF//37DMAyjXr16xoABA+ye37VrV6Nt27a2x5KM4cOH37OWUqVKGR9++KHt8aBBg4w2bdrYHk+bNs0oXbq0kZGRYRiGYbzxxhuGq6urceHCBVubDRs2GC4uLsbly5cNwzCMgIAAY+HChXbv89Zbbxl169a9Zx0A8LDRcwsADmAYhiwWi06dOqWAgAAFBATYtj3++OPKnz+/Tp06JUk6deqU6tevb/f8+vXr27Zb1ahR477ff8CAAQoNDdXFixcl/Ta8wHoBnFXJkiVVokQJ2+O6desqIyNDp0+f1rVr13ThwgWFhIQob968tuXtt9/W2bNn739HAEA2ezhXMgAA/tKpU6cUGBhoC7l/9Mf1f2zzZ8/z8vK67/evWrWqKleurPnz56tVq1YKDw/XmjVr/vI51vezWCy22R7mzp2r2rVr27XjIjUAjkTPLQD8w7Zt26bw8HB16dJFjz/+uM6fP68LFy7Ytp88eVKxsbEqX768JKl8+fLavXu33Wvs3bvXtj2r+vfvry+//FJffPGFmjdvbtd7LP12odulS5dsj/ft2ycXFxeVLVtWvr6+Kl68uH755ReVKVPGbgkMDHygugDgQdBzCwAPUXJysqKjo++aCqxdu3bq06ePXFxcVKlSJfXq1UvTpk1TWlqaBg8erEaNGtmGGYwePVrdunVTtWrV1KxZM61Zs0YrVqzQli1bHqi2Xr16adSoUZo7d67mz59/1/ZcuXKpb9++eu+99xQXF6cXX3xR3bp1k5+fn6TfZlR48cUX5e3trTZt2ig5OVkHDx5UTEyMRo4c+UC1AUBW0XMLAA/Rxo0bVaxYMT3yyCNq3bq1tm/fro8//lirVq2Sq6urLBaLvvvuOxUoUEANGzZU8+bNVbp0aS1ZssT2Gp06ddJHH32kd999VxUqVNDs2bP15ZdfqnHjxg9Um7e3t7p06aK8efOqU6dOd20vU6aMnnzySbVt21YtW7ZUcHCw3VRf/fv312effaZ58+apYsWKatSokebNm0fPLQCH4iYOAPAv1qJFC5UvX14ff/yx3foJEybou+++05EjRxxTGABkEcMSAOBf6ObNmwoNDdW2bds0Y8YMR5cDANmGcAsA/0LVqlVTTEyMpkyZoscee8zR5QBAtmFYAgAAAEyDC8oAAABgGoRbAAAAmAbhFgAAAKZBuAUAAIBpEG4BAABgGoRbAAAAmAbhFgAAAKZBuAUAAIBpEG4BAABgGv8PKVydXTlfOn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38" name="AutoShape 6" descr="data:image/png;base64,iVBORw0KGgoAAAANSUhEUgAAArcAAAIACAYAAACYUkS6AAAAOXRFWHRTb2Z0d2FyZQBNYXRwbG90bGliIHZlcnNpb24zLjUuMiwgaHR0cHM6Ly9tYXRwbG90bGliLm9yZy8qNh9FAAAACXBIWXMAAA9hAAAPYQGoP6dpAABT2ElEQVR4nO3dd3QUZf/+8WtTgUBCTwgEDBIECb2D9M5DFSmCFA2gNAWkiD4ijwoINhQEAQsi0gXpEDpSIk0gFDFgEAKEGpKQhNT5/eF39+eKKAnBzY7v1zlzDjtz7+5n5yyTa+695x6LYRiGAAAAABNwcXQBAAAAQHYh3AIAAMA0CLcAAAAwDcItAAAATINwCwAAANMg3AIAAMA0CLcAAAAwDcItAAAATINwCwAAANMg3AJAFh07dkzPPvusAgMDlStXLuXNm1fVqlXT1KlTdfPmTUeXJ0lauHChpk2bdt/tGzduLIvFYlty586typUra9q0acrIyLC169evnx555JEs1TRz5kzNmzcvS88FgL9DuAWALJg7d66qV6+uAwcOaPTo0dq4caNWrlyprl276tNPP1VISIijS5SU+XArSaVLl9a+ffu0b98+LVmyRMWLF9eIESM0bty4bKmJcAvgYXJzdAEA4Gz27dunQYMGqUWLFvruu+/k6elp29aiRQu9/PLL2rhxowMrfDC5c+dWnTp1bI/btGmjcuXKacaMGXr77bfl7u7uwOoA4K/RcwsAmTRp0iRZLBbNmTPHLthaeXh4qEOHDrbHGRkZmjp1qsqVKydPT08VLVpUffr0UVRUlN3zHnnkEfXr1++u12vcuLEaN25se7xjxw5ZLBYtWrRIr732mvz9/eXt7a3mzZvr9OnTds9bt26dfv31V7uhBpnl7u6u6tWrKzExUdeuXbtnuzt37mjcuHEKDAyUh4eHihcvriFDhujWrVt2n/HEiRPauXOnrZ6sDm8AgD9Dzy0AZEJ6erq2bdum6tWrKyAg4L6eM2jQIM2ZM0dDhw5Vu3btdO7cOb3++uvasWOHDh8+rMKFC2eplldffVX169fXZ599pri4OI0dO1bt27fXqVOn5OrqqpkzZ2rgwIE6e/asVq5cmaX3sDp79qzc3NxUoECBP91uGIY6deqkrVu3aty4cWrQoIGOHTumN954wzbEwdPTUytXrtRTTz0lHx8fzZw5U5L+9AQBALKKcAsAmXD9+nUlJiYqMDDwvtr/9NNPmjNnjgYPHqzp06fb1letWlW1a9fWhx9+qIkTJ2aplscff1wLFiywPXZ1dVW3bt104MAB1alTR48//rjy588vT09Pu2EG9yMtLU2SdO3aNX388cc6fPiwunbtqty5c/9p+9DQUG3atElTp07V6NGjJf02RCMgIEDdu3fX/PnzNWDAAFWtWlW5c+eWt7d3pmsCgPvBsAQAeIi2b98uSXcNN6hVq5bKly+vrVu3Zvm1fz/0QZIqVaokSfr111+z/JqSdOLECbm7u8vd3V3+/v56//331atXL82dO/eez9m2bZukuz9n165d5eXl9UCfEwAyg55bAMiEwoULK0+ePIqMjLyv9jdu3JAkFStW7K5t/v7+DxRECxUqZPfY+vN+UlJSll9Tkh599FEtXrxYFotFuXLlUmBgoPLkyfOXz7lx44bc3NxUpEgRu/UWi0V+fn62/QAADxs9twCQCa6urmrWrJkOHTp01wVhf8YaQC9fvnzXtkuXLtmNt82VK5eSk5Pvanf9+vUHqDjzcuXKpRo1aqh69eqqUKHC3wZb6bfPmZaWdtcFZ4ZhKDo6OsvjigEgswi3AJBJ48aNk2EYGjBggFJSUu7anpqaqjVr1kiSmjZtKkl2Y2Ml6cCBAzp16pSaNWtmW/fII4/o2LFjdu1+/vlnuxkQMsvT0/OBe3Lvh/Vz/PFzfvvtt0pISLD7nP9UTQD+nRiWAACZVLduXc2aNUuDBw9W9erVNWjQIFWoUEGpqan68ccfNWfOHAUHB6t9+/Z67LHHNHDgQE2fPl0uLi5q06aNbbaEgIAAjRgxwva6vXv31jPPPKPBgwerS5cu+vXXXzV16tS7furPjIoVK2rFihWaNWuWqlevLhcXF9WoUSM7doOdFi1aqFWrVho7dqzi4uJUv35922wJVatWVe/eve1qWrx4sZYsWaLSpUsrV65cqlixYrbXBOBfygAAZMmRI0eMvn37GiVLljQ8PDwMLy8vo2rVqsb48eONq1ev2tqlp6cbU6ZMMcqWLWu4u7sbhQsXNp555hnjwoULdq+XkZFhTJ061ShdurSRK1cuo0aNGsa2bduMRo0aGY0aNbK12759uyHJWLZsmd3zIyMjDUnGl19+aVt38+ZN46mnnjLy589vWCwW4+8O+40aNTIqVKjwt5+9b9++RqlSpezWJSUlGWPHjjVKlSpluLu7G8WKFTMGDRpkxMTE2LU7d+6c0bJlSyNfvnyGpLteBwAehMUwDMOx8RoAAADIHoy5BQAAgGkQbgEAAGAahFsAAACYBuEWAAAApkG4BQAAgGkQbgEAAGAa3MRBUkZGhi5duqR8+fLJYrE4uhwAAAD8gWEYio+Pl7+/v1xc7t0/S7jVb/d3DwgIcHQZAAAA+BsXLlxQiRIl7rmdcCspX758kn7bWd7e3g6uBgAAAH8UFxengIAAW267F8KtZBuK4O3tTbgFAADIwf5uCCkXlAEAAMA0CLcAAAAwDcItAAAATINwCwAAANMg3AIAAMA0CLcAAAAwDcItAAAATINwCwAAANMg3AIAAMA0CLcAAAAwDcItAAAATINwCwAAANMg3AIAAMA0CLcAAAAwDcItAAAATMPN0QU4k+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srd+7caty4sU6cOGHXJjk5WcOGDVPhwoXl5eWlDh06KCoq6p/8KAAAAMgBHBpud+7cqSFDhigsLEybN29WWlqaWrZsqYSEBFubqVOn6oMPPtCMGTN04MAB+fn5qUWLFoqPj7e1GT58uFauXKnFixdr9+7dun37ttq1a6f09HRHfCwAAAA4iMUwDMPRRVhdu3ZNRYsW1c6dO9WwYUMZhiF/f38NHz5cY8eOlfRbL62vr6+mTJmi559/XrGxsSpSpIi+/vprde/eXZJ06dIlBQQEaP369WrVqtXfvm9cXJx8fHwUGxsrb2/ve7arPnp+9nxQEzr0bh9HlwAAAEzsfvNajhpzGxsbK0kqWLCgJCkyMlLR0dFq2bKlrY2np6caNWqkvXv3SpIOHTqk1NRUuzb+/v4KDg62tfmj5ORkxcXF2S0AAABwfjkm3BqGoZEjR+qJJ55QcHCwJCk6OlqS5Ovra9fW19fXti06OloeHh4qUKDAPdv80eTJk+Xj42NbAgICsvvjAAAAwAFyTLgdOnSojh07pkWLFt21zWKx2D02DOOudX/0V23GjRun2NhY23LhwoWsFw4AAIAcI0eE22HDhmn16tXavn27SpQoYVvv5+cnSXf1wF69etXWm+vn56eUlBTFxMTcs80feXp6ytvb224BAACA83NouDUMQ0OHDtWKFSu0bds2BQYG2m0PDAyUn5+fNm/ebFuXkpKinTt3ql69epKk6tWry93d3a7N5cuXdfz4cVsbAAAA/Du4OfLNhwwZooULF2rVqlXKly+frYfWx8dHuXPnlsVi0fDhwzVp0iQFBQUpKChIkyZNUp48edSzZ09b25CQEL388ssqVKiQChYsqFGjRqlixYpq3ry5Iz8eAAAA/mEODbezZs2SJDVu3Nhu/Zdffql+/fpJksaMGaOkpCQNHjxYMTExql27tkJDQ5UvXz5b+w8//FBubm7q1q2bkpKS1KxZM82bN0+urq7/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HPqT6/v6BJyrD3D9ji6BABANqDnFgAAAKZBuAUAAIBpEG4BAABgGoRbAAAAmAbhFgAAAKZBuAUAAIBpEG4BAABgGoRbAAAAmIZDw+2uXbvUvn17+fv7y2Kx6LvvvrPb3q9fP1ksFrulTp06dm2Sk5M1bNgwFS5cWF5eXurQoYOioqL+wU8BAACAnMKh4TYhIUGVK1fWjBkz7tmmdevWunz5sm1Zv3693fbhw4dr5cqVWrx4sXbv3q3bt2+rXbt2Sk9Pf9jlAwAAIIdx6O1327RpozZt2vxlG09PT/n5+f3pttjYWH3++ef6+uuv1bx5c0nSggULFBAQoC1btqhVq1bZXjMAAAByrhw/5nbHjh0qWrSoypYtqwEDBujq1au2bYcOHVJqaqpatmxpW+fv76/g4GDt3bv3nq+ZnJysuLg4uwUAAADOL0eH2zZt2uibb77Rtm3b9P777+vAgQNq2rSpkpOTJUnR0dHy8PBQgQIF7J7n6+ur6Ojoe77u5MmT5ePjY1sCAgIe6ucAAADAP8OhwxL+Tvfu3W3/Dg4OVo0aNVSqVCmtW7dOTz755D2fZxiGLBbLPbePGzdOI0eOtD2Oi4sj4AIAAJhAju65/aNixYqpVKlSioiIkCT5+fkpJSVFMTExdu2uXr0qX1/fe76Op6envL297RYAAAA4P6cKtzdu3NCFCxdUrFgxSVL16tXl7u6uzZs329pcvnxZx48fV7169RxVJgAAABzEocMSbt++rTNnztgeR0ZG6siRIypYsKAKFiyoCRMmqEuXLipWrJjOnTunV199VYULF1bnzp0lST4+PgoJCdHLL7+sQoUKqWDBgho1apQqVqxomz0BAAAA/x4ODbcHDx5UkyZNbI+t42D79u2rWbNmKTw8XPPnz9etW7dUrFgxNWnSREuWLFG+fPlsz/nwww/l5uambt26KSkpSc2aNdO8efPk6ur6j38eAAAAOJZDw23jxo1lGMY9t2/atOlvXyNXrlyaPn26pk+fnp2lAQAAwAk51ZhbAAAA4K8QbgEAAGAahFsAAACYBuEWAAAApkG4BQAAgGkQbgEAAGAahFsAAACYBuEWAAAApkG4BQAAgGkQbgEAAGAahFsAAACYBuEWAAAApkG4BQAAgGkQbgEAAGAahFsAAACYBuEWAAAApkG4BQAAgGkQbgEAAGAahFsAAACYBuEWAAAAppGlcNu0aVPdunXrrvVxcXFq2rTpg9YEAAAAZEmWwu2OHTuUkpJy1/o7d+7o+++/f+CiAAAAgKxwy0zjY8eO2f598uRJRUdH2x6np6dr48aNKl68ePZVBwAAAGRCpsJtlSpVZLFYZLFY/nT4Qe7cuTV9+vRsKw4AAADIjEyF28jISBmGodKlS2v//v0qUqSIbZuHh4eKFi0qV1fXbC8SAAAAuB+ZCrelSpWSJGVkZDyUYgAAAIAHkalw+3s///yzduzYoatXr94VdsePH//AhQEAAACZlaVwO3fuXA0aNEiFCxeWn5+fLBaLbZvFYiHcAgAAwCGyFG7ffvttTZw4UWPHjs3uegAAAIAsy9I8tzExMeratWt21wIAAAA8kCyF265duyo0NDS7awEAAAAeSJaGJZQpU0avv/66wsLCVLFiRbm7u9ttf/HFF7OlOAAAACAzshRu58yZo7x582rnzp3auXOn3TaLxUK4BQAAgENkKdxGRkZmdx0AAADAA8vSmFsAAAAgJ8pSz+1zzz33l9u/+OKLLBUDAAAAPIgshduYmBi7x6mpqTp+/Lhu3bqlpk2bZkthAAAAQGZlKdyuXLnyrnUZGRkaPHiwSpcu/cBFAQAAAFmRbWNuXVxcNGLECH344YfZ9ZIAAABApmTrBWVnz55VWlpadr4kAAAAcN+yNCxh5MiRdo8Nw9Dly5e1bt069e3bN1sKAwAAADIrS+H2xx9/tHvs4uKiIkWK6P333//bmRQAAACAhyVL4Xb79u3ZXQcAAADwwLIUbq2uXbum06dPy2KxqGzZsipSpEh21QUAAABkWpYuKEtISNBzzz2nYsWKqWHDhmrQoIH8/f0VEhKixMTE7K4RAAAAuC9ZCrcjR47Uzp07tWbNGt26dUu3bt3SqlWrtHPnTr388svZXSMAAABwX7I0LOHbb7/V8uXL1bhxY9u6tm3bKnfu3OrWrZtmzZqVXfUBAAAA9y1LPbeJiYny9fW9a33RokUZlgAAAACHyVK4rVu3rt544w3duXPHti4pKUn/+9//VLdu3WwrDgAAAMiMLA1LmDZtmtq0aaMSJUqocuXKslgsOnLkiDw9PRUaGprdNQIAAAD3JUvhtmLFioqIiNCCBQv0008/yTAM9ejRQ7169VLu3Lmzu0YAAADgvmQp3E6ePFm+vr4aMGCA3fovvvhC165d09ixY7OlOAAAACAzsjTmdvbs2SpXrtxd6ytUqKBPP/30gYsCAAAAsiJL4TY6OlrFihW7a32RIkV0+fLlBy4KAAAAyIoshduAgADt2bPnrvV79uyRv7//AxcFAAAAZEWWxtz2799fw4cPV2pqqpo2bSpJ2rp1q8aMGcMdygAAAOAwWQq3Y8aM0c2bNzV48GClpKRIknLlyqWxY8dq3Lhx2VogAAAAcL+yFG4tFoumTJmi119/XadOnVLu3LkVFBQkT0/P7K4PAAAAuG9ZCrdWefPmVc2aNbOrFgAAAOCBZOmCMgAAACAnItwCAADANAi3AAAAMA3CLQAAAEyDcAsAAADTINwCAADANAi3AAAAMA3CLQAAAEyDcAsAAADTcGi43bVrl9q3by9/f39ZLBZ99913dtsNw9CECRPk7++v3Llzq3Hjxjpx4oRdm+TkZA0bNkyFCxeWl5eXOnTooKioqH/wUwAAACCncGi4TUhIUOXKlTVjxow/3T516lR98MEHmjFjhg4cOCA/Pz+1aNFC8fHxtjbDhw/XypUrtXjxYu3evVu3b99Wu3btlJ6e/k99DAAAAOQQbo588zZt2qhNmzZ/us0wDE2bNk2vvfaannzySUnSV199JV9fXy1cuFDPP/+8YmNj9fnnn+vrr79W8+bNJUkLFixQQECAtmzZolatWv1jnwUAAACOl2PH3EZGRio6OlotW7a0rfP09FSjRo20d+9eSdKhQ4eUmppq18bf31/BwcG2Nn8mOTlZcXFxdgsAAACcX44Nt9HR0ZIkX19fu/W+vr62bdHR0fLw8FCBAgXu2ebPTJ48WT4+PrYlICAgm6sHAACAI+TYcGtlsVjsHhuGcde6P/q7NuPGjVNsbKxtuXDhQrbUCgAAAMfKseHWz89Pku7qgb169aqtN9fPz08pKSmKiYm5Z5s/4+npKW9vb7sFAAAAzi/HhtvAwED5+flp8+bNtnUpKSnauXOn6tWrJ0mqXr263N3d7dpcvnxZx48ft7UBAADAv4dDZ0u4ffu2zpw5Y3scGRmpI0eOqGDBgipZsqSGDx+uSZMmKSgoSEFBQZo0aZLy5Mmjnj17SpJ8fHwUEhKil19+WYUKFVLBggU1atQoVaxY0TZ7AgAAAP49HBpuDx48qCZNmtgejxw5UpLUt29fzZs3T2PGjFFSUpIGDx6smJgY1a5dW6GhocqXL5/tOR9++KHc3NzUrVs3JSUlqVmzZpo3b55cXV3/8c8DAAAAx7IYhmE4ughHi4uLk4+Pj2JjY/9y/G310fP/waqcy6F3+zi6BNyH+tPrO7qEHGvPsD2OLgEA8BfuN6/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2ECRNksVjsFj8/P9t2wzA0YcIE+fv7K3fu3GrcuLFOnDjhwIoBAADgSDk63EpShQoVdPnyZdsSHh5u2zZ16lR98MEHmjFjhg4cOCA/Pz+1aNFC8fHxDqwYAAAAjpLjw62bm5v8/PxsS5EiRST91ms7bdo0vfbaa3ryyScVHBysr776SomJiVq4cKGDqwYAAIAj5PhwGxERIX9/fwUGBqpHjx765ZdfJEmRkZGKjo5Wy5YtbW09PT3VqFEj7d279y9fMzk5WXFxcXYLAAAAnF+ODre1a9fW/PnztWnTJs2dO1fR0dGqV6+ebty4oejoaEmSr6+v3XN8fX1t2+5l8uTJ8vHxsS0BAQEP7TMAAADgn5Ojw22bNm3UpUsXVaxYUc2bN9e6deskSV999ZWtjcVisXuOYRh3rfujcePGKTY21rZcuHAh+4sHAADAPy5Hh9s/8vLyUsWKFRUREWGbNeGPvbRXr169qzf3jzw9PeXt7W23AAAAwPk5VbhNTk7WqVOnVKxYMQUGBsrPz0+bN2+2bU9JSdHOnTtVr149B1YJAAAAR3FzdAF/ZdSoUWrfvr1Kliypq1ev6u2331ZcXJz69u0ri8Wi4cOHa9KkSQoKClJQUJAmTZqkPHnyqGfPno4uHQAAAA6Qo8NtVFSUnn76aV2/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8dXRIAAAD+YaYIt0uWLNHw4cP12muv6ccff1SDBg3Upk0bnT9/3tGlAQAA4B9kijG3H3zwgUJCQtS/f39J0rRp07Rp0ybNmjVLkydPdnB1uF/n36zo6BJyrJLjwx1dAgAgG5yauM3RJeRY5V9rmi2v4/ThNiUlRYcOHdIrr7xit75ly5bau3fvnz4nOTlZycnJtsexsbGSpLi4uL98r/TkpAes1rz+bt/dj/g76dlQiTllx/6VpLSktGx5HTPKjn2ckMb+vZfs+g4nJSdmy+uYUXbt4zupqdnyOmaTXfv39p2EbHkdM/q7fWzdbhjGX7+Q4eQuXrxoSDL27Nljt37ixIlG2bJl//Q5b7zxhiGJhYWFhYWFhYXFyZYLFy78ZTZ0+p5bK4vFYvfYMIy71lmNGzdOI0eOtD3OyMjQzZs3VahQoXs+JyeJi4tTQECALly4IG9vb0eXY0rs44eL/fvwsY8fLvbvw8c+fvicbR8bhqH4+Hj5+/v/ZTunD7eFCxeWq6uroqOj7dZfvXpVvr6+f/ocT09PeXp62q3Lnz//wyrxofH29naKL6MzYx8/XOzfh499/HCxfx8+9vHD50z72MfH52/bOP1sCR4eHqpevbo2b95st37z5s2qV6+eg6oCAACAIzh9z60kjRw5Ur1791aNGjVUt25dzZkzR+fPn9cLL7zg6NIAAADwDzJFuO3evbtu3LihN998U5cvX1ZwcLDWr1+vUqVKObq0h8LT01NvvPHGXUMrkH3Yxw8X+/fhYx8/XOzfh499/PCZdR9bDOPv5lMAAAAAnIPTj7kFAAAArAi3AAAAMA3CLQAAAEyDcAsAAADTINwCAADANAi3JpKRkSEmv3i4MjIyHF0CkCV37txxdAmmxrEXzs4wDNN8j5kKDMgC60HAxYXzQ+Q8hmHIYrEoLS1NO3fu1JIlSxQXF6eCBQtq4sSJKlCggKNLNCXrfsfDlZGRIYvFwr5+iJx9H/OX2UlZz0muXLmiL774Qi+99JJCQkJ09uxZB1dmLtae2u+++0716tXT4sWLdf36dVksFluwpcc8eyUlJenWrVuOLsOppaenS5I++eQTvf7667p586bi4+O1a9cueXl56c6dO9qzZw+9uVlk/f+emJiobdu2qV27dmrfvr1mz56tpKSku9oh+2RkZMjFxcUWutLT09nP2WDbtm1q1KiR1q1bJ0l2+9gZf7Ek3Dopi8WipKQkPf/885o4caLc3Nz05Zdf6uDBg5KkkydPKj4+3sFVOj9rgL1z545++ukn9evXTw0aNFDv3r21Zs0apaam2h0EkDUZGRnatm2batasqc6dO+uFF15QRESEJAJCVri5/XbzyXfffVchISFavny5JKlly5by8PBQZGSklixZomPHjjmyTKdl/WP/7rvv6qWXXlKVKlV06tQpzZs3T7lz59bt27cVFxfHcSEbWP//JyUlaeXKlerTp4969eqlVatWSZJcXV1t+5ljRdalpKQoPT1dISEh8vf314svvqgTJ05Ikl1HjrMEXcKtE7L2ynz66ac6d+6cIiIi1LVrVxUtWlQtW7aUYRhas2aNFi1aZGuLzPt97/jatWvVtm1bjRs3Tm3bttWVK1fUv39/1a1bV2PGjNHhw4cdXK1zsn4/FyxYoJdeeklt27ZV8eLFtW3bNhUqVEiGYeiHH35QYmKigyt1PidOnJCrq6uefvppJSQk6Pvvv1fv3r0lSXnz5tW2bduUmpoqiVCQWa6urpKkjz76SJMnT9bbb7+tkiVLqmPHjpKk77//Xj169OC48IAyMjKUkpIi6bd9PXToUF25ckW3b99Wr169lDdvXvXp00f79++XJE4mHkCLFi20bNkyLVu2TC+++KJmzJihihUrKjg4WG+99ZaioqLk4uLiNEPxnKNK2LF+uVatWqXu3bvLxcVFs2fPVuPGjVWgQAEZhqHr169r3759toMwMs96hvrOO+/o2rVrmjt3rt544w1NnjxZ06ZNU8eOHRUREaHw8HCNGDFCu3btcnDFzsf6x+j9999Xr1699L///U9FixZVw4YNVbBgQZ0/f17Tp0+39dLg/nl4eKhw4cI6fvy4Fi9erMDAQFWtWlWSdPr0aV2+fFn169eXRCjIDOuJwPbt2+Xj46P//Oc/Onv2rA4ePKinn35aklShQgWdP39eefLkcWSpTs/FxUWenp6SpOnTp+vdd9/V2rVrNX/+fO3Zs0dvvfWWzp07pzp16ui5555zcLXOzdXVVcWKFVOJEiV08uRJtW3bVsOHD1etWrU0f/58BQUFqUOHDpoxY4ZT9N66OboAZJ7FYlF6erqqVq2qixcvSpLWrl2rhQsXSvrtgLBlyxa98MILkn7rHSPkZp51n504cULVq1dX7ty5Jf0WGh5//HG99dZbio2NVcuWLTV//nwNGTJEe/fuVb58+RxZtlNxcXHRjRs3lJCQoLZt20qS5s6dq6+//lqSVKxYMcaRZ5L1YsegoCA1aNBAH3zwgY4cOWI7HoSHh2v69Onq0KGDJCktLc02jAF/z3oi4Ofnp+LFiys2NlarVq1SzZo19cgjj0iS9u7dq/j4eJUrV86BlTq35cuXa+vWrXr55ZdVpkwZ9evXT0FBQfL09JSnp6cqV66s4OBg9e7dW0ePHlVAQICjS3Zqqampcnd31/jx45WRkaGlS5cqT548iomJ0U8//aS33npLa9euVVRUlIYOHerocv8WPbdOJj09XWlpaXJ1dVWLFi105MgRvfXWW/Lx8VGDBg2UlpamFStW6MyZM+rTp48kEWwfgGEYatq0qebOnatdu3bZfsaVpIIFC+r48eOqW7euvvjiC7m6uur48eMOrNY55cqVS8HBwfrpp5907Ngx5c2bV40aNZIkRURE6MiRI7Yghns7e/asEhIS7C52HDRokK5du6Zz585p+vTp6tmzp1q2bCk3Nze9/vrrkuQ0PzPmNGXKlJGbm5v69eunyZMn6z//+Y8k6ejRo5oxY4Z69uzp4Aqd27Vr1xQaGqpatWqpRo0a2rp1q7788ku7Ni4uLipcuLCaNWumsmXLOqhSc3B3d5ckHTlyRHXr1rX96lCgQAHVrVtXb775pp566inNnTvXkWXeN6YCcxLWK0R/Ly4uTqNGjdJnn32m3Llza9iwYTpw4ICuXr2qHj166LXXXqPXNhtcv35d/fv317Vr19S9e3dVrVpV8fHx2rlzp2bPnq1bt24pKipKFSpUUHh4uEqWLOnokp3OO++8o+nTp8vFxUWNGjXSggULdOjQIb377ru6ffu21q5d6+gSc7zOnTsrISFBjRs3VvPmzVWrVi3bth07dmjDhg06e/asWrdurW7dusnb29uB1TqfW7duKX/+/HbroqOj9dJLL2nHjh2qVKmS0tLS9PPPP6thw4b6+OOPVaRIEccUawKJiYm6ePGijh49qtDQUB08eFBHjhxRo0aNNGjQIHXr1s3RJZpOWlqaRowYoU2bNmnz5s0qVaqUbdvNmzdVp04drVixQsHBwQ6s8v4Qbp3EsmXL9Oqrr6pXr17q0qWLKlasaNsWHh6uTz/9VLt371bdunX11FNPqWHDhvLw8GDexQdk3X8nTpzQ+++/r9WrV8vLy0tubm7y8fHR+PHj1alTJ02aNElLlizR0aNHHV1yjhcZGan4+HgFBQXZhnpI0scff6yvv/5aUVFRypMnjxITE/XEE0/o9ddfV6VKlRxYcc53584dTZ8+XSdOnNDZs2eVnp6ukiVLql69emrTpo2CgoJsba3faY4NmePv768aNWroueeeU8OGDeXj4yNXV1ddunRJa9eu1cGDB5UvXz498sgjGjx4MJ0K2SgxMVFnz57VDz/8oHXr1iksLEwZGRlq06aN+vbtqyZNmji6RNM4c+aM+vbtq8KFC6tz584qV66c3NzctGjRIn3zzTeKjo52dIn3hXDrJDZs2KDly5frzJkzunLlikqWLKm2bduqc+fOdmdXd+7cUa5cuRxYqbnEx8fLy8vLrtd8y5Ytyps3rypVqqQ8efJoz549GjVqlF544QX17dvXgdU6h44dO+r8+fNq166d6tSpo3LlyqlUqVJyc3PTgQMHdOLECV27dk0FChRQSEgIASwTkpOTtX//fu3atUuHDx/WpUuX5ObmpvLly6thw4Zq1qyZihUr5ugynU56eroWLFigpUuXasuWLSpSpIj69eun1q1b64knnnB0eaZk/dXROutHuXLllJGRoRs3bigiIkL79u3TkiVLlJqaqh9//NHR5ZrK3r17NWXKFJ06dUre3t46deqUKlasqLFjx6pz586OLu++EG6dSHx8vE6ePKmDBw/qhx9+0IkTJ5SUlKSKFSuqQ4cO6tSpk7y8vBxdptOzHlSXLVumhQsXateuXSpfvryeeeYZ9ejR466fJqXfpgsrUqQI4xfvQ1hYmBYtWqRNmzbpzp07Cg4OVqNGjVS/fn1VqlRJefPmdXSJTsd6GP/9icDVq1e1f/9+ff/99zp27Jji4uKUnp6uPn36aPDgwY4q1emdPXtW/fv3186dO2WxWBQUFKQePXqoW7duCgwMtPs1Ag8mKSlJzZs318CBA9WjRw/bzAnSb9/56Oho3blzR4GBgQ6s0jzi4+N1+/Zt3b59W0FBQTp27JiOHTumSpUqydfXV76+vo4u8b4Rbp3UxYsXdfz4cR0+fFj79+9XRESEPD09FRwcrJkzZxJyH1BCQoKKFy+utm3bqkGDBtq3b5/WrVunpKQktW3bVj169FDnzp356fEBrVmzRgsWLFBYWJg8PT1VvXp1NW3aVJUrV1aZMmVUsGBBR5folG7fvm13khAZGanvv/9eGzZs0LPPPquWLVv+6Th+3Jt1GEeHDh0UGBioSpUqqVSpUlq/fr0WLFig1NRUBQcHa/z48WrRooWjy3Vq1g6Gjz76SJ9//rl27dql/Pnz2w2pOXz4sMqWLcvsNA/Iuk/XrFmj119/XYZh6NatW3rllVc0aNAgR5eXZYRbJ2H9z75z507bleRW1rlW9+7dqxs3btx1RSnun/U/+hdffKHZs2frhx9+sG27cuWKtm7dqvnz5ys0NFSXL192qjPZnMJ6l5vfTz9169YtLV68WMuWLVNERITy5Mmj7t2763//+58DK3Ue1uPD4cOHtXTpUq1atUqJiYlq1qyZQkJCbPPZImusJwJhYWFq06aNfv31V7sL8n744Qd17NhRhQoV0vTp09W0aVMHVuv8rMfh5s2bq3Hjxvrvf/9rtz0pKUnvvPOOihcvroEDBzqoSudn3c8XLlxQnTp1NGrUKNWqVUuNGjXShg0b1KJFC23YsEH58+dX7dq1nepkmMkNnYSrq6tSU1PVq1cvpaenq0OHDnrmmWfUoEEDBQUFKSgoSG3atFFsbKykP59dAfevfv36On36tO0K6YyMDPn6+qpnz57q0aOHLdhyUU7m/f4uN7/88osMw9Cjjz6qF154QS+88IJ++eUXzZ49m1knMsH6C8Jzzz0nNzc324T2S5cuVYMGDRQSEqKpU6eqQIECjizTaVm/r8ePH1eRIkWUlJQkb29v20lF7dq1NWLECBUuXJhgmw0sFotSU1NVokQJhYeH29Zbp8HMnTu3Vq1a5dQ9izlBRkaGXF1dNWvWLJUrV04jRozQ999/r2LFiqlBgwZKT0/XsWPH9NNPP9nNvuIMSD9OwHqL0p9//lmtW7dWfHy8Nm3apHbt2qlMmTIaP368IiMjlTt3bvn5+Uli7sqssAbVqKgo1a9fX9OmTdPWrVsl/f/9aRiGXFxcVLx4cUnc2SmzrN/lI0eOqF+/furUqZPq1aunRx55ROPHj9eNGzdUunRpTZkyRSEhIQ6u1rn88MMPOnfunLZt26bRo0dr9OjROnDggFavXq0NGzZo9+7dji7R6bVu3VpxcXGaPHmy7ty5YzcsKTw8nH2cjdzd3dW6dWutX79eK1eulCS5ubnJYrFo06ZNioiIUK9evRxcpXOzfn8vXryoatWqSZLefvttderUSbly5ZKrq6uuXr2qxMREpxuCx7AEJ2DthW3VqpWqVq2qLl26yMvLS2fOnNGSJUu0aNEiubu7q06dOnr11VfVsmVLSQSvrIqKitI777yjgwcP6sCBA6pdu7YGDhyobt26cTvNB2S9G1bt2rXl4+Oj5s2bq1y5cgoLC9OyZcv06KOPau7cudxtKBOsx4dDhw5p1qxZmjp1qgoWLKikpCTlypVLKSkp6t27t1JSUvTdd985ulynkpycbHcRkyQtWbJEr776qkqWLKkaNWqoevXq2rlzpxYuXKjNmzc7XQ9XTmU9ER42bJgWL16sRx99VDVr1lRCQoL27t2rdu3a6cMPP3Rwlc4rIyNDFotFFotFixYt0qxZs7R9+3YVLVpU27dvV6VKlZSYmKhy5crp/fffV9euXR1dcqYQbnM4a2/iuXPnVKZMGZ09e9Zu6q+YmBgNHDhQPj4+Sk5O1smTJzVv3jy7eXDx15KTk/Xzzz/b7bO0tDRdv35dhw4d0qJFi7RhwwalpqaqRo0a+uCDD1SlShXHFeyE4uPj5enpKQ8PD8XGxqpMmTI6cuSIrQc8OTlZBw8eVI8ePdSnTx+9/fbbnJxlUvv27bV371598skn6tGjh90265XmX331FTd2yYRnn31Wb7/9tooXL267PakkrV+/XuvWrdOpU6d0+vRp+fn56ZVXXnG6AOAsVqxYoe+//16HDh2Sq6urRowYoSZNmnAxWTb59ddf1aFDB509e1a5cuXSyZMnFRkZqZkzZ+rw4cN2Q0OchgGnEBYWZjz22GPG1q1b79q2atUqo0uXLsaJEyeMRx991Bg/fryRnp7ugCqd08yZM43KlSsbhmEYV69eNX755Re77SkpKUZkZKQxb948o0aNGsbmzZsNwzCMjIyMf7pUpzV+/HgjJCTEWLp0qbF+/XrjySefNE6cOHFXu2nTphlVq1Y1UlJSHFCl87B+96z/zyMjI41OnToZwcHBhouLi9GhQwfjm2++MSIjI41XX33V6NChg3H06FHDMAwjOTnZYXU7kytXrhhNmzY1DMMwbt++bQwdOtTYtGmTcf36dcMwDCM1NdU4d+6ckZyczD7NJtbvc0xMjHH48GFj06ZNxoEDBzgeZKObN28aM2bMMI4cOWKkpaXZ1sfExBijR482Hn30UcNisRhFixY1OnXqZOzYscOB1WYdPbdOIiEhQU899ZQuXbqkiRMnqnr16rbJ2F944QWdP39e69ev1xtvvKGDBw9q3bp1Dq7YuVy6dEn+/v4aOXKkpk2bpo4dO6pnz55q2rSpChUqZGvHTTIyzzAMjRw5Uj/88IOSk5NVvnx57d27V02bNtXkyZPtblE6atQohYWFMXbxPsTHxytfvny2nthz587pzJkz2r9/v/bt22e7FXehQoX05ptvcvHNAzh58qTq1KmjO3fuqGzZsurSpYvat2+v8uXLy9PT027mDzy4nj17auXKlfLz85O/v79KlSqlunXrql69eqpatSrXlDyAhQsXasyYMapYsaLKly+vWrVqqVq1aipbtqwMw1BkZKRiYmIUGxur+vXr3zUsx1kQbp3IL7/8omHDhunSpUuqWLGivLy8dODAAcXExOiTTz5R69at1axZM9WoUUNTpkxxdLlOwTAM20Vi0m9TzKxZs0bz58/Xli1b5O3trY4dO6p3796qUaMGY24fQGxsrDZs2KB169bpxx9/tF24V7NmTQUFBenIkSOKiIjQiBEj7pruDvb27dunrl27Kioq6q5hBhkZGYqIiNDJkycVFham48eP6/z58ypYsKDq1KmjYcOGqUSJEg6s3nmEhobK3d3ddnvX06dPa+bMmVq6dKmuXLmihg0bqlOnTurYsSM3EnhA1rHjy5cv19ChQ/Xtt9/Kw8ND27ZtU1hYmC5duqS8efPK19dXM2bMYA7sLEpPT9eWLVu0ceNGHThwQHfu3JG/v7+qVq2qJ554QtWqVbPr0HFWhFsnc/PmTS1fvlwbNmyQm5ubvL291bdvXzVs2FBLlizR8OHDFRYWZjcuF/f2zTff6ObNm2rZsqVKlChhd/OLK1euaOnSpfrqq6909OhR5c+fX8ePH2du20z64wmEJNsvDdarns+cOaNcuXJpzJgxevXVVx1YrXP45Zdf9Ouvv6pJkyb65ptv1Lt3bz333HN69tln7ea0TUxM1MmTJ3X8+HEdPHhQoaGh+vzzz9WgQQMHVp+zGf93nUNYWJiGDh2q559/XgMGDLhr2r/Tp0/r/fff12effaYFCxaoZ8+eDqza+Vn376RJkxQfH6/JkyfbtiUnJ2vv3r1as2aNYmJimMs9m8TExGj9+vXauHGjTp06JYvFojJlyqhGjRqqUqWKGjZsaBtn7mwIt04gKipKGzduVGBgoKpUqWI7q0pKSrLd6vHOnTtatGiRLl68eNeE17i35557TvPmzVORIkXUsmVLdenSRVWrVpWvr6/d8IOTJ09q48aNGjlypAOrdX5r1qxRkyZN7O6e9eOPP2rbtm1auHChnnnmGY0YMcKBFTqfsLAwhYaGaseOHTp8+LCKFCmirl27KiQkRI8++qit3a1btxQREaGaNWs6sNqcz9qD2LVrV3l7e2vq1KkqVKiQDMPQ8uXLNW3aNJ08eVI9evTQxx9/LHd3d+YVzybp6el655139NNPP+nrr7/+0zYMDXtw1llrfi8yMlJr167Vli1bFBUVJRcXF4WGhjrt3NiE2xzK+lPj1q1bNXr0aP3666+6ffu28uTJo9atW6tnz56qU6eO8ufP77RnVjlFWlqa5s2bp08//VSHDx/WI488os6dO9vG1BUqVIgxddng8OHD6ty5s8qUKaNq1aqpXbt2dsMP0tLSlJiYaHfnJ/w56/EhKipKixYtUq9evZSWlqYTJ05o69at2rx5s6KiopQvXz5t2LBB5cuXd3TJTsUwDPn4+GjLli22qb2WLFmiN954Q6VLl1bz5s31ySefqEuXLpo6dSrhNpusX79eAwcO1I0bN9SvXz/16NFDVatW5ZjwkBw8eFARERGqXbu2SpcubVv/ww8/6MSJE7abwTgjwm0OZT1YNmnSRKVKldJ///tf+fn5admyZZo7d64OHjwoHx8fjRo1SmPHjv3Tn37x1wzDUHp6ul1wvXz5smbOnKmvvvpKUVFRqlatmrp27aomTZowf+UDunjxotatW6fjx48rPDxcsbGx8vPzU6tWrdS8eXNVqFCBO75l0vDhwxUeHm672Yj028WnUVFROnz4sLZs2aJPP/2U3sVM2rVrl4YOHap169YpICBAcXFxatu2rYKDg/Xpp59Kkv773/9q3759WrRokYoWLergis0hOjpay5Yt0969exUeHq4CBQqobNmyql27tqpXr64qVaowjd0DsB4Drl+/rsGDB2v37t2yWCy6fPmyHn/8cY0ePVp9+/Z1dJnZ4x+alQFZkJKSYjRu3Nj48ccf79oWFRVljB071pg9e7ZhGIbdlB7InHtN6XXw4EGjf//+hsViMZo1a/YPV2Ved+7cMfbv3298/PHHRoMGDYw8efIY/v7+xrJlyxxdmtNITU01DMMwPv74Y+Odd965Z7uEhIR/qiRTOXv2rFGlShXjyy+/NFJTU40hQ4YYFStWtDsWr1271ihXrpzjijS548ePG2+//bbRokULo2bNmkblypWNsLAwR5fl1Kw5YeTIkUa1atWMxYsXGxcuXDAOHTpkDB482ChUqJDx/vvvO7jK7EHPbQ5kHQ9z5swZffHFF3J1ddVbb70l6bfeRom7j2UnwzAUERGhw4cP68CBAypXrpy6desmHx8fWxvrVGF/NlYJWffrr7+qZ8+eqly5siZPnmy3z2HP+L9e7aVLl+qXX35Rly5d9Nprr+nYsWNatmwZN27JZn379tXSpUtVrFgx3b59W5999pk6dOhg296rVy+5urpq/vz5DqzS+Rm/+7Xm8OHD+vnnn1W6dGk9/vjjyps3rzIyMrRlyxatX79eU6ZMcdqpqRwpPT1dP/30kypUqCBJatu2rZ5++mn17t3b1sYwDL3yyitatWqV1qxZo6CgIEeVmy0ItzlYq1attHnzZvn4+GjKlCnq2LEjV+pnI2tQXbBggaZNm6azZ8+qVq1aunDhgtLS0vT8889r2LBh8vDwcHSpTsv6h2vatGkKCAhQixYt7ho/N2HCBPn4+HAh2d+wjrMtX768+vfvr0qVKqlHjx6KiYlRcHCwXnjhBXXo0IFpvrLRpk2btG/fPrVv317Vq1e3rT948KC6dOmi5cuXc4FeNhk/frxWrVqlpKQknTlzRp999plTj/nMSdauXatRo0bpiSeeUL169XT06FF5eXlp0qRJkv7/cIWrV6+qUqVK+vbbb+1mXXFGhNscJCUlRe7u7raz2OTkZO3atUtffPGFVq9eLU9PT7Vr1059+/ZVjRo16OXKJsWLF9ewYcMUEhKijIwMnTlzRqtWrdLKlSs1ffp0tW7d2tElOrXY2Fi1a9dOqampKliwoGrWrKnmzZurQYMGSkpKUo0aNTRo0CANHTrU0aXmeNHR0QoICFBkZKRKlCihpKQkHTp0SJ9//rlWrlyp9PR0/ec//1Hnzp3VoUMH22wqyD4HDx7UkCFDVLZs2Xte0Y/7Yw1VYWFh6tatmz766CN17NhRXl5e2rVrl2rWrKmJEyeqTJky6tKlC7+aZVFYWJiWLl2qs2fPKi4uTjdv3tSlS5f04Ycfqm3btrY5g1evXq2ePXvq9u3bDq74wRFuc5AXXnhBzz33nGrVqnVX0L1x44ZWrFihr776Snv37lXp0qV1+vRpBtdnkbVH8fDhw2rRooUiIiLsJgVPT09Xp06d5OPjo88++4ypZx7Q0aNH9cMPPygsLEwRERFKSUlRSkqKYmJi5OPjo3379nGDjL9gDQGTJ0/W4sWLdfTo0bvaWG+SMW/ePIWGhurkyZMqV66cA6o1t5s3b2rnzp2qUKGCypYt6+hynJr114iQkBAlJSVp4cKFmjFjhubOnWv7jr/zzjvav3+/VqxY4eBqnV9UVJR27typ/fv3a8+ePYqNjdUjjzyiEiVKKCUlRQkJCerRo4d69Ojh6FIfGKdBOUR6erquX79uG3YwYsQI1a9fX3Xr1pWfn58KFSqkAQMGaMCAAfr555917Ngxubq63nV3Itwf60lDWlqaihYtqu+//14dO3a0bXd1ddXTTz+t//3vfwTbbFC5cmVVrlxZISEhCg8P1+7du3Xz5k15enqqVatWBNu/Yf2+LliwQKdOnVKDBg3UvXt39enTxzbMw8fHx/aH6cqVKwxhekgKFiyozp07O7oMU7D+7XJ1dbXd4W3evHl6+umnbW1OnDjBbBQPyHpyXKJECfXq1Uu9evXSqVOntGPHDu3fv1979+7VjRs3VL58edvd+JwdPbc5UHx8vOrUqaPTp0+rWLFi6tChgzp16qTg4GAVLlyYeW2zUWpqqnr27Kno6GiNHz9elStXVtGiRRUfH6++ffsqb968mj9/PheSZZK1Z9z4v3uVL126VF5eXipfvrxq1Kih/PnzKzU1le/yfbDuyyNHjqhmzZr6/PPPtX37du3YsUMxMTF64okn1L9/f3Xq1MnRpQKZYv1ur1y5Ui+++KI++ugj9enTRxcuXFCBAgUUERGhOnXqaN26dapTp46jyzWFP04JmJKSoiNHjmjTpk26fv26PvroIwdWl30ItzmA9T/4tm3blJycrNatW8tisSgmJkZz5szR119/rZMnT6p8+fJ68skn1alTJ7uLG/BgwsPDNWTIEJ06dUq1a9dW0aJFFRoaqoCAAH322WeqUKECc4RmkvUXhRkzZmj27NlKSkrS7du3lZqaqscff1zjx49XixYt+OXhPvz+p9uEhAQtXrxYN27c0K+//qr9+/dr/fr1CgsLk6urq9q1a6dnn31W9erVc3TZwF+y/t0LDw9X+fLlNWbMGK1evVoZGRkaM2aMUlNTtWLFCnl6emrjxo2OLtfpGYahAwcOaOPGjYqOjtZjjz2mVq1a2Q1d+v1dT50d4TaHuHHjhu32ryNGjJCnp6ctTBmGoZiYGM2aNUuvv/66Ro4cqffee48J77NZaGiovv76axmGoYoVK6pTp0567LHHHF2WUytYsKDGjx+vPn36qGDBgjp06JAmT56s0NBQfffdd2ratKmjS3QaLi4uWrt2rdq2bWtbl5GRoWvXrunnn3/Wnj17tHjxYvn7+2v9+vUOrBS4P3FxcSpfvrw2btwoLy8vff3119qyZYsSExN17do1PfPMMxo8eDAzgDwA68nxt99+q0mTJskwDAUEBGjr1q3y9/dXcHCwOnfurBYtWsjPz8/R5WYbwq2DWXsE3377bW3evFmLFi2Sv7+/DMPQvn37NG7cOIWHh6tWrVqaM2eOSpYsqYSEBHl5edGb+ICuXr2qr776SikpKapQoYKeeOIJFS5cmN7EB2Q96dq0aZMGDBig8+fPKyMjQxaLxXYy1qxZMwUHB+uDDz5gX98HwzB07NgxVa5c+Z5tUlJSFBUVpVy5csnf35/vMXIs6zFi3bp1eu+997R9+3bbtpiYGJ0/f14VKlSQq6srHTgPyJoTKleurM6dO2vChAnq27evoqKiVK9ePX388ce6c+eOunXrZqrZPxhE6GDW/7jz58/XK6+8In9/f0nS1q1b9eabb+rOnTuaOHGiFixYoMGDB2vt2rW2i28Itpln/YO/evVqvfnmm7p586ZcXFx048YN+fv768UXX9Tzzz/v6DKdmvU7bRiGPD09tX//ftWqVUuGYSglJUUeHh5q3769lixZQvi6TxaL5Z7B1hoUPDw87O4Pz75FTmU9RsTHx6tgwYJ2F0AWKFBABQoU4JfJbGAYhlxcXHTx4kVdvXpVgwYNkvRbvpg/f76aNm2qhIQEXb58Wa+99pqDq81epCMHs1gsunjxotzd3fX444/b1r///vsqXry4NmzYoEGDBmngwIG6dOmSwsPD+Q//AKz7bty4cWrSpIm2b9+uM2fOKDw8XG3atNGIESM0c+ZMB1fp/AzDsN2wYdiwYdq3b58tgF28eFGrV69mXGg24XgAZ2D9kfjUqVM6cuSIrl27po8++kjr16/XSy+9pLCwMCUnJ9va871+cNZ9GB4errJlyyotLU179+5Vvnz5bHcga9WqlZKTk1WmTBlHlprt6LnNAfLly6dSpUpp5cqVqlatmmbPnq2DBw9q2bJlKlSokCSpXr16+u9//8v0Pg/IxcVFUVFRunTpkkaMGCF/f39lZGSoRIkSeu+995SQkKC1a9fqmWeeuetOWvhrvx8mY7FYlJqaqnXr1mnMmDEKCQmRh4eHypYtq5MnTypXrlwaNWqUgysG8E+x9sSGhISofPny+uijj9S6dWsVKlRIP/30k1555RVVrlxZtWrVUq1atZz+9q85SfPmzZUnTx55eHgod+7ccnFx0eHDhxUQEKANGzYoJibGdLMBMeY2h5gyZYrGjx+vggULysXFRS+99JLGjBljt33JkiU6fPgwY20f0MmTJ9W9e3eNHj1affr0kSTbtFQ7duxQ79699csvvzBNVRa988472rVrlxITE1WwYEEFBQXJ19dXt2/fVnh4uMqVK6dBgwbZhuAA+HcwDEN58uTRvn37VKVKFUnSqFGj5Ofnp6tXr2rfvn22oUuDBg1Sz549HVuwCaWkpOjpp5/WL7/8osTERCUmJmrOnDlq06aNo0vLVuaK6k5s7Nixat26tdatW6cGDRrY3df5559/1vLlyzVkyBBJ///nHWTN448/ripVqui1116Tt7e3OnXqJHd3d12/fl2LFy/WY489Jnd3dy7IuU/WHpmoqChNnjxZ8+bNU6NGjeTm5qaLFy/q6NGj8vf318svv6zx48c7ulwA/zDrMeKzzz5TyZIlbcH2/Pnz+uKLL3T27FkVKFBA8fHx2rx5s7755hu78ePIHunp6fLw8NB7772nb775RgkJCWrYsKHpgq1Ez22Od+PGDXXu3Fl58+bVqlWr6E3MJOtB9cqVK5ozZ45u376tKVOmKCkpSUOGDNGOHTuUO3dulS5dWr/++qsk6ZNPPlGDBg0It/fJ+kvCiBEjFBkZqWeffdZ2t7fTp09r8+bN+vjjj5WamqqVK1fa/rAB+HewHiNq1qypevXq2W4UMHnyZK1fv17bt2+XxWLhePsQrFy5UtOnT1eBAgXUsGFD1a5dW1WqVDH9nTcJtzlccnKyduzYIV9fX1WpUoUhCZlk3V/9+/fXnTt31KNHD7Vr107SbycOe/bs0dGjR3X+/HkVLVpUAwYM0COPPOLYop2QYRgqVKiQFi1apFatWt21/fr166pbt646d+6sqVOnciU08C9z+/ZtVahQQcWLF1fVqlXVsWNHPf/885o0aZLtdrtpaWnKyMiQh4eHg6t1btaOmVWrVmngwIFq0KCB0tLStGfPHrm5ualu3bpq3769KleurCpVqpgyUxBuYXpXrlxRpUqVtGnTpnv2Gm7btk0NGjSQu7s7wSsTfv9z4/vvv69Tp04pLS3NNj+lYRjKyMiQq6ur+vfvr5SUFM2ePds0d8EBcH+sczWvWbNGu3fv1tWrV/XTTz9pwIAB6tixo5544glCbTaxdup07NhRQUFBeu+99yT9dvKwdOlSffXVV9qyZYuaNGmiLVu2OLjah4MxtzAt63/wzz//XIGBgXcF29+H2AkTJqh3794aMGAAwTYTrPtw9uzZatmypSTZrro1DEOGYdh+aqxZs6aWL19OsAX+haxzNVeuXFmJiYk6fPiwFi9erGPHjumHH36w9eg++eSTdtNiIvNcXFyUkZGhChUqqGLFirb1bm5u6tmzp3r27KmrV6/q3LlzjivyITNfXzTwf6w/tZw8eVK1a9dWamqq3cV4vw+xHTp00IEDB/7xGp2di4uLbt++ratXr+rAgQMaOnSovv32W924cUMWi8Xu566dO3cqMDDQgdUCyAny5MmjJ554QjNmzNDy5cs1evRo2+13Dx065OjynNbv/75t2rRJe/bs0fTp0xUREaG0tDS7dkWLFlWtWrUcUeY/gp5bmF6FChW0dOnSuy7G+33P7datW9WoUSNJ4kKyTPLy8tLq1au1evVq7d69WwcOHNCcOXNUvXp1NW/eXPXr15enp6c2bNig9evXO7pcADlIoUKF1KVLFz355JM6f/68ihQp4uiSnJbFYlF0dLT8/PwUERGh8PBw3bp1S927d1ffvn3VuHFjlS5dWnnz5nV0qQ8dY25heuvXr1e7du304Ycf6tlnn7W7OYNhGDpy5Ijq16+vn3/+WSVKlGDM7QNITEzUwYMHtXTpUp04cUJJSUkqVaqUMjIytH37dl2/ft3RJQKAqVj/Zm3btk2TJk2yG0cbHh6uqVOnasWKFXJxcVHr1q3VqlUrde/eXfny5XNg1Q8X4Rb/Cs8++6yWL1+uQYMGqVOnTgoICFChQoW0e/duTZw4Ub6+vlq6dCmzUWSjGzduaMeOHVq1apW2bt16141JAAAPzvp3q1WrVgoMDNSnn34qSdq/f7/c3NxUrVo1SdLy5cv1ySefaNeuXUpISDD1dGCEW/wr3Lx5U2+++abmzZunlJQUBQYGKjY2VpcuXdLAgQM1atQolSlThnD7EBiGoQsXLqhw4cLKkyePo8sBANMxDEOenp7av3+/7eLpOnXqqEePHho+fLhd23/D3znCLf5Vzpw5o127dmnPnj3y8vJShw4d1KxZM4YhAACcjnVIwty5c/Xee+/p9OnTkqRLly6pbNmy+vHHHxUUFGRrV7p0aX355Ze2a0zMinCLfz3G2AIAnNG97v42adIkbdq0STt27JBhGHJxcdHu3bvVokULJSUlObjqh8/c/dLAfSDYAgCc0R+nYxwyZIhCQ0M1d+5cvfDCC3ZTMs6aNUsdOnRwcMX/DHpuAQAAnNS97v7Wv39/derUyTYdY/78+bV+/XrVq1fP0SU/dIRbAAAAE/j93d/+zdMxEm4BAABM5saNG9q5c6e+++67f910jIRbAAAAk/o3TsdIuAUAAIBpMFsCAAAATINwCwAAANMg3AIAAMA0CLcAAAAwDcItAAAATINwCwAPSb9+/WSxWGSxWOTu7i5fX1+1aNFCX3zxhTIyMh7qe0+YMMH23vdazp0791BrAABHYCowAHhI+vXrpytXrujLL79Uenq6rly5oo0bN2ry5Mlq0KCBVq9eLTc3t4fy3vHx8UpISLA9rlmzpgYOHKgBAwbY1hUpUkSurq4P5f0BwFHouQWAh8jT01N+fn4qXry4qlWrpldffVWrVq3Shg0bNG/ePEnS+fPn1bFjR+XNm1fe3t7q1q2brly5Yvc6s2bN0qOPPioPDw899thj+vrrr+22WywWffrpp+rYsaO8vLz03nvvyc/Pz7a4uroqX7588vPzU2hoqCpUqKC0tDS71+jSpYv69Okj6bee3ypVqmj27NkKCAhQnjx51LVrV926dcvuOV9++aXKly+vXLlyqVy5cpo5c2b27kAAyCTCLQD8w5o2barKlStrxYoVMgxDnTp10s2bN7Vz505t3rxZZ8+eVffu3W3tV65cqZdeekkvv/yyjh8/rueff17PPvustm/fbve6b7zxhjp27Kjw8HA999xz93z/rl27Kj09XatXr7atu379utauXatnn33Wtu7MmTNaunSp1qxZo40bN+rIkSMaMmSIbfvcuXP12muvaeLEiTp16pQmTZqk119/XV999VV27CYAyBoDAPBQ9O3b1+jYseOfbuvevbtRvnx5IzQ01HB1dTXOnz9v23bixAlDkrF//37DMAyjXr16xoABA+ye37VrV6Nt27a2x5KM4cOH37OWUqVKGR9++KHt8aBBg4w2bdrYHk+bNs0oXbq0kZGRYRiGYbzxxhuGq6urceHCBVubDRs2GC4uLsbly5cNwzCMgIAAY+HChXbv89Zbbxl169a9Zx0A8LDRcwsADmAYhiwWi06dOqWAgAAFBATYtj3++OPKnz+/Tp06JUk6deqU6tevb/f8+vXr27Zb1ahR477ff8CAAQoNDdXFixcl/Ta8wHoBnFXJkiVVokQJ2+O6desqIyNDp0+f1rVr13ThwgWFhIQob968tuXtt9/W2bNn739HAEA2ezhXMgAA/tKpU6cUGBhoC7l/9Mf1f2zzZ8/z8vK67/evWrWqKleurPnz56tVq1YKDw/XmjVr/vI51vezWCy22R7mzp2r2rVr27XjIjUAjkTPLQD8w7Zt26bw8HB16dJFjz/+uM6fP68LFy7Ytp88eVKxsbEqX768JKl8+fLavXu33Wvs3bvXtj2r+vfvry+//FJffPGFmjdvbtd7LP12odulS5dsj/ft2ycXFxeVLVtWvr6+Kl68uH755ReVKVPGbgkMDHygugDgQdBzCwAPUXJysqKjo++aCqxdu3bq06ePXFxcVKlSJfXq1UvTpk1TWlqaBg8erEaNGtmGGYwePVrdunVTtWrV1KxZM61Zs0YrVqzQli1bHqi2Xr16adSoUZo7d67mz59/1/ZcuXKpb9++eu+99xQXF6cXX3xR3bp1k5+fn6TfZlR48cUX5e3trTZt2ig5OVkHDx5UTEyMRo4c+UC1AUBW0XMLAA/Rxo0bVaxYMT3yyCNq3bq1tm/fro8//lirVq2Sq6urLBaLvvvuOxUoUEANGzZU8+bNVbp0aS1ZssT2Gp06ddJHH32kd999VxUqVNDs2bP15ZdfqnHjxg9Um7e3t7p06aK8efOqU6dOd20vU6aMnnzySbVt21YtW7ZUcHCw3VRf/fv312effaZ58+apYsWKatSokebNm0fPLQCH4iYOAPAv1qJFC5UvX14ff/yx3foJEybou+++05EjRxxTGABkEcMSAOBf6ObNmwoNDdW2bds0Y8YMR5cDANmGcAsA/0LVqlVTTEyMpkyZoscee8zR5QBAtmFYAgAAAEyDC8oAAABgGoRbAAAAmAbhFgAAAKZBuAUAAIBpEG4BAABgGoRbAAAAmAbhFgAAAKZBuAUAAIBpEG4BAABgGv8PKVydXTlfOn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40" name="AutoShape 8" descr="data:image/png;base64,iVBORw0KGgoAAAANSUhEUgAAArcAAAIACAYAAACYUkS6AAAAOXRFWHRTb2Z0d2FyZQBNYXRwbG90bGliIHZlcnNpb24zLjUuMiwgaHR0cHM6Ly9tYXRwbG90bGliLm9yZy8qNh9FAAAACXBIWXMAAA9hAAAPYQGoP6dpAABT2ElEQVR4nO3dd3QUZf/+8WtTgUBCTwgEDBIECb2D9M5DFSmCFA2gNAWkiD4ijwoINhQEAQsi0gXpEDpSIk0gFDFgEAKEGpKQhNT5/eF39+eKKAnBzY7v1zlzDjtz7+5n5yyTa+695x6LYRiGAAAAABNwcXQBAAAAQHYh3AIAAMA0CLcAAAAwDcItAAAATINwCwAAANMg3AIAAMA0CLcAAAAwDcItAAAATINwCwAAANMg3AJAFh07dkzPPvusAgMDlStXLuXNm1fVqlXT1KlTdfPmTUeXJ0lauHChpk2bdt/tGzduLIvFYlty586typUra9q0acrIyLC169evnx555JEs1TRz5kzNmzcvS88FgL9DuAWALJg7d66qV6+uAwcOaPTo0dq4caNWrlyprl276tNPP1VISIijS5SU+XArSaVLl9a+ffu0b98+LVmyRMWLF9eIESM0bty4bKmJcAvgYXJzdAEA4Gz27dunQYMGqUWLFvruu+/k6elp29aiRQu9/PLL2rhxowMrfDC5c+dWnTp1bI/btGmjcuXKacaMGXr77bfl7u7uwOoA4K/RcwsAmTRp0iRZLBbNmTPHLthaeXh4qEOHDrbHGRkZmjp1qsqVKydPT08VLVpUffr0UVRUlN3zHnnkEfXr1++u12vcuLEaN25se7xjxw5ZLBYtWrRIr732mvz9/eXt7a3mzZvr9OnTds9bt26dfv31V7uhBpnl7u6u6tWrKzExUdeuXbtnuzt37mjcuHEKDAyUh4eHihcvriFDhujWrVt2n/HEiRPauXOnrZ6sDm8AgD9Dzy0AZEJ6erq2bdum6tWrKyAg4L6eM2jQIM2ZM0dDhw5Vu3btdO7cOb3++uvasWOHDh8+rMKFC2eplldffVX169fXZ599pri4OI0dO1bt27fXqVOn5OrqqpkzZ2rgwIE6e/asVq5cmaX3sDp79qzc3NxUoECBP91uGIY6deqkrVu3aty4cWrQoIGOHTumN954wzbEwdPTUytXrtRTTz0lHx8fzZw5U5L+9AQBALKKcAsAmXD9+nUlJiYqMDDwvtr/9NNPmjNnjgYPHqzp06fb1letWlW1a9fWhx9+qIkTJ2aplscff1wLFiywPXZ1dVW3bt104MAB1alTR48//rjy588vT09Pu2EG9yMtLU2SdO3aNX388cc6fPiwunbtqty5c/9p+9DQUG3atElTp07V6NGjJf02RCMgIEDdu3fX/PnzNWDAAFWtWlW5c+eWt7d3pmsCgPvBsAQAeIi2b98uSXcNN6hVq5bKly+vrVu3Zvm1fz/0QZIqVaokSfr111+z/JqSdOLECbm7u8vd3V3+/v56//331atXL82dO/eez9m2bZukuz9n165d5eXl9UCfEwAyg55bAMiEwoULK0+ePIqMjLyv9jdu3JAkFStW7K5t/v7+DxRECxUqZPfY+vN+UlJSll9Tkh599FEtXrxYFotFuXLlUmBgoPLkyfOXz7lx44bc3NxUpEgRu/UWi0V+fn62/QAADxs9twCQCa6urmrWrJkOHTp01wVhf8YaQC9fvnzXtkuXLtmNt82VK5eSk5Pvanf9+vUHqDjzcuXKpRo1aqh69eqqUKHC3wZb6bfPmZaWdtcFZ4ZhKDo6OsvjigEgswi3AJBJ48aNk2EYGjBggFJSUu7anpqaqjVr1kiSmjZtKkl2Y2Ml6cCBAzp16pSaNWtmW/fII4/o2LFjdu1+/vlnuxkQMsvT0/OBe3Lvh/Vz/PFzfvvtt0pISLD7nP9UTQD+nRiWAACZVLduXc2aNUuDBw9W9erVNWjQIFWoUEGpqan68ccfNWfOHAUHB6t9+/Z67LHHNHDgQE2fPl0uLi5q06aNbbaEgIAAjRgxwva6vXv31jPPPKPBgwerS5cu+vXXXzV16tS7furPjIoVK2rFihWaNWuWqlevLhcXF9WoUSM7doOdFi1aqFWrVho7dqzi4uJUv35922wJVatWVe/eve1qWrx4sZYsWaLSpUsrV65cqlixYrbXBOBfygAAZMmRI0eMvn37GiVLljQ8PDwMLy8vo2rVqsb48eONq1ev2tqlp6cbU6ZMMcqWLWu4u7sbhQsXNp555hnjwoULdq+XkZFhTJ061ShdurSRK1cuo0aNGsa2bduMRo0aGY0aNbK12759uyHJWLZsmd3zIyMjDUnGl19+aVt38+ZN46mnnjLy589vWCwW4+8O+40aNTIqVKjwt5+9b9++RqlSpezWJSUlGWPHjjVKlSpluLu7G8WKFTMGDRpkxMTE2LU7d+6c0bJlSyNfvnyGpLteBwAehMUwDMOx8RoAAADIHoy5BQAAgGkQbgEAAGAahFsAAACYBuEWAAAApkG4BQAAgGkQbgEAAGAa3MRBUkZGhi5duqR8+fLJYrE4uhwAAAD8gWEYio+Pl7+/v1xc7t0/S7jVb/d3DwgIcHQZAAAA+BsXLlxQiRIl7rmdcCspX758kn7bWd7e3g6uBgAAAH8UFxengIAAW267F8KtZBuK4O3tTbgFAADIwf5uCCkXlAEAAMA0CLcAAAAwDcItAAAATINwCwAAANMg3AIAAMA0CLcAAAAwDcItAAAATINwCwAAANMg3AIAAMA0CLcAAAAwDcItAAAATINwCwAAANMg3AIAAMA0CLcAAAAwDcItAAAATMPN0QU4k+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srd+7caty4sU6cOGHXJjk5WcOGDVPhwoXl5eWlDh06KCoq6p/8KAAAAMgBHBpud+7cqSFDhigsLEybN29WWlqaWrZsqYSEBFubqVOn6oMPPtCMGTN04MAB+fn5qUWLFoqPj7e1GT58uFauXKnFixdr9+7dun37ttq1a6f09HRHfCwAAAA4iMUwDMPRRVhdu3ZNRYsW1c6dO9WwYUMZhiF/f38NHz5cY8eOlfRbL62vr6+mTJmi559/XrGxsSpSpIi+/vprde/eXZJ06dIlBQQEaP369WrVqtXfvm9cXJx8fHwUGxsrb2/ve7arPnp+9nxQEzr0bh9HlwAAAEzsfvNajhpzGxsbK0kqWLCgJCkyMlLR0dFq2bKlrY2np6caNWqkvXv3SpIOHTqk1NRUuzb+/v4KDg62tfmj5ORkxcXF2S0AAABwfjkm3BqGoZEjR+qJJ55QcHCwJCk6OlqS5Ovra9fW19fXti06OloeHh4qUKDAPdv80eTJk+Xj42NbAgICsvvjAAAAwAFyTLgdOnSojh07pkWLFt21zWKx2D02DOOudX/0V23GjRun2NhY23LhwoWsFw4AAIAcI0eE22HDhmn16tXavn27SpQoYVvv5+cnSXf1wF69etXWm+vn56eUlBTFxMTcs80feXp6ytvb224BAACA83NouDUMQ0OHDtWKFSu0bds2BQYG2m0PDAyUn5+fNm/ebFuXkpKinTt3ql69epKk6tWry93d3a7N5cuXdfz4cVsbAAAA/Du4OfLNhwwZooULF2rVqlXKly+frYfWx8dHuXPnlsVi0fDhwzVp0iQFBQUpKChIkyZNUp48edSzZ09b25CQEL388ssqVKiQChYsqFGjRqlixYpq3ry5Iz8eAAAA/mEODbezZs2SJDVu3Nhu/Zdffql+/fpJksaMGaOkpCQNHjxYMTExql27tkJDQ5UvXz5b+w8//FBubm7q1q2bkpKS1KxZM82bN0+urq7/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HPqT6/v6BJyrD3D9ji6BABANqDnFgAAAKZBuAUAAIBpEG4BAABgGoRbAAAAmAbhFgAAAKZBuAUAAIBpEG4BAABgGoRbAAAAmIZDw+2uXbvUvn17+fv7y2Kx6LvvvrPb3q9fP1ksFrulTp06dm2Sk5M1bNgwFS5cWF5eXurQoYOioqL+wU8BAACAnMKh4TYhIUGVK1fWjBkz7tmmdevWunz5sm1Zv3693fbhw4dr5cqVWrx4sXbv3q3bt2+rXbt2Sk9Pf9jlAwAAIIdx6O1327RpozZt2vxlG09PT/n5+f3pttjYWH3++ef6+uuv1bx5c0nSggULFBAQoC1btqhVq1bZXjMAAAByrhw/5nbHjh0qWrSoypYtqwEDBujq1au2bYcOHVJqaqpatmxpW+fv76/g4GDt3bv3nq+ZnJysuLg4uwUAAADOL0eH2zZt2uibb77Rtm3b9P777+vAgQNq2rSpkpOTJUnR0dHy8PBQgQIF7J7n6+ur6Ojoe77u5MmT5ePjY1sCAgIe6ucAAADAP8OhwxL+Tvfu3W3/Dg4OVo0aNVSqVCmtW7dOTz755D2fZxiGLBbLPbePGzdOI0eOtD2Oi4sj4AIAAJhAju65/aNixYqpVKlSioiIkCT5+fkpJSVFMTExdu2uXr0qX1/fe76Op6envL297RYAAAA4P6cKtzdu3NCFCxdUrFgxSVL16tXl7u6uzZs329pcvnxZx48fV7169RxVJgAAABzEocMSbt++rTNnztgeR0ZG6siRIypYsKAKFiyoCRMmqEuXLipWrJjOnTunV199VYULF1bnzp0lST4+PgoJCdHLL7+sQoUKqWDBgho1apQqVqxomz0BAAAA/x4ODbcHDx5UkyZNbI+t42D79u2rWbNmKTw8XPPnz9etW7dUrFgxNWnSREuWLFG+fPlsz/nwww/l5uambt26KSkpSc2aNdO8efPk6ur6j38eAAAAOJZDw23jxo1lGMY9t2/atOlvXyNXrlyaPn26pk+fnp2lAQAAwAk51ZhbAAAA4K8QbgEAAGAahFsAAACYBuEWAAAApkG4BQAAgGkQbgEAAGAahFsAAACYBuEWAAAApkG4BQAAgGkQbgEAAGAahFsAAACYBuEWAAAApkG4BQAAgGkQbgEAAGAahFsAAACYBuEWAAAApkG4BQAAgGkQbgEAAGAahFsAAACYBuEWAAAAppGlcNu0aVPdunXrrvVxcXFq2rTpg9YEAAAAZEmWwu2OHTuUkpJy1/o7d+7o+++/f+CiAAAAgKxwy0zjY8eO2f598uRJRUdH2x6np6dr48aNKl68ePZVBwAAAGRCpsJtlSpVZLFYZLFY/nT4Qe7cuTV9+vRsKw4AAADIjEyF28jISBmGodKlS2v//v0qUqSIbZuHh4eKFi0qV1fXbC8SAAAAuB+ZCrelSpWSJGVkZDyUYgAAAIAHkalw+3s///yzduzYoatXr94VdsePH//AhQEAAACZlaVwO3fuXA0aNEiFCxeWn5+fLBaLbZvFYiHcAgAAwCGyFG7ffvttTZw4UWPHjs3uegAAAIAsy9I8tzExMeratWt21wIAAAA8kCyF265duyo0NDS7awEAAAAeSJaGJZQpU0avv/66wsLCVLFiRbm7u9ttf/HFF7OlOAAAACAzshRu58yZo7x582rnzp3auXOn3TaLxUK4BQAAgENkKdxGRkZmdx0AAADAA8vSmFsAAAAgJ8pSz+1zzz33l9u/+OKLLBUDAAAAPIgshduYmBi7x6mpqTp+/Lhu3bqlpk2bZkthAAAAQGZlKdyuXLnyrnUZGRkaPHiwSpcu/cBFAQAAAFmRbWNuXVxcNGLECH344YfZ9ZIAAABApmTrBWVnz55VWlpadr4kAAAAcN+yNCxh5MiRdo8Nw9Dly5e1bt069e3bN1sKAwAAADIrS+H2xx9/tHvs4uKiIkWK6P333//bmRQAAACAhyVL4Xb79u3ZXQcAAADwwLIUbq2uXbum06dPy2KxqGzZsipSpEh21QUAAABkWpYuKEtISNBzzz2nYsWKqWHDhmrQoIH8/f0VEhKixMTE7K4RAAAAuC9ZCrcjR47Uzp07tWbNGt26dUu3bt3SqlWrtHPnTr388svZXSMAAABwX7I0LOHbb7/V8uXL1bhxY9u6tm3bKnfu3OrWrZtmzZqVXfUBAAAA9y1LPbeJiYny9fW9a33RokUZlgAAAACHyVK4rVu3rt544w3duXPHti4pKUn/+9//VLdu3WwrDgAAAMiMLA1LmDZtmtq0aaMSJUqocuXKslgsOnLkiDw9PRUaGprdNQIAAAD3JUvhtmLFioqIiNCCBQv0008/yTAM9ejRQ7169VLu3Lmzu0YAAADgvmQp3E6ePFm+vr4aMGCA3fovvvhC165d09ixY7OlOAAAACAzsjTmdvbs2SpXrtxd6ytUqKBPP/30gYsCAAAAsiJL4TY6OlrFihW7a32RIkV0+fLlBy4KAAAAyIoshduAgADt2bPnrvV79uyRv7//AxcFAAAAZEWWxtz2799fw4cPV2pqqpo2bSpJ2rp1q8aMGcMdygAAAOAwWQq3Y8aM0c2bNzV48GClpKRIknLlyqWxY8dq3Lhx2VogAAAAcL+yFG4tFoumTJmi119/XadOnVLu3LkVFBQkT0/P7K4PAAAAuG9ZCrdWefPmVc2aNbOrFgAAAOCBZOmCMgAAACAnItwCAADANAi3AAAAMA3CLQAAAEyDcAsAAADTINwCAADANAi3AAAAMA3CLQAAAEyDcAsAAADTcGi43bVrl9q3by9/f39ZLBZ99913dtsNw9CECRPk7++v3Llzq3Hjxjpx4oRdm+TkZA0bNkyFCxeWl5eXOnTooKioqH/wUwAAACCncGi4TUhIUOXKlTVjxow/3T516lR98MEHmjFjhg4cOCA/Pz+1aNFC8fHxtjbDhw/XypUrtXjxYu3evVu3b99Wu3btlJ6e/k99DAAAAOQQbo588zZt2qhNmzZ/us0wDE2bNk2vvfaannzySUnSV199JV9fXy1cuFDPP/+8YmNj9fnnn+vrr79W8+bNJUkLFixQQECAtmzZolatWv1jnwUAAACOl2PH3EZGRio6OlotW7a0rfP09FSjRo20d+9eSdKhQ4eUmppq18bf31/BwcG2Nn8mOTlZcXFxdgsAAACcX44Nt9HR0ZIkX19fu/W+vr62bdHR0fLw8FCBAgXu2ebPTJ48WT4+PrYlICAgm6sHAACAI+TYcGtlsVjsHhuGcde6P/q7NuPGjVNsbKxtuXDhQrbUCgAAAMfKseHWz89Pku7qgb169aqtN9fPz08pKSmKiYm5Z5s/4+npKW9vb7sFAAAAzi/HhtvAwED5+flp8+bNtnUpKSnauXOn6tWrJ0mqXr263N3d7dpcvnxZx48ft7UBAADAv4dDZ0u4ffu2zpw5Y3scGRmpI0eOqGDBgipZsqSGDx+uSZMmKSgoSEFBQZo0aZLy5Mmjnj17SpJ8fHwUEhKil19+WYUKFVLBggU1atQoVaxY0TZ7AgAAAP49HBpuDx48qCZNmtgejxw5UpLUt29fzZs3T2PGjFFSUpIGDx6smJgY1a5dW6GhocqXL5/tOR9++KHc3NzUrVs3JSUlqVmzZpo3b55cXV3/8c8DAAAAx7IYhmE4ughHi4uLk4+Pj2JjY/9y/G310fP/waqcy6F3+zi6BNyH+tPrO7qEHGvPsD2OLgEA8BfuN6/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2ECRNksVjsFj8/P9t2wzA0YcIE+fv7K3fu3GrcuLFOnDjhwIoBAADgSDk63EpShQoVdPnyZdsSHh5u2zZ16lR98MEHmjFjhg4cOCA/Pz+1aNFC8fHxDqwYAAAAjpLjw62bm5v8/PxsS5EiRST91ms7bdo0vfbaa3ryyScVHBysr776SomJiVq4cKGDqwYAAIAj5PhwGxERIX9/fwUGBqpHjx765ZdfJEmRkZGKjo5Wy5YtbW09PT3VqFEj7d279y9fMzk5WXFxcXYLAAAAnF+ODre1a9fW/PnztWnTJs2dO1fR0dGqV6+ebty4oejoaEmSr6+v3XN8fX1t2+5l8uTJ8vHxsS0BAQEP7TMAAADgn5Ojw22bNm3UpUsXVaxYUc2bN9e6deskSV999ZWtjcVisXuOYRh3rfujcePGKTY21rZcuHAh+4sHAADAPy5Hh9s/8vLyUsWKFRUREWGbNeGPvbRXr169qzf3jzw9PeXt7W23AAAAwPk5VbhNTk7WqVOnVKxYMQUGBsrPz0+bN2+2bU9JSdHOnTtVr149B1YJAAAAR3FzdAF/ZdSoUWrfvr1Kliypq1ev6u2331ZcXJz69u0ri8Wi4cOHa9KkSQoKClJQUJAmTZqkPHnyqGfPno4uHQAAAA6Qo8NtVFSUnn76aV2/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8dXRIAAAD+YaYIt0uWLNHw4cP12muv6ccff1SDBg3Upk0bnT9/3tGlAQAA4B9kijG3H3zwgUJCQtS/f39J0rRp07Rp0ybNmjVLkydPdnB1uF/n36zo6BJyrJLjwx1dAgAgG5yauM3RJeRY5V9rmi2v4/ThNiUlRYcOHdIrr7xit75ly5bau3fvnz4nOTlZycnJtsexsbGSpLi4uL98r/TkpAes1rz+bt/dj/g76dlQiTllx/6VpLSktGx5HTPKjn2ckMb+vZfs+g4nJSdmy+uYUXbt4zupqdnyOmaTXfv39p2EbHkdM/q7fWzdbhjGX7+Q4eQuXrxoSDL27Nljt37ixIlG2bJl//Q5b7zxhiGJhYWFhYWFhYXFyZYLFy78ZTZ0+p5bK4vFYvfYMIy71lmNGzdOI0eOtD3OyMjQzZs3VahQoXs+JyeJi4tTQECALly4IG9vb0eXY0rs44eL/fvwsY8fLvbvw8c+fvicbR8bhqH4+Hj5+/v/ZTunD7eFCxeWq6uroqOj7dZfvXpVvr6+f/ocT09PeXp62q3Lnz//wyrxofH29naKL6MzYx8/XOzfh499/HCxfx8+9vHD50z72MfH52/bOP1sCR4eHqpevbo2b95st37z5s2qV6+eg6oCAACAIzh9z60kjRw5Ur1791aNGjVUt25dzZkzR+fPn9cLL7zg6NIAAADwDzJFuO3evbtu3LihN998U5cvX1ZwcLDWr1+vUqVKObq0h8LT01NvvPHGXUMrkH3Yxw8X+/fhYx8/XOzfh499/PCZdR9bDOPv5lMAAAAAnIPTj7kFAAAArAi3AAAAMA3CLQAAAEyDcAsAAADTINwCAADANAi3JpKRkSEmv3i4MjIyHF0CkCV37txxdAmmxrEXzs4wDNN8j5kKDMgC60HAxYXzQ+Q8hmHIYrEoLS1NO3fu1JIlSxQXF6eCBQtq4sSJKlCggKNLNCXrfsfDlZGRIYvFwr5+iJx9H/OX2UlZz0muXLmiL774Qi+99JJCQkJ09uxZB1dmLtae2u+++0716tXT4sWLdf36dVksFluwpcc8eyUlJenWrVuOLsOppaenS5I++eQTvf7667p586bi4+O1a9cueXl56c6dO9qzZw+9uVlk/f+emJiobdu2qV27dmrfvr1mz56tpKSku9oh+2RkZMjFxcUWutLT09nP2WDbtm1q1KiR1q1bJ0l2+9gZf7Ek3Dopi8WipKQkPf/885o4caLc3Nz05Zdf6uDBg5KkkydPKj4+3sFVOj9rgL1z545++ukn9evXTw0aNFDv3r21Zs0apaam2h0EkDUZGRnatm2batasqc6dO+uFF15QRESEJAJCVri5/XbzyXfffVchISFavny5JKlly5by8PBQZGSklixZomPHjjmyTKdl/WP/7rvv6qWXXlKVKlV06tQpzZs3T7lz59bt27cVFxfHcSEbWP//JyUlaeXKlerTp4969eqlVatWSZJcXV1t+5ljRdalpKQoPT1dISEh8vf314svvqgTJ05Ikl1HjrMEXcKtE7L2ynz66ac6d+6cIiIi1LVrVxUtWlQtW7aUYRhas2aNFi1aZGuLzPt97/jatWvVtm1bjRs3Tm3bttWVK1fUv39/1a1bV2PGjNHhw4cdXK1zsn4/FyxYoJdeeklt27ZV8eLFtW3bNhUqVEiGYeiHH35QYmKigyt1PidOnJCrq6uefvppJSQk6Pvvv1fv3r0lSXnz5tW2bduUmpoqiVCQWa6urpKkjz76SJMnT9bbb7+tkiVLqmPHjpKk77//Xj169OC48IAyMjKUkpIi6bd9PXToUF25ckW3b99Wr169lDdvXvXp00f79++XJE4mHkCLFi20bNkyLVu2TC+++KJmzJihihUrKjg4WG+99ZaioqLk4uLiNEPxnKNK2LF+uVatWqXu3bvLxcVFs2fPVuPGjVWgQAEZhqHr169r3759toMwMs96hvrOO+/o2rVrmjt3rt544w1NnjxZ06ZNU8eOHRUREaHw8HCNGDFCu3btcnDFzsf6x+j9999Xr1699L///U9FixZVw4YNVbBgQZ0/f17Tp0+39dLg/nl4eKhw4cI6fvy4Fi9erMDAQFWtWlWSdPr0aV2+fFn169eXRCjIDOuJwPbt2+Xj46P//Oc/Onv2rA4ePKinn35aklShQgWdP39eefLkcWSpTs/FxUWenp6SpOnTp+vdd9/V2rVrNX/+fO3Zs0dvvfWWzp07pzp16ui5555zcLXOzdXVVcWKFVOJEiV08uRJtW3bVsOHD1etWrU0f/58BQUFqUOHDpoxY4ZT9N66OboAZJ7FYlF6erqqVq2qixcvSpLWrl2rhQsXSvrtgLBlyxa98MILkn7rHSPkZp51n504cULVq1dX7ty5Jf0WGh5//HG99dZbio2NVcuWLTV//nwNGTJEe/fuVb58+RxZtlNxcXHRjRs3lJCQoLZt20qS5s6dq6+//lqSVKxYMcaRZ5L1YsegoCA1aNBAH3zwgY4cOWI7HoSHh2v69Onq0KGDJCktLc02jAF/z3oi4Ofnp+LFiys2NlarVq1SzZo19cgjj0iS9u7dq/j4eJUrV86BlTq35cuXa+vWrXr55ZdVpkwZ9evXT0FBQfL09JSnp6cqV66s4OBg9e7dW0ePHlVAQICjS3Zqqampcnd31/jx45WRkaGlS5cqT548iomJ0U8//aS33npLa9euVVRUlIYOHerocv8WPbdOJj09XWlpaXJ1dVWLFi105MgRvfXWW/Lx8VGDBg2UlpamFStW6MyZM+rTp48kEWwfgGEYatq0qebOnatdu3bZfsaVpIIFC+r48eOqW7euvvjiC7m6uur48eMOrNY55cqVS8HBwfrpp5907Ngx5c2bV40aNZIkRURE6MiRI7Yghns7e/asEhIS7C52HDRokK5du6Zz585p+vTp6tmzp1q2bCk3Nze9/vrrkuQ0PzPmNGXKlJGbm5v69eunyZMn6z//+Y8k6ejRo5oxY4Z69uzp4Aqd27Vr1xQaGqpatWqpRo0a2rp1q7788ku7Ni4uLipcuLCaNWumsmXLOqhSc3B3d5ckHTlyRHXr1rX96lCgQAHVrVtXb775pp566inNnTvXkWXeN6YCcxLWK0R/Ly4uTqNGjdJnn32m3Llza9iwYTpw4ICuXr2qHj166LXXXqPXNhtcv35d/fv317Vr19S9e3dVrVpV8fHx2rlzp2bPnq1bt24pKipKFSpUUHh4uEqWLOnokp3OO++8o+nTp8vFxUWNGjXSggULdOjQIb377ru6ffu21q5d6+gSc7zOnTsrISFBjRs3VvPmzVWrVi3bth07dmjDhg06e/asWrdurW7dusnb29uB1TqfW7duKX/+/HbroqOj9dJLL2nHjh2qVKmS0tLS9PPPP6thw4b6+OOPVaRIEccUawKJiYm6ePGijh49qtDQUB08eFBHjhxRo0aNNGjQIHXr1s3RJZpOWlqaRowYoU2bNmnz5s0qVaqUbdvNmzdVp04drVixQsHBwQ6s8v4Qbp3EsmXL9Oqrr6pXr17q0qWLKlasaNsWHh6uTz/9VLt371bdunX11FNPqWHDhvLw8GDexQdk3X8nTpzQ+++/r9WrV8vLy0tubm7y8fHR+PHj1alTJ02aNElLlizR0aNHHV1yjhcZGan4+HgFBQXZhnpI0scff6yvv/5aUVFRypMnjxITE/XEE0/o9ddfV6VKlRxYcc53584dTZ8+XSdOnNDZs2eVnp6ukiVLql69emrTpo2CgoJsba3faY4NmePv768aNWroueeeU8OGDeXj4yNXV1ddunRJa9eu1cGDB5UvXz498sgjGjx4MJ0K2SgxMVFnz57VDz/8oHXr1iksLEwZGRlq06aN+vbtqyZNmji6RNM4c+aM+vbtq8KFC6tz584qV66c3NzctGjRIn3zzTeKjo52dIn3hXDrJDZs2KDly5frzJkzunLlikqWLKm2bduqc+fOdmdXd+7cUa5cuRxYqbnEx8fLy8vLrtd8y5Ytyps3rypVqqQ8efJoz549GjVqlF544QX17dvXgdU6h44dO+r8+fNq166d6tSpo3LlyqlUqVJyc3PTgQMHdOLECV27dk0FChRQSEgIASwTkpOTtX//fu3atUuHDx/WpUuX5ObmpvLly6thw4Zq1qyZihUr5ugynU56eroWLFigpUuXasuWLSpSpIj69eun1q1b64knnnB0eaZk/dXROutHuXLllJGRoRs3bigiIkL79u3TkiVLlJqaqh9//NHR5ZrK3r17NWXKFJ06dUre3t46deqUKlasqLFjx6pz586OLu++EG6dSHx8vE6ePKmDBw/qhx9+0IkTJ5SUlKSKFSuqQ4cO6tSpk7y8vBxdptOzHlSXLVumhQsXateuXSpfvryeeeYZ9ejR466fJqXfpgsrUqQI4xfvQ1hYmBYtWqRNmzbpzp07Cg4OVqNGjVS/fn1VqlRJefPmdXSJTsd6GP/9icDVq1e1f/9+ff/99zp27Jji4uKUnp6uPn36aPDgwY4q1emdPXtW/fv3186dO2WxWBQUFKQePXqoW7duCgwMtPs1Ag8mKSlJzZs318CBA9WjRw/bzAnSb9/56Oho3blzR4GBgQ6s0jzi4+N1+/Zt3b59W0FBQTp27JiOHTumSpUqydfXV76+vo4u8b4Rbp3UxYsXdfz4cR0+fFj79+9XRESEPD09FRwcrJkzZxJyH1BCQoKKFy+utm3bqkGDBtq3b5/WrVunpKQktW3bVj169FDnzp356fEBrVmzRgsWLFBYWJg8PT1VvXp1NW3aVJUrV1aZMmVUsGBBR5folG7fvm13khAZGanvv/9eGzZs0LPPPquWLVv+6Th+3Jt1GEeHDh0UGBioSpUqqVSpUlq/fr0WLFig1NRUBQcHa/z48WrRooWjy3Vq1g6Gjz76SJ9//rl27dql/Pnz2w2pOXz4sMqWLcvsNA/Iuk/XrFmj119/XYZh6NatW3rllVc0aNAgR5eXZYRbJ2H9z75z507bleRW1rlW9+7dqxs3btx1RSnun/U/+hdffKHZs2frhx9+sG27cuWKtm7dqvnz5ys0NFSXL192qjPZnMJ6l5vfTz9169YtLV68WMuWLVNERITy5Mmj7t2763//+58DK3Ue1uPD4cOHtXTpUq1atUqJiYlq1qyZQkJCbPPZImusJwJhYWFq06aNfv31V7sL8n744Qd17NhRhQoV0vTp09W0aVMHVuv8rMfh5s2bq3Hjxvrvf/9rtz0pKUnvvPOOihcvroEDBzqoSudn3c8XLlxQnTp1NGrUKNWqVUuNGjXShg0b1KJFC23YsEH58+dX7dq1nepkmMkNnYSrq6tSU1PVq1cvpaenq0OHDnrmmWfUoEEDBQUFKSgoSG3atFFsbKykP59dAfevfv36On36tO0K6YyMDPn6+qpnz57q0aOHLdhyUU7m/f4uN7/88osMw9Cjjz6qF154QS+88IJ++eUXzZ49m1knMsH6C8Jzzz0nNzc324T2S5cuVYMGDRQSEqKpU6eqQIECjizTaVm/r8ePH1eRIkWUlJQkb29v20lF7dq1NWLECBUuXJhgmw0sFotSU1NVokQJhYeH29Zbp8HMnTu3Vq1a5dQ9izlBRkaGXF1dNWvWLJUrV04jRozQ999/r2LFiqlBgwZKT0/XsWPH9NNPP9nNvuIMSD9OwHqL0p9//lmtW7dWfHy8Nm3apHbt2qlMmTIaP368IiMjlTt3bvn5+Uli7sqssAbVqKgo1a9fX9OmTdPWrVsl/f/9aRiGXFxcVLx4cUnc2SmzrN/lI0eOqF+/furUqZPq1aunRx55ROPHj9eNGzdUunRpTZkyRSEhIQ6u1rn88MMPOnfunLZt26bRo0dr9OjROnDggFavXq0NGzZo9+7dji7R6bVu3VpxcXGaPHmy7ty5YzcsKTw8nH2cjdzd3dW6dWutX79eK1eulCS5ubnJYrFo06ZNioiIUK9evRxcpXOzfn8vXryoatWqSZLefvttderUSbly5ZKrq6uuXr2qxMREpxuCx7AEJ2DthW3VqpWqVq2qLl26yMvLS2fOnNGSJUu0aNEiubu7q06dOnr11VfVsmVLSQSvrIqKitI777yjgwcP6sCBA6pdu7YGDhyobt26cTvNB2S9G1bt2rXl4+Oj5s2bq1y5cgoLC9OyZcv06KOPau7cudxtKBOsx4dDhw5p1qxZmjp1qgoWLKikpCTlypVLKSkp6t27t1JSUvTdd985ulynkpycbHcRkyQtWbJEr776qkqWLKkaNWqoevXq2rlzpxYuXKjNmzc7XQ9XTmU9ER42bJgWL16sRx99VDVr1lRCQoL27t2rdu3a6cMPP3Rwlc4rIyNDFotFFotFixYt0qxZs7R9+3YVLVpU27dvV6VKlZSYmKhy5crp/fffV9euXR1dcqYQbnM4a2/iuXPnVKZMGZ09e9Zu6q+YmBgNHDhQPj4+Sk5O1smTJzVv3jy7eXDx15KTk/Xzzz/b7bO0tDRdv35dhw4d0qJFi7RhwwalpqaqRo0a+uCDD1SlShXHFeyE4uPj5enpKQ8PD8XGxqpMmTI6cuSIrQc8OTlZBw8eVI8ePdSnTx+9/fbbnJxlUvv27bV371598skn6tGjh90265XmX331FTd2yYRnn31Wb7/9tooXL267PakkrV+/XuvWrdOpU6d0+vRp+fn56ZVXXnG6AOAsVqxYoe+//16HDh2Sq6urRowYoSZNmnAxWTb59ddf1aFDB509e1a5cuXSyZMnFRkZqZkzZ+rw4cN2Q0OchgGnEBYWZjz22GPG1q1b79q2atUqo0uXLsaJEyeMRx991Bg/fryRnp7ugCqd08yZM43KlSsbhmEYV69eNX755Re77SkpKUZkZKQxb948o0aNGsbmzZsNwzCMjIyMf7pUpzV+/HgjJCTEWLp0qbF+/XrjySefNE6cOHFXu2nTphlVq1Y1UlJSHFCl87B+96z/zyMjI41OnToZwcHBhouLi9GhQwfjm2++MSIjI41XX33V6NChg3H06FHDMAwjOTnZYXU7kytXrhhNmzY1DMMwbt++bQwdOtTYtGmTcf36dcMwDCM1NdU4d+6ckZyczD7NJtbvc0xMjHH48GFj06ZNxoEDBzgeZKObN28aM2bMMI4cOWKkpaXZ1sfExBijR482Hn30UcNisRhFixY1OnXqZOzYscOB1WYdPbdOIiEhQU899ZQuXbqkiRMnqnr16rbJ2F944QWdP39e69ev1xtvvKGDBw9q3bp1Dq7YuVy6dEn+/v4aOXKkpk2bpo4dO6pnz55q2rSpChUqZGvHTTIyzzAMjRw5Uj/88IOSk5NVvnx57d27V02bNtXkyZPtblE6atQohYWFMXbxPsTHxytfvny2nthz587pzJkz2r9/v/bt22e7FXehQoX05ptvcvHNAzh58qTq1KmjO3fuqGzZsurSpYvat2+v8uXLy9PT027mDzy4nj17auXKlfLz85O/v79KlSqlunXrql69eqpatSrXlDyAhQsXasyYMapYsaLKly+vWrVqqVq1aipbtqwMw1BkZKRiYmIUGxur+vXr3zUsx1kQbp3IL7/8omHDhunSpUuqWLGivLy8dODAAcXExOiTTz5R69at1axZM9WoUUNTpkxxdLlOwTAM20Vi0m9TzKxZs0bz58/Xli1b5O3trY4dO6p3796qUaMGY24fQGxsrDZs2KB169bpxx9/tF24V7NmTQUFBenIkSOKiIjQiBEj7pruDvb27dunrl27Kioq6q5hBhkZGYqIiNDJkycVFham48eP6/z58ypYsKDq1KmjYcOGqUSJEg6s3nmEhobK3d3ddnvX06dPa+bMmVq6dKmuXLmihg0bqlOnTurYsSM3EnhA1rHjy5cv19ChQ/Xtt9/Kw8ND27ZtU1hYmC5duqS8efPK19dXM2bMYA7sLEpPT9eWLVu0ceNGHThwQHfu3JG/v7+qVq2qJ554QtWqVbPr0HFWhFsnc/PmTS1fvlwbNmyQm5ubvL291bdvXzVs2FBLlizR8OHDFRYWZjcuF/f2zTff6ObNm2rZsqVKlChhd/OLK1euaOnSpfrqq6909OhR5c+fX8ePH2du20z64wmEJNsvDdarns+cOaNcuXJpzJgxevXVVx1YrXP45Zdf9Ouvv6pJkyb65ptv1Lt3bz333HN69tln7ea0TUxM1MmTJ3X8+HEdPHhQoaGh+vzzz9WgQQMHVp+zGf93nUNYWJiGDh2q559/XgMGDLhr2r/Tp0/r/fff12effaYFCxaoZ8+eDqza+Vn376RJkxQfH6/JkyfbtiUnJ2vv3r1as2aNYmJimMs9m8TExGj9+vXauHGjTp06JYvFojJlyqhGjRqqUqWKGjZsaBtn7mwIt04gKipKGzduVGBgoKpUqWI7q0pKSrLd6vHOnTtatGiRLl68eNeE17i35557TvPmzVORIkXUsmVLdenSRVWrVpWvr6/d8IOTJ09q48aNGjlypAOrdX5r1qxRkyZN7O6e9eOPP2rbtm1auHChnnnmGY0YMcKBFTqfsLAwhYaGaseOHTp8+LCKFCmirl27KiQkRI8++qit3a1btxQREaGaNWs6sNqcz9qD2LVrV3l7e2vq1KkqVKiQDMPQ8uXLNW3aNJ08eVI9evTQxx9/LHd3d+YVzybp6el655139NNPP+nrr7/+0zYMDXtw1llrfi8yMlJr167Vli1bFBUVJRcXF4WGhjrt3NiE2xzK+lPj1q1bNXr0aP3666+6ffu28uTJo9atW6tnz56qU6eO8ufP77RnVjlFWlqa5s2bp08//VSHDx/WI488os6dO9vG1BUqVIgxddng8OHD6ty5s8qUKaNq1aqpXbt2dsMP0tLSlJiYaHfnJ/w56/EhKipKixYtUq9evZSWlqYTJ05o69at2rx5s6KiopQvXz5t2LBB5cuXd3TJTsUwDPn4+GjLli22qb2WLFmiN954Q6VLl1bz5s31ySefqEuXLpo6dSrhNpusX79eAwcO1I0bN9SvXz/16NFDVatW5ZjwkBw8eFARERGqXbu2SpcubVv/ww8/6MSJE7abwTgjwm0OZT1YNmnSRKVKldJ///tf+fn5admyZZo7d64OHjwoHx8fjRo1SmPHjv3Tn37x1wzDUHp6ul1wvXz5smbOnKmvvvpKUVFRqlatmrp27aomTZowf+UDunjxotatW6fjx48rPDxcsbGx8vPzU6tWrdS8eXNVqFCBO75l0vDhwxUeHm672Yj028WnUVFROnz4sLZs2aJPP/2U3sVM2rVrl4YOHap169YpICBAcXFxatu2rYKDg/Xpp59Kkv773/9q3759WrRokYoWLergis0hOjpay5Yt0969exUeHq4CBQqobNmyql27tqpXr64qVaowjd0DsB4Drl+/rsGDB2v37t2yWCy6fPmyHn/8cY0ePVp9+/Z1dJnZ4x+alQFZkJKSYjRu3Nj48ccf79oWFRVljB071pg9e7ZhGIbdlB7InHtN6XXw4EGjf//+hsViMZo1a/YPV2Ved+7cMfbv3298/PHHRoMGDYw8efIY/v7+xrJlyxxdmtNITU01DMMwPv74Y+Odd965Z7uEhIR/qiRTOXv2rFGlShXjyy+/NFJTU40hQ4YYFStWtDsWr1271ihXrpzjijS548ePG2+//bbRokULo2bNmkblypWNsLAwR5fl1Kw5YeTIkUa1atWMxYsXGxcuXDAOHTpkDB482ChUqJDx/vvvO7jK7EHPbQ5kHQ9z5swZffHFF3J1ddVbb70l6bfeRom7j2UnwzAUERGhw4cP68CBAypXrpy6desmHx8fWxvrVGF/NlYJWffrr7+qZ8+eqly5siZPnmy3z2HP+L9e7aVLl+qXX35Rly5d9Nprr+nYsWNatmwZN27JZn379tXSpUtVrFgx3b59W5999pk6dOhg296rVy+5urpq/vz5DqzS+Rm/+7Xm8OHD+vnnn1W6dGk9/vjjyps3rzIyMrRlyxatX79eU6ZMcdqpqRwpPT1dP/30kypUqCBJatu2rZ5++mn17t3b1sYwDL3yyitatWqV1qxZo6CgIEeVmy0ItzlYq1attHnzZvn4+GjKlCnq2LEjV+pnI2tQXbBggaZNm6azZ8+qVq1aunDhgtLS0vT8889r2LBh8vDwcHSpTsv6h2vatGkKCAhQixYt7ho/N2HCBPn4+HAh2d+wjrMtX768+vfvr0qVKqlHjx6KiYlRcHCwXnjhBXXo0IFpvrLRpk2btG/fPrVv317Vq1e3rT948KC6dOmi5cuXc4FeNhk/frxWrVqlpKQknTlzRp999plTj/nMSdauXatRo0bpiSeeUL169XT06FF5eXlp0qRJkv7/cIWrV6+qUqVK+vbbb+1mXXFGhNscJCUlRe7u7raz2OTkZO3atUtffPGFVq9eLU9PT7Vr1059+/ZVjRo16OXKJsWLF9ewYcMUEhKijIwMnTlzRqtWrdLKlSs1ffp0tW7d2tElOrXY2Fi1a9dOqampKliwoGrWrKnmzZurQYMGSkpKUo0aNTRo0CANHTrU0aXmeNHR0QoICFBkZKRKlCihpKQkHTp0SJ9//rlWrlyp9PR0/ec//1Hnzp3VoUMH22wqyD4HDx7UkCFDVLZs2Xte0Y/7Yw1VYWFh6tatmz766CN17NhRXl5e2rVrl2rWrKmJEyeqTJky6tKlC7+aZVFYWJiWLl2qs2fPKi4uTjdv3tSlS5f04Ycfqm3btrY5g1evXq2ePXvq9u3bDq74wRFuc5AXXnhBzz33nGrVqnVX0L1x44ZWrFihr776Snv37lXp0qV1+vRpBtdnkbVH8fDhw2rRooUiIiLsJgVPT09Xp06d5OPjo88++4ypZx7Q0aNH9cMPPygsLEwRERFKSUlRSkqKYmJi5OPjo3379nGDjL9gDQGTJ0/W4sWLdfTo0bvaWG+SMW/ePIWGhurkyZMqV66cA6o1t5s3b2rnzp2qUKGCypYt6+hynJr114iQkBAlJSVp4cKFmjFjhubOnWv7jr/zzjvav3+/VqxY4eBqnV9UVJR27typ/fv3a8+ePYqNjdUjjzyiEiVKKCUlRQkJCerRo4d69Ojh6FIfGKdBOUR6erquX79uG3YwYsQI1a9fX3Xr1pWfn58KFSqkAQMGaMCAAfr555917Ngxubq63nV3Itwf60lDWlqaihYtqu+//14dO3a0bXd1ddXTTz+t//3vfwTbbFC5cmVVrlxZISEhCg8P1+7du3Xz5k15enqqVatWBNu/Yf2+LliwQKdOnVKDBg3UvXt39enTxzbMw8fHx/aH6cqVKwxhekgKFiyozp07O7oMU7D+7XJ1dbXd4W3evHl6+umnbW1OnDjBbBQPyHpyXKJECfXq1Uu9evXSqVOntGPHDu3fv1979+7VjRs3VL58edvd+JwdPbc5UHx8vOrUqaPTp0+rWLFi6tChgzp16qTg4GAVLlyYeW2zUWpqqnr27Kno6GiNHz9elStXVtGiRRUfH6++ffsqb968mj9/PheSZZK1Z9z4v3uVL126VF5eXipfvrxq1Kih/PnzKzU1le/yfbDuyyNHjqhmzZr6/PPPtX37du3YsUMxMTF64okn1L9/f3Xq1MnRpQKZYv1ur1y5Ui+++KI++ugj9enTRxcuXFCBAgUUERGhOnXqaN26dapTp46jyzWFP04JmJKSoiNHjmjTpk26fv26PvroIwdWl30ItzmA9T/4tm3blJycrNatW8tisSgmJkZz5szR119/rZMnT6p8+fJ68skn1alTJ7uLG/BgwsPDNWTIEJ06dUq1a9dW0aJFFRoaqoCAAH322WeqUKECc4RmkvUXhRkzZmj27NlKSkrS7du3lZqaqscff1zjx49XixYt+OXhPvz+p9uEhAQtXrxYN27c0K+//qr9+/dr/fr1CgsLk6urq9q1a6dnn31W9erVc3TZwF+y/t0LDw9X+fLlNWbMGK1evVoZGRkaM2aMUlNTtWLFCnl6emrjxo2OLtfpGYahAwcOaOPGjYqOjtZjjz2mVq1a2Q1d+v1dT50d4TaHuHHjhu32ryNGjJCnp6ctTBmGoZiYGM2aNUuvv/66Ro4cqffee48J77NZaGiovv76axmGoYoVK6pTp0567LHHHF2WUytYsKDGjx+vPn36qGDBgjp06JAmT56s0NBQfffdd2ratKmjS3QaLi4uWrt2rdq2bWtbl5GRoWvXrunnn3/Wnj17tHjxYvn7+2v9+vUOrBS4P3FxcSpfvrw2btwoLy8vff3119qyZYsSExN17do1PfPMMxo8eDAzgDwA68nxt99+q0mTJskwDAUEBGjr1q3y9/dXcHCwOnfurBYtWsjPz8/R5WYbwq2DWXsE3377bW3evFmLFi2Sv7+/DMPQvn37NG7cOIWHh6tWrVqaM2eOSpYsqYSEBHl5edGb+ICuXr2qr776SikpKapQoYKeeOIJFS5cmN7EB2Q96dq0aZMGDBig8+fPKyMjQxaLxXYy1qxZMwUHB+uDDz5gX98HwzB07NgxVa5c+Z5tUlJSFBUVpVy5csnf35/vMXIs6zFi3bp1eu+997R9+3bbtpiYGJ0/f14VKlSQq6srHTgPyJoTKleurM6dO2vChAnq27evoqKiVK9ePX388ce6c+eOunXrZqrZPxhE6GDW/7jz58/XK6+8In9/f0nS1q1b9eabb+rOnTuaOHGiFixYoMGDB2vt2rW2i28Itpln/YO/evVqvfnmm7p586ZcXFx048YN+fv768UXX9Tzzz/v6DKdmvU7bRiGPD09tX//ftWqVUuGYSglJUUeHh5q3769lixZQvi6TxaL5Z7B1hoUPDw87O4Pz75FTmU9RsTHx6tgwYJ2F0AWKFBABQoU4JfJbGAYhlxcXHTx4kVdvXpVgwYNkvRbvpg/f76aNm2qhIQEXb58Wa+99pqDq81epCMHs1gsunjxotzd3fX444/b1r///vsqXry4NmzYoEGDBmngwIG6dOmSwsPD+Q//AKz7bty4cWrSpIm2b9+uM2fOKDw8XG3atNGIESM0c+ZMB1fp/AzDsN2wYdiwYdq3b58tgF28eFGrV69mXGg24XgAZ2D9kfjUqVM6cuSIrl27po8++kjr16/XSy+9pLCwMCUnJ9va871+cNZ9GB4errJlyyotLU179+5Vvnz5bHcga9WqlZKTk1WmTBlHlprt6LnNAfLly6dSpUpp5cqVqlatmmbPnq2DBw9q2bJlKlSokCSpXr16+u9//8v0Pg/IxcVFUVFRunTpkkaMGCF/f39lZGSoRIkSeu+995SQkKC1a9fqmWeeuetOWvhrvx8mY7FYlJqaqnXr1mnMmDEKCQmRh4eHypYtq5MnTypXrlwaNWqUgysG8E+x9sSGhISofPny+uijj9S6dWsVKlRIP/30k1555RVVrlxZtWrVUq1atZz+9q85SfPmzZUnTx55eHgod+7ccnFx0eHDhxUQEKANGzYoJibGdLMBMeY2h5gyZYrGjx+vggULysXFRS+99JLGjBljt33JkiU6fPgwY20f0MmTJ9W9e3eNHj1affr0kSTbtFQ7duxQ79699csvvzBNVRa988472rVrlxITE1WwYEEFBQXJ19dXt2/fVnh4uMqVK6dBgwbZhuAA+HcwDEN58uTRvn37VKVKFUnSqFGj5Ofnp6tXr2rfvn22oUuDBg1Sz549HVuwCaWkpOjpp5/WL7/8osTERCUmJmrOnDlq06aNo0vLVuaK6k5s7Nixat26tdatW6cGDRrY3df5559/1vLlyzVkyBBJ///nHWTN448/ripVqui1116Tt7e3OnXqJHd3d12/fl2LFy/WY489Jnd3dy7IuU/WHpmoqChNnjxZ8+bNU6NGjeTm5qaLFy/q6NGj8vf318svv6zx48c7ulwA/zDrMeKzzz5TyZIlbcH2/Pnz+uKLL3T27FkVKFBA8fHx2rx5s7755hu78ePIHunp6fLw8NB7772nb775RgkJCWrYsKHpgq1Ez22Od+PGDXXu3Fl58+bVqlWr6E3MJOtB9cqVK5ozZ45u376tKVOmKCkpSUOGDNGOHTuUO3dulS5dWr/++qsk6ZNPPlGDBg0It/fJ+kvCiBEjFBkZqWeffdZ2t7fTp09r8+bN+vjjj5WamqqVK1fa/rAB+HewHiNq1qypevXq2W4UMHnyZK1fv17bt2+XxWLhePsQrFy5UtOnT1eBAgXUsGFD1a5dW1WqVDH9nTcJtzlccnKyduzYIV9fX1WpUoUhCZlk3V/9+/fXnTt31KNHD7Vr107SbycOe/bs0dGjR3X+/HkVLVpUAwYM0COPPOLYop2QYRgqVKiQFi1apFatWt21/fr166pbt646d+6sqVOnciU08C9z+/ZtVahQQcWLF1fVqlXVsWNHPf/885o0aZLtdrtpaWnKyMiQh4eHg6t1btaOmVWrVmngwIFq0KCB0tLStGfPHrm5ualu3bpq3769KleurCpVqpgyUxBuYXpXrlxRpUqVtGnTpnv2Gm7btk0NGjSQu7s7wSsTfv9z4/vvv69Tp04pLS3NNj+lYRjKyMiQq6ur+vfvr5SUFM2ePds0d8EBcH+sczWvWbNGu3fv1tWrV/XTTz9pwIAB6tixo5544glCbTaxdup07NhRQUFBeu+99yT9dvKwdOlSffXVV9qyZYuaNGmiLVu2OLjah4MxtzAt63/wzz//XIGBgXcF29+H2AkTJqh3794aMGAAwTYTrPtw9uzZatmypSTZrro1DEOGYdh+aqxZs6aWL19OsAX+haxzNVeuXFmJiYk6fPiwFi9erGPHjumHH36w9eg++eSTdtNiIvNcXFyUkZGhChUqqGLFirb1bm5u6tmzp3r27KmrV6/q3LlzjivyITNfXzTwf6w/tZw8eVK1a9dWamqq3cV4vw+xHTp00IEDB/7xGp2di4uLbt++ratXr+rAgQMaOnSovv32W924cUMWi8Xu566dO3cqMDDQgdUCyAny5MmjJ554QjNmzNDy5cs1evRo2+13Dx065OjynNbv/75t2rRJe/bs0fTp0xUREaG0tDS7dkWLFlWtWrUcUeY/gp5bmF6FChW0dOnSuy7G+33P7datW9WoUSNJ4kKyTPLy8tLq1au1evVq7d69WwcOHNCcOXNUvXp1NW/eXPXr15enp6c2bNig9evXO7pcADlIoUKF1KVLFz355JM6f/68ihQp4uiSnJbFYlF0dLT8/PwUERGh8PBw3bp1S927d1ffvn3VuHFjlS5dWnnz5nV0qQ8dY25heuvXr1e7du304Ycf6tlnn7W7OYNhGDpy5Ijq16+vn3/+WSVKlGDM7QNITEzUwYMHtXTpUp04cUJJSUkqVaqUMjIytH37dl2/ft3RJQKAqVj/Zm3btk2TJk2yG0cbHh6uqVOnasWKFXJxcVHr1q3VqlUrde/eXfny5XNg1Q8X4Rb/Cs8++6yWL1+uQYMGqVOnTgoICFChQoW0e/duTZw4Ub6+vlq6dCmzUWSjGzduaMeOHVq1apW2bt16141JAAAPzvp3q1WrVgoMDNSnn34qSdq/f7/c3NxUrVo1SdLy5cv1ySefaNeuXUpISDD1dGCEW/wr3Lx5U2+++abmzZunlJQUBQYGKjY2VpcuXdLAgQM1atQolSlThnD7EBiGoQsXLqhw4cLKkyePo8sBANMxDEOenp7av3+/7eLpOnXqqEePHho+fLhd23/D3znCLf5Vzpw5o127dmnPnj3y8vJShw4d1KxZM4YhAACcjnVIwty5c/Xee+/p9OnTkqRLly6pbNmy+vHHHxUUFGRrV7p0aX355Ze2a0zMinCLfz3G2AIAnNG97v42adIkbdq0STt27JBhGHJxcdHu3bvVokULJSUlObjqh8/c/dLAfSDYAgCc0R+nYxwyZIhCQ0M1d+5cvfDCC3ZTMs6aNUsdOnRwcMX/DHpuAQAAnNS97v7Wv39/derUyTYdY/78+bV+/XrVq1fP0SU/dIRbAAAAE/j93d/+zdMxEm4BAABM5saNG9q5c6e+++67f910jIRbAAAAk/o3TsdIuAUAAIBpMFsCAAAATINwCwAAANMg3AIAAMA0CLcAAAAwDcItAAAATINwCwAPSb9+/WSxWGSxWOTu7i5fX1+1aNFCX3zxhTIyMh7qe0+YMMH23vdazp0791BrAABHYCowAHhI+vXrpytXrujLL79Uenq6rly5oo0bN2ry5Mlq0KCBVq9eLTc3t4fy3vHx8UpISLA9rlmzpgYOHKgBAwbY1hUpUkSurq4P5f0BwFHouQWAh8jT01N+fn4qXry4qlWrpldffVWrVq3Shg0bNG/ePEnS+fPn1bFjR+XNm1fe3t7q1q2brly5Yvc6s2bN0qOPPioPDw899thj+vrrr+22WywWffrpp+rYsaO8vLz03nvvyc/Pz7a4uroqX7588vPzU2hoqCpUqKC0tDS71+jSpYv69Okj6bee3ypVqmj27NkKCAhQnjx51LVrV926dcvuOV9++aXKly+vXLlyqVy5cpo5c2b27kAAyCTCLQD8w5o2barKlStrxYoVMgxDnTp10s2bN7Vz505t3rxZZ8+eVffu3W3tV65cqZdeekkvv/yyjh8/rueff17PPvustm/fbve6b7zxhjp27Kjw8HA999xz93z/rl27Kj09XatXr7atu379utauXatnn33Wtu7MmTNaunSp1qxZo40bN+rIkSMaMmSIbfvcuXP12muvaeLEiTp16pQmTZqk119/XV999VV27CYAyBoDAPBQ9O3b1+jYseOfbuvevbtRvnx5IzQ01HB1dTXOnz9v23bixAlDkrF//37DMAyjXr16xoABA+ye37VrV6Nt27a2x5KM4cOH37OWUqVKGR9++KHt8aBBg4w2bdrYHk+bNs0oXbq0kZGRYRiGYbzxxhuGq6urceHCBVubDRs2GC4uLsbly5cNwzCMgIAAY+HChXbv89Zbbxl169a9Zx0A8LDRcwsADmAYhiwWi06dOqWAgAAFBATYtj3++OPKnz+/Tp06JUk6deqU6tevb/f8+vXr27Zb1ahR477ff8CAAQoNDdXFixcl/Ta8wHoBnFXJkiVVokQJ2+O6desqIyNDp0+f1rVr13ThwgWFhIQob968tuXtt9/W2bNn739HAEA2ezhXMgAA/tKpU6cUGBhoC7l/9Mf1f2zzZ8/z8vK67/evWrWqKleurPnz56tVq1YKDw/XmjVr/vI51vezWCy22R7mzp2r2rVr27XjIjUAjkTPLQD8w7Zt26bw8HB16dJFjz/+uM6fP68LFy7Ytp88eVKxsbEqX768JKl8+fLavXu33Wvs3bvXtj2r+vfvry+//FJffPGFmjdvbtd7LP12odulS5dsj/ft2ycXFxeVLVtWvr6+Kl68uH755ReVKVPGbgkMDHygugDgQdBzCwAPUXJysqKjo++aCqxdu3bq06ePXFxcVKlSJfXq1UvTpk1TWlqaBg8erEaNGtmGGYwePVrdunVTtWrV1KxZM61Zs0YrVqzQli1bHqi2Xr16adSoUZo7d67mz59/1/ZcuXKpb9++eu+99xQXF6cXX3xR3bp1k5+fn6TfZlR48cUX5e3trTZt2ig5OVkHDx5UTEyMRo4c+UC1AUBW0XMLAA/Rxo0bVaxYMT3yyCNq3bq1tm/fro8//lirVq2Sq6urLBaLvvvuOxUoUEANGzZU8+bNVbp0aS1ZssT2Gp06ddJHH32kd999VxUqVNDs2bP15ZdfqnHjxg9Um7e3t7p06aK8efOqU6dOd20vU6aMnnzySbVt21YtW7ZUcHCw3VRf/fv312effaZ58+apYsWKatSokebNm0fPLQCH4iYOAPAv1qJFC5UvX14ff/yx3foJEybou+++05EjRxxTGABkEcMSAOBf6ObNmwoNDdW2bds0Y8YMR5cDANmGcAsA/0LVqlVTTEyMpkyZoscee8zR5QBAtmFYAgAAAEyDC8oAAABgGoRbAAAAmAbhFgAAAKZBuAUAAIBpEG4BAABgGoRbAAAAmAbhFgAAAKZBuAUAAIBpEG4BAABgGv8PKVydXTlfOn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7106" name="Picture 2"/>
          <p:cNvPicPr>
            <a:picLocks noChangeAspect="1" noChangeArrowheads="1"/>
          </p:cNvPicPr>
          <p:nvPr/>
        </p:nvPicPr>
        <p:blipFill>
          <a:blip r:embed="rId2"/>
          <a:srcRect/>
          <a:stretch/>
        </p:blipFill>
        <p:spPr bwMode="auto">
          <a:xfrm>
            <a:off x="31684" y="1924310"/>
            <a:ext cx="6064316" cy="3519887"/>
          </a:xfrm>
          <a:prstGeom prst="rect">
            <a:avLst/>
          </a:prstGeom>
          <a:noFill/>
        </p:spPr>
      </p:pic>
      <p:sp>
        <p:nvSpPr>
          <p:cNvPr id="13" name="TextBox 12"/>
          <p:cNvSpPr txBox="1"/>
          <p:nvPr/>
        </p:nvSpPr>
        <p:spPr>
          <a:xfrm>
            <a:off x="6400800" y="2616590"/>
            <a:ext cx="5345723" cy="1938992"/>
          </a:xfrm>
          <a:prstGeom prst="rect">
            <a:avLst/>
          </a:prstGeom>
          <a:noFill/>
        </p:spPr>
        <p:txBody>
          <a:bodyPr wrap="square" rtlCol="0">
            <a:spAutoFit/>
          </a:bodyPr>
          <a:lstStyle/>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ALIENWARE Laptops priced between the range of 1,09,000 to 3,05,000</a:t>
            </a:r>
          </a:p>
          <a:p>
            <a:pPr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APPLE Laptops priced between the range of 80,000 to 2,40,000</a:t>
            </a:r>
          </a:p>
          <a:p>
            <a:pPr algn="l">
              <a:buFont typeface="Arial" panose="020B0604020202020204" pitchFamily="34" charset="0"/>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8242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9;p1">
            <a:extLst>
              <a:ext uri="{FF2B5EF4-FFF2-40B4-BE49-F238E27FC236}">
                <a16:creationId xmlns:a16="http://schemas.microsoft.com/office/drawing/2014/main" id="{71C59849-F5A5-5B64-7638-D15B2CC7AE27}"/>
              </a:ext>
            </a:extLst>
          </p:cNvPr>
          <p:cNvSpPr txBox="1"/>
          <p:nvPr/>
        </p:nvSpPr>
        <p:spPr>
          <a:xfrm>
            <a:off x="1255525" y="528950"/>
            <a:ext cx="6821007" cy="815568"/>
          </a:xfrm>
          <a:prstGeom prst="rect">
            <a:avLst/>
          </a:prstGeom>
          <a:noFill/>
          <a:ln>
            <a:noFill/>
          </a:ln>
        </p:spPr>
        <p:txBody>
          <a:bodyPr spcFirstLastPara="1" wrap="square" lIns="91425" tIns="45700" rIns="91425" bIns="45700" anchor="t" anchorCtr="0">
            <a:spAutoFit/>
          </a:bodyPr>
          <a:lstStyle/>
          <a:p>
            <a:pPr lvl="0">
              <a:lnSpc>
                <a:spcPct val="120000"/>
              </a:lnSpc>
              <a:spcAft>
                <a:spcPts val="600"/>
              </a:spcAft>
            </a:pPr>
            <a:r>
              <a:rPr lang="en-US" sz="3500" b="1" i="0" dirty="0">
                <a:solidFill>
                  <a:srgbClr val="000000"/>
                </a:solidFill>
                <a:effectLst/>
                <a:latin typeface="Times New Roman" panose="02020603050405020304" pitchFamily="18" charset="0"/>
                <a:cs typeface="Times New Roman" panose="02020603050405020304" pitchFamily="18" charset="0"/>
              </a:rPr>
              <a:t>OS Price range</a:t>
            </a:r>
            <a:endParaRPr lang="en-IN" sz="3500" b="1" dirty="0">
              <a:solidFill>
                <a:schemeClr val="accent1"/>
              </a:solidFill>
              <a:latin typeface="Times New Roman" panose="02020603050405020304" pitchFamily="18" charset="0"/>
              <a:cs typeface="Times New Roman" panose="02020603050405020304" pitchFamily="18" charset="0"/>
            </a:endParaRPr>
          </a:p>
        </p:txBody>
      </p:sp>
      <p:sp>
        <p:nvSpPr>
          <p:cNvPr id="18434" name="AutoShape 2" descr="data:image/png;base64,iVBORw0KGgoAAAANSUhEUgAAArcAAAIACAYAAACYUkS6AAAAOXRFWHRTb2Z0d2FyZQBNYXRwbG90bGliIHZlcnNpb24zLjUuMiwgaHR0cHM6Ly9tYXRwbG90bGliLm9yZy8qNh9FAAAACXBIWXMAAA9hAAAPYQGoP6dpAABT2ElEQVR4nO3dd3QUZf/+8WtTgUBCTwgEDBIECb2D9M5DFSmCFA2gNAWkiD4ijwoINhQEAQsi0gXpEDpSIk0gFDFgEAKEGpKQhNT5/eF39+eKKAnBzY7v1zlzDjtz7+5n5yyTa+695x6LYRiGAAAAABNwcXQBAAAAQHYh3AIAAMA0CLcAAAAwDcItAAAATINwCwAAANMg3AIAAMA0CLcAAAAwDcItAAAATINwCwAAANMg3AJAFh07dkzPPvusAgMDlStXLuXNm1fVqlXT1KlTdfPmTUeXJ0lauHChpk2bdt/tGzduLIvFYlty586typUra9q0acrIyLC169evnx555JEs1TRz5kzNmzcvS88FgL9DuAWALJg7d66qV6+uAwcOaPTo0dq4caNWrlyprl276tNPP1VISIijS5SU+XArSaVLl9a+ffu0b98+LVmyRMWLF9eIESM0bty4bKmJcAvgYXJzdAEA4Gz27dunQYMGqUWLFvruu+/k6elp29aiRQu9/PLL2rhxowMrfDC5c+dWnTp1bI/btGmjcuXKacaMGXr77bfl7u7uwOoA4K/RcwsAmTRp0iRZLBbNmTPHLthaeXh4qEOHDrbHGRkZmjp1qsqVKydPT08VLVpUffr0UVRUlN3zHnnkEfXr1++u12vcuLEaN25se7xjxw5ZLBYtWrRIr732mvz9/eXt7a3mzZvr9OnTds9bt26dfv31V7uhBpnl7u6u6tWrKzExUdeuXbtnuzt37mjcuHEKDAyUh4eHihcvriFDhujWrVt2n/HEiRPauXOnrZ6sDm8AgD9Dzy0AZEJ6erq2bdum6tWrKyAg4L6eM2jQIM2ZM0dDhw5Vu3btdO7cOb3++uvasWOHDh8+rMKFC2eplldffVX169fXZ599pri4OI0dO1bt27fXqVOn5OrqqpkzZ2rgwIE6e/asVq5cmaX3sDp79qzc3NxUoECBP91uGIY6deqkrVu3aty4cWrQoIGOHTumN954wzbEwdPTUytXrtRTTz0lHx8fzZw5U5L+9AQBALKKcAsAmXD9+nUlJiYqMDDwvtr/9NNPmjNnjgYPHqzp06fb1letWlW1a9fWhx9+qIkTJ2aplscff1wLFiywPXZ1dVW3bt104MAB1alTR48//rjy588vT09Pu2EG9yMtLU2SdO3aNX388cc6fPiwunbtqty5c/9p+9DQUG3atElTp07V6NGjJf02RCMgIEDdu3fX/PnzNWDAAFWtWlW5c+eWt7d3pmsCgPvBsAQAeIi2b98uSXcNN6hVq5bKly+vrVu3Zvm1fz/0QZIqVaokSfr111+z/JqSdOLECbm7u8vd3V3+/v56//331atXL82dO/eez9m2bZukuz9n165d5eXl9UCfEwAyg55bAMiEwoULK0+ePIqMjLyv9jdu3JAkFStW7K5t/v7+DxRECxUqZPfY+vN+UlJSll9Tkh599FEtXrxYFotFuXLlUmBgoPLkyfOXz7lx44bc3NxUpEgRu/UWi0V+fn62/QAADxs9twCQCa6urmrWrJkOHTp01wVhf8YaQC9fvnzXtkuXLtmNt82VK5eSk5Pvanf9+vUHqDjzcuXKpRo1aqh69eqqUKHC3wZb6bfPmZaWdtcFZ4ZhKDo6OsvjigEgswi3AJBJ48aNk2EYGjBggFJSUu7anpqaqjVr1kiSmjZtKkl2Y2Ml6cCBAzp16pSaNWtmW/fII4/o2LFjdu1+/vlnuxkQMsvT0/OBe3Lvh/Vz/PFzfvvtt0pISLD7nP9UTQD+nRiWAACZVLduXc2aNUuDBw9W9erVNWjQIFWoUEGpqan68ccfNWfOHAUHB6t9+/Z67LHHNHDgQE2fPl0uLi5q06aNbbaEgIAAjRgxwva6vXv31jPPPKPBgwerS5cu+vXXXzV16tS7furPjIoVK2rFihWaNWuWqlevLhcXF9WoUSM7doOdFi1aqFWrVho7dqzi4uJUv35922wJVatWVe/eve1qWrx4sZYsWaLSpUsrV65cqlixYrbXBOBfygAAZMmRI0eMvn37GiVLljQ8PDwMLy8vo2rVqsb48eONq1ev2tqlp6cbU6ZMMcqWLWu4u7sbhQsXNp555hnjwoULdq+XkZFhTJ061ShdurSRK1cuo0aNGsa2bduMRo0aGY0aNbK12759uyHJWLZsmd3zIyMjDUnGl19+aVt38+ZN46mnnjLy589vWCwW4+8O+40aNTIqVKjwt5+9b9++RqlSpezWJSUlGWPHjjVKlSpluLu7G8WKFTMGDRpkxMTE2LU7d+6c0bJlSyNfvnyGpLteBwAehMUwDMOx8RoAAADIHoy5BQAAgGkQbgEAAGAahFsAAACYBuEWAAAApkG4BQAAgGkQbgEAAGAa3MRBUkZGhi5duqR8+fLJYrE4uhwAAAD8gWEYio+Pl7+/v1xc7t0/S7jVb/d3DwgIcHQZAAAA+BsXLlxQiRIl7rmdcCspX758kn7bWd7e3g6uBgAAAH8UFxengIAAW267F8KtZBuK4O3tTbgFAADIwf5uCCkXlAEAAMA0CLcAAAAwDcItAAAATINwCwAAANMg3AIAAMA0CLcAAAAwDcItAAAATINwCwAAANMg3AIAAMA0CLcAAAAwDcItAAAATINwCwAAANMg3AIAAMA0CLcAAAAwDcItAAAATMPN0QU4k+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srd+7caty4sU6cOGHXJjk5WcOGDVPhwoXl5eWlDh06KCoq6p/8KAAAAMgBHBpud+7cqSFDhigsLEybN29WWlqaWrZsqYSEBFubqVOn6oMPPtCMGTN04MAB+fn5qUWLFoqPj7e1GT58uFauXKnFixdr9+7dun37ttq1a6f09HRHfCwAAAA4iMUwDMPRRVhdu3ZNRYsW1c6dO9WwYUMZhiF/f38NHz5cY8eOlfRbL62vr6+mTJmi559/XrGxsSpSpIi+/vprde/eXZJ06dIlBQQEaP369WrVqtXfvm9cXJx8fHwUGxsrb2/ve7arPnp+9nxQEzr0bh9HlwAAAEzsfvNajhpzGxsbK0kqWLCgJCkyMlLR0dFq2bKlrY2np6caNWqkvXv3SpIOHTqk1NRUuzb+/v4KDg62tfmj5ORkxcXF2S0AAABwfjkm3BqGoZEjR+qJJ55QcHCwJCk6OlqS5Ovra9fW19fXti06OloeHh4qUKDAPdv80eTJk+Xj42NbAgICsvvjAAAAwAFyTLgdOnSojh07pkWLFt21zWKx2D02DOOudX/0V23GjRun2NhY23LhwoWsFw4AAIAcI0eE22HDhmn16tXavn27SpQoYVvv5+cnSXf1wF69etXWm+vn56eUlBTFxMTcs80feXp6ytvb224BAACA83NouDUMQ0OHDtWKFSu0bds2BQYG2m0PDAyUn5+fNm/ebFuXkpKinTt3ql69epKk6tWry93d3a7N5cuXdfz4cVsbAAAA/Du4OfLNhwwZooULF2rVqlXKly+frYfWx8dHuXPnlsVi0fDhwzVp0iQFBQUpKChIkyZNUp48edSzZ09b25CQEL388ssqVKiQChYsqFGjRqlixYpq3ry5Iz8eAAAA/mEODbezZs2SJDVu3Nhu/Zdffql+/fpJksaMGaOkpCQNHjxYMTExql27tkJDQ5UvXz5b+w8//FBubm7q1q2bkpKS1KxZM82bN0+urq7/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HPqT6/v6BJyrD3D9ji6BABANqDnFgAAAKZBuAUAAIBpEG4BAABgGoRbAAAAmAbhFgAAAKZBuAUAAIBpEG4BAABgGoRbAAAAmIZDw+2uXbvUvn17+fv7y2Kx6LvvvrPb3q9fP1ksFrulTp06dm2Sk5M1bNgwFS5cWF5eXurQoYOioqL+wU8BAACAnMKh4TYhIUGVK1fWjBkz7tmmdevWunz5sm1Zv3693fbhw4dr5cqVWrx4sXbv3q3bt2+rXbt2Sk9Pf9jlAwAAIIdx6O1327RpozZt2vxlG09PT/n5+f3pttjYWH3++ef6+uuv1bx5c0nSggULFBAQoC1btqhVq1bZXjMAAAByrhw/5nbHjh0qWrSoypYtqwEDBujq1au2bYcOHVJqaqpatmxpW+fv76/g4GDt3bv3nq+ZnJysuLg4uwUAAADOL0eH2zZt2uibb77Rtm3b9P777+vAgQNq2rSpkpOTJUnR0dHy8PBQgQIF7J7n6+ur6Ojoe77u5MmT5ePjY1sCAgIe6ucAAADAP8OhwxL+Tvfu3W3/Dg4OVo0aNVSqVCmtW7dOTz755D2fZxiGLBbLPbePGzdOI0eOtD2Oi4sj4AIAAJhAju65/aNixYqpVKlSioiIkCT5+fkpJSVFMTExdu2uXr0qX1/fe76Op6envL297RYAAAA4P6cKtzdu3NCFCxdUrFgxSVL16tXl7u6uzZs329pcvnxZx48fV7169RxVJgAAABzEocMSbt++rTNnztgeR0ZG6siRIypYsKAKFiyoCRMmqEuXLipWrJjOnTunV199VYULF1bnzp0lST4+PgoJCdHLL7+sQoUKqWDBgho1apQqVqxomz0BAAAA/x4ODbcHDx5UkyZNbI+t42D79u2rWbNmKTw8XPPnz9etW7dUrFgxNWnSREuWLFG+fPlsz/nwww/l5uambt26KSkpSc2aNdO8efPk6ur6j38eAAAAOJZDw23jxo1lGMY9t2/atOlvXyNXrlyaPn26pk+fnp2lAQAAwAk51ZhbAAAA4K8QbgEAAGAahFsAAACYBuEWAAAApkG4BQAAgGkQbgEAAGAahFsAAACYBuEWAAAApkG4BQAAgGkQbgEAAGAahFsAAACYBuEWAAAApkG4BQAAgGkQbgEAAGAahFsAAACYBuEWAAAApkG4BQAAgGkQbgEAAGAahFsAAACYBuEWAAAAppGlcNu0aVPdunXrrvVxcXFq2rTpg9YEAAAAZEmWwu2OHTuUkpJy1/o7d+7o+++/f+CiAAAAgKxwy0zjY8eO2f598uRJRUdH2x6np6dr48aNKl68ePZVBwAAAGRCpsJtlSpVZLFYZLFY/nT4Qe7cuTV9+vRsKw4AAADIjEyF28jISBmGodKlS2v//v0qUqSIbZuHh4eKFi0qV1fXbC8SAAAAuB+ZCrelSpWSJGVkZDyUYgAAAIAHkalw+3s///yzduzYoatXr94VdsePH//AhQEAAACZlaVwO3fuXA0aNEiFCxeWn5+fLBaLbZvFYiHcAgAAwCGyFG7ffvttTZw4UWPHjs3uegAAAIAsy9I8tzExMeratWt21wIAAAA8kCyF265duyo0NDS7awEAAAAeSJaGJZQpU0avv/66wsLCVLFiRbm7u9ttf/HFF7OlOAAAACAzshRu58yZo7x582rnzp3auXOn3TaLxUK4BQAAgENkKdxGRkZmdx0AAADAA8vSmFsAAAAgJ8pSz+1zzz33l9u/+OKLLBUDAAAAPIgshduYmBi7x6mpqTp+/Lhu3bqlpk2bZkthAAAAQGZlKdyuXLnyrnUZGRkaPHiwSpcu/cBFAQAAAFmRbWNuXVxcNGLECH344YfZ9ZIAAABApmTrBWVnz55VWlpadr4kAAAAcN+yNCxh5MiRdo8Nw9Dly5e1bt069e3bN1sKAwAAADIrS+H2xx9/tHvs4uKiIkWK6P333//bmRQAAACAhyVL4Xb79u3ZXQcAAADwwLIUbq2uXbum06dPy2KxqGzZsipSpEh21QUAAABkWpYuKEtISNBzzz2nYsWKqWHDhmrQoIH8/f0VEhKixMTE7K4RAAAAuC9ZCrcjR47Uzp07tWbNGt26dUu3bt3SqlWrtHPnTr388svZXSMAAABwX7I0LOHbb7/V8uXL1bhxY9u6tm3bKnfu3OrWrZtmzZqVXfUBAAAA9y1LPbeJiYny9fW9a33RokUZlgAAAACHyVK4rVu3rt544w3duXPHti4pKUn/+9//VLdu3WwrDgAAAMiMLA1LmDZtmtq0aaMSJUqocuXKslgsOnLkiDw9PRUaGprdNQIAAAD3JUvhtmLFioqIiNCCBQv0008/yTAM9ejRQ7169VLu3Lmzu0YAAADgvmQp3E6ePFm+vr4aMGCA3fovvvhC165d09ixY7OlOAAAACAzsjTmdvbs2SpXrtxd6ytUqKBPP/30gYsCAAAAsiJL4TY6OlrFihW7a32RIkV0+fLlBy4KAAAAyIoshduAgADt2bPnrvV79uyRv7//AxcFAAAAZEWWxtz2799fw4cPV2pqqpo2bSpJ2rp1q8aMGcMdygAAAOAwWQq3Y8aM0c2bNzV48GClpKRIknLlyqWxY8dq3Lhx2VogAAAAcL+yFG4tFoumTJmi119/XadOnVLu3LkVFBQkT0/P7K4PAAAAuG9ZCrdWefPmVc2aNbOrFgAAAOCBZOmCMgAAACAnItwCAADANAi3AAAAMA3CLQAAAEyDcAsAAADTINwCAADANAi3AAAAMA3CLQAAAEyDcAsAAADTcGi43bVrl9q3by9/f39ZLBZ99913dtsNw9CECRPk7++v3Llzq3Hjxjpx4oRdm+TkZA0bNkyFCxeWl5eXOnTooKioqH/wUwAAACCncGi4TUhIUOXKlTVjxow/3T516lR98MEHmjFjhg4cOCA/Pz+1aNFC8fHxtjbDhw/XypUrtXjxYu3evVu3b99Wu3btlJ6e/k99DAAAAOQQbo588zZt2qhNmzZ/us0wDE2bNk2vvfaannzySUnSV199JV9fXy1cuFDPP/+8YmNj9fnnn+vrr79W8+bNJUkLFixQQECAtmzZolatWv1jnwUAAACOl2PH3EZGRio6OlotW7a0rfP09FSjRo20d+9eSdKhQ4eUmppq18bf31/BwcG2Nn8mOTlZcXFxdgsAAACcX44Nt9HR0ZIkX19fu/W+vr62bdHR0fLw8FCBAgXu2ebPTJ48WT4+PrYlICAgm6sHAACAI+TYcGtlsVjsHhuGcde6P/q7NuPGjVNsbKxtuXDhQrbUCgAAAMfKseHWz89Pku7qgb169aqtN9fPz08pKSmKiYm5Z5s/4+npKW9vb7sFAAAAzi/HhtvAwED5+flp8+bNtnUpKSnauXOn6tWrJ0mqXr263N3d7dpcvnxZx48ft7UBAADAv4dDZ0u4ffu2zpw5Y3scGRmpI0eOqGDBgipZsqSGDx+uSZMmKSgoSEFBQZo0aZLy5Mmjnj17SpJ8fHwUEhKil19+WYUKFVLBggU1atQoVaxY0TZ7AgAAAP49HBpuDx48qCZNmtgejxw5UpLUt29fzZs3T2PGjFFSUpIGDx6smJgY1a5dW6GhocqXL5/tOR9++KHc3NzUrVs3JSUlqVmzZpo3b55cXV3/8c8DAAAAx7IYhmE4ughHi4uLk4+Pj2JjY/9y/G310fP/waqcy6F3+zi6BNyH+tPrO7qEHGvPsD2OLgEA8BfuN6/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2ECRNksVjsFj8/P9t2wzA0YcIE+fv7K3fu3GrcuLFOnDjhwIoBAADgSDk63EpShQoVdPnyZdsSHh5u2zZ16lR98MEHmjFjhg4cOCA/Pz+1aNFC8fHxDqwYAAAAjpLjw62bm5v8/PxsS5EiRST91ms7bdo0vfbaa3ryyScVHBysr776SomJiVq4cKGDqwYAAIAj5PhwGxERIX9/fwUGBqpHjx765ZdfJEmRkZGKjo5Wy5YtbW09PT3VqFEj7d279y9fMzk5WXFxcXYLAAAAnF+ODre1a9fW/PnztWnTJs2dO1fR0dGqV6+ebty4oejoaEmSr6+v3XN8fX1t2+5l8uTJ8vHxsS0BAQEP7TMAAADgn5Ojw22bNm3UpUsXVaxYUc2bN9e6deskSV999ZWtjcVisXuOYRh3rfujcePGKTY21rZcuHAh+4sHAADAPy5Hh9s/8vLyUsWKFRUREWGbNeGPvbRXr169qzf3jzw9PeXt7W23AAAAwPk5VbhNTk7WqVOnVKxYMQUGBsrPz0+bN2+2bU9JSdHOnTtVr149B1YJAAAAR3FzdAF/ZdSoUWrfvr1Kliypq1ev6u2331ZcXJz69u0ri8Wi4cOHa9KkSQoKClJQUJAmTZqkPHnyqGfPno4uHQAAAA6Qo8NtVFSUnn76aV2/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8dXRIAAAD+YaYIt0uWLNHw4cP12muv6ccff1SDBg3Upk0bnT9/3tGlAQAA4B9kijG3H3zwgUJCQtS/f39J0rRp07Rp0ybNmjVLkydPdnB1uF/n36zo6BJyrJLjwx1dAgAgG5yauM3RJeRY5V9rmi2v4/ThNiUlRYcOHdIrr7xit75ly5bau3fvnz4nOTlZycnJtsexsbGSpLi4uL98r/TkpAes1rz+bt/dj/g76dlQiTllx/6VpLSktGx5HTPKjn2ckMb+vZfs+g4nJSdmy+uYUXbt4zupqdnyOmaTXfv39p2EbHkdM/q7fWzdbhjGX7+Q4eQuXrxoSDL27Nljt37ixIlG2bJl//Q5b7zxhiGJhYWFhYWFhYXFyZYLFy78ZTZ0+p5bK4vFYvfYMIy71lmNGzdOI0eOtD3OyMjQzZs3VahQoXs+JyeJi4tTQECALly4IG9vb0eXY0rs44eL/fvwsY8fLvbvw8c+fvicbR8bhqH4+Hj5+/v/ZTunD7eFCxeWq6uroqOj7dZfvXpVvr6+f/ocT09PeXp62q3Lnz//wyrxofH29naKL6MzYx8/XOzfh499/HCxfx8+9vHD50z72MfH52/bOP1sCR4eHqpevbo2b95st37z5s2qV6+eg6oCAACAIzh9z60kjRw5Ur1791aNGjVUt25dzZkzR+fPn9cLL7zg6NIAAADwDzJFuO3evbtu3LihN998U5cvX1ZwcLDWr1+vUqVKObq0h8LT01NvvPHGXUMrkH3Yxw8X+/fhYx8/XOzfh499/PCZdR9bDOPv5lMAAAAAnIPTj7kFAAAArAi3AAAAMA3CLQAAAEyDcAsAAADTINwCAADANAi3JpKRkSEmv3i4MjIyHF0CkCV37txxdAmmxrEXzs4wDNN8j5kKDMgC60HAxYXzQ+Q8hmHIYrEoLS1NO3fu1JIlSxQXF6eCBQtq4sSJKlCggKNLNCXrfsfDlZGRIYvFwr5+iJx9H/OX2UlZz0muXLmiL774Qi+99JJCQkJ09uxZB1dmLtae2u+++0716tXT4sWLdf36dVksFluwpcc8eyUlJenWrVuOLsOppaenS5I++eQTvf7667p586bi4+O1a9cueXl56c6dO9qzZw+9uVlk/f+emJiobdu2qV27dmrfvr1mz56tpKSku9oh+2RkZMjFxcUWutLT09nP2WDbtm1q1KiR1q1bJ0l2+9gZf7Ek3Dopi8WipKQkPf/885o4caLc3Nz05Zdf6uDBg5KkkydPKj4+3sFVOj9rgL1z545++ukn9evXTw0aNFDv3r21Zs0apaam2h0EkDUZGRnatm2batasqc6dO+uFF15QRESEJAJCVri5/XbzyXfffVchISFavny5JKlly5by8PBQZGSklixZomPHjjmyTKdl/WP/7rvv6qWXXlKVKlV06tQpzZs3T7lz59bt27cVFxfHcSEbWP//JyUlaeXKlerTp4969eqlVatWSZJcXV1t+5ljRdalpKQoPT1dISEh8vf314svvqgTJ05Ikl1HjrMEXcKtE7L2ynz66ac6d+6cIiIi1LVrVxUtWlQtW7aUYRhas2aNFi1aZGuLzPt97/jatWvVtm1bjRs3Tm3bttWVK1fUv39/1a1bV2PGjNHhw4cdXK1zsn4/FyxYoJdeeklt27ZV8eLFtW3bNhUqVEiGYeiHH35QYmKigyt1PidOnJCrq6uefvppJSQk6Pvvv1fv3r0lSXnz5tW2bduUmpoqiVCQWa6urpKkjz76SJMnT9bbb7+tkiVLqmPHjpKk77//Xj169OC48IAyMjKUkpIi6bd9PXToUF25ckW3b99Wr169lDdvXvXp00f79++XJE4mHkCLFi20bNkyLVu2TC+++KJmzJihihUrKjg4WG+99ZaioqLk4uLiNEPxnKNK2LF+uVatWqXu3bvLxcVFs2fPVuPGjVWgQAEZhqHr169r3759toMwMs96hvrOO+/o2rVrmjt3rt544w1NnjxZ06ZNU8eOHRUREaHw8HCNGDFCu3btcnDFzsf6x+j9999Xr1699L///U9FixZVw4YNVbBgQZ0/f17Tp0+39dLg/nl4eKhw4cI6fvy4Fi9erMDAQFWtWlWSdPr0aV2+fFn169eXRCjIDOuJwPbt2+Xj46P//Oc/Onv2rA4ePKinn35aklShQgWdP39eefLkcWSpTs/FxUWenp6SpOnTp+vdd9/V2rVrNX/+fO3Zs0dvvfWWzp07pzp16ui5555zcLXOzdXVVcWKFVOJEiV08uRJtW3bVsOHD1etWrU0f/58BQUFqUOHDpoxY4ZT9N66OboAZJ7FYlF6erqqVq2qixcvSpLWrl2rhQsXSvrtgLBlyxa98MILkn7rHSPkZp51n504cULVq1dX7ty5Jf0WGh5//HG99dZbio2NVcuWLTV//nwNGTJEe/fuVb58+RxZtlNxcXHRjRs3lJCQoLZt20qS5s6dq6+//lqSVKxYMcaRZ5L1YsegoCA1aNBAH3zwgY4cOWI7HoSHh2v69Onq0KGDJCktLc02jAF/z3oi4Ofnp+LFiys2NlarVq1SzZo19cgjj0iS9u7dq/j4eJUrV86BlTq35cuXa+vWrXr55ZdVpkwZ9evXT0FBQfL09JSnp6cqV66s4OBg9e7dW0ePHlVAQICjS3Zqqampcnd31/jx45WRkaGlS5cqT548iomJ0U8//aS33npLa9euVVRUlIYOHerocv8WPbdOJj09XWlpaXJ1dVWLFi105MgRvfXWW/Lx8VGDBg2UlpamFStW6MyZM+rTp48kEWwfgGEYatq0qebOnatdu3bZfsaVpIIFC+r48eOqW7euvvjiC7m6uur48eMOrNY55cqVS8HBwfrpp5907Ngx5c2bV40aNZIkRURE6MiRI7Yghns7e/asEhIS7C52HDRokK5du6Zz585p+vTp6tmzp1q2bCk3Nze9/vrrkuQ0PzPmNGXKlJGbm5v69eunyZMn6z//+Y8k6ejRo5oxY4Z69uzp4Aqd27Vr1xQaGqpatWqpRo0a2rp1q7788ku7Ni4uLipcuLCaNWumsmXLOqhSc3B3d5ckHTlyRHXr1rX96lCgQAHVrVtXb775pp566inNnTvXkWXeN6YCcxLWK0R/Ly4uTqNGjdJnn32m3Llza9iwYTpw4ICuXr2qHj166LXXXqPXNhtcv35d/fv317Vr19S9e3dVrVpV8fHx2rlzp2bPnq1bt24pKipKFSpUUHh4uEqWLOnokp3OO++8o+nTp8vFxUWNGjXSggULdOjQIb377ru6ffu21q5d6+gSc7zOnTsrISFBjRs3VvPmzVWrVi3bth07dmjDhg06e/asWrdurW7dusnb29uB1TqfW7duKX/+/HbroqOj9dJLL2nHjh2qVKmS0tLS9PPPP6thw4b6+OOPVaRIEccUawKJiYm6ePGijh49qtDQUB08eFBHjhxRo0aNNGjQIHXr1s3RJZpOWlqaRowYoU2bNmnz5s0qVaqUbdvNmzdVp04drVixQsHBwQ6s8v4Qbp3EsmXL9Oqrr6pXr17q0qWLKlasaNsWHh6uTz/9VLt371bdunX11FNPqWHDhvLw8GDexQdk3X8nTpzQ+++/r9WrV8vLy0tubm7y8fHR+PHj1alTJ02aNElLlizR0aNHHV1yjhcZGan4+HgFBQXZhnpI0scff6yvv/5aUVFRypMnjxITE/XEE0/o9ddfV6VKlRxYcc53584dTZ8+XSdOnNDZs2eVnp6ukiVLql69emrTpo2CgoJsba3faY4NmePv768aNWroueeeU8OGDeXj4yNXV1ddunRJa9eu1cGDB5UvXz498sgjGjx4MJ0K2SgxMVFnz57VDz/8oHXr1iksLEwZGRlq06aN+vbtqyZNmji6RNM4c+aM+vbtq8KFC6tz584qV66c3NzctGjRIn3zzTeKjo52dIn3hXDrJDZs2KDly5frzJkzunLlikqWLKm2bduqc+fOdmdXd+7cUa5cuRxYqbnEx8fLy8vLrtd8y5Ytyps3rypVqqQ8efJoz549GjVqlF544QX17dvXgdU6h44dO+r8+fNq166d6tSpo3LlyqlUqVJyc3PTgQMHdOLECV27dk0FChRQSEgIASwTkpOTtX//fu3atUuHDx/WpUuX5ObmpvLly6thw4Zq1qyZihUr5ugynU56eroWLFigpUuXasuWLSpSpIj69eun1q1b64knnnB0eaZk/dXROutHuXLllJGRoRs3bigiIkL79u3TkiVLlJqaqh9//NHR5ZrK3r17NWXKFJ06dUre3t46deqUKlasqLFjx6pz586OLu++EG6dSHx8vE6ePKmDBw/qhx9+0IkTJ5SUlKSKFSuqQ4cO6tSpk7y8vBxdptOzHlSXLVumhQsXateuXSpfvryeeeYZ9ejR466fJqXfpgsrUqQI4xfvQ1hYmBYtWqRNmzbpzp07Cg4OVqNGjVS/fn1VqlRJefPmdXSJTsd6GP/9icDVq1e1f/9+ff/99zp27Jji4uKUnp6uPn36aPDgwY4q1emdPXtW/fv3186dO2WxWBQUFKQePXqoW7duCgwMtPs1Ag8mKSlJzZs318CBA9WjRw/bzAnSb9/56Oho3blzR4GBgQ6s0jzi4+N1+/Zt3b59W0FBQTp27JiOHTumSpUqydfXV76+vo4u8b4Rbp3UxYsXdfz4cR0+fFj79+9XRESEPD09FRwcrJkzZxJyH1BCQoKKFy+utm3bqkGDBtq3b5/WrVunpKQktW3bVj169FDnzp356fEBrVmzRgsWLFBYWJg8PT1VvXp1NW3aVJUrV1aZMmVUsGBBR5folG7fvm13khAZGanvv/9eGzZs0LPPPquWLVv+6Th+3Jt1GEeHDh0UGBioSpUqqVSpUlq/fr0WLFig1NRUBQcHa/z48WrRooWjy3Vq1g6Gjz76SJ9//rl27dql/Pnz2w2pOXz4sMqWLcvsNA/Iuk/XrFmj119/XYZh6NatW3rllVc0aNAgR5eXZYRbJ2H9z75z507bleRW1rlW9+7dqxs3btx1RSnun/U/+hdffKHZs2frhx9+sG27cuWKtm7dqvnz5ys0NFSXL192qjPZnMJ6l5vfTz9169YtLV68WMuWLVNERITy5Mmj7t2763//+58DK3Ue1uPD4cOHtXTpUq1atUqJiYlq1qyZQkJCbPPZImusJwJhYWFq06aNfv31V7sL8n744Qd17NhRhQoV0vTp09W0aVMHVuv8rMfh5s2bq3Hjxvrvf/9rtz0pKUnvvPOOihcvroEDBzqoSudn3c8XLlxQnTp1NGrUKNWqVUuNGjXShg0b1KJFC23YsEH58+dX7dq1nepkmMkNnYSrq6tSU1PVq1cvpaenq0OHDnrmmWfUoEEDBQUFKSgoSG3atFFsbKykP59dAfevfv36On36tO0K6YyMDPn6+qpnz57q0aOHLdhyUU7m/f4uN7/88osMw9Cjjz6qF154QS+88IJ++eUXzZ49m1knMsH6C8Jzzz0nNzc324T2S5cuVYMGDRQSEqKpU6eqQIECjizTaVm/r8ePH1eRIkWUlJQkb29v20lF7dq1NWLECBUuXJhgmw0sFotSU1NVokQJhYeH29Zbp8HMnTu3Vq1a5dQ9izlBRkaGXF1dNWvWLJUrV04jRozQ999/r2LFiqlBgwZKT0/XsWPH9NNPP9nNvuIMSD9OwHqL0p9//lmtW7dWfHy8Nm3apHbt2qlMmTIaP368IiMjlTt3bvn5+Uli7sqssAbVqKgo1a9fX9OmTdPWrVsl/f/9aRiGXFxcVLx4cUnc2SmzrN/lI0eOqF+/furUqZPq1aunRx55ROPHj9eNGzdUunRpTZkyRSEhIQ6u1rn88MMPOnfunLZt26bRo0dr9OjROnDggFavXq0NGzZo9+7dji7R6bVu3VpxcXGaPHmy7ty5YzcsKTw8nH2cjdzd3dW6dWutX79eK1eulCS5ubnJYrFo06ZNioiIUK9evRxcpXOzfn8vXryoatWqSZLefvttderUSbly5ZKrq6uuXr2qxMREpxuCx7AEJ2DthW3VqpWqVq2qLl26yMvLS2fOnNGSJUu0aNEiubu7q06dOnr11VfVsmVLSQSvrIqKitI777yjgwcP6sCBA6pdu7YGDhyobt26cTvNB2S9G1bt2rXl4+Oj5s2bq1y5cgoLC9OyZcv06KOPau7cudxtKBOsx4dDhw5p1qxZmjp1qgoWLKikpCTlypVLKSkp6t27t1JSUvTdd985ulynkpycbHcRkyQtWbJEr776qkqWLKkaNWqoevXq2rlzpxYuXKjNmzc7XQ9XTmU9ER42bJgWL16sRx99VDVr1lRCQoL27t2rdu3a6cMPP3Rwlc4rIyNDFotFFotFixYt0qxZs7R9+3YVLVpU27dvV6VKlZSYmKhy5crp/fffV9euXR1dcqYQbnM4a2/iuXPnVKZMGZ09e9Zu6q+YmBgNHDhQPj4+Sk5O1smTJzVv3jy7eXDx15KTk/Xzzz/b7bO0tDRdv35dhw4d0qJFi7RhwwalpqaqRo0a+uCDD1SlShXHFeyE4uPj5enpKQ8PD8XGxqpMmTI6cuSIrQc8OTlZBw8eVI8ePdSnTx+9/fbbnJxlUvv27bV371598skn6tGjh90265XmX331FTd2yYRnn31Wb7/9tooXL267PakkrV+/XuvWrdOpU6d0+vRp+fn56ZVXXnG6AOAsVqxYoe+//16HDh2Sq6urRowYoSZNmnAxWTb59ddf1aFDB509e1a5cuXSyZMnFRkZqZkzZ+rw4cN2Q0OchgGnEBYWZjz22GPG1q1b79q2atUqo0uXLsaJEyeMRx991Bg/fryRnp7ugCqd08yZM43KlSsbhmEYV69eNX755Re77SkpKUZkZKQxb948o0aNGsbmzZsNwzCMjIyMf7pUpzV+/HgjJCTEWLp0qbF+/XrjySefNE6cOHFXu2nTphlVq1Y1UlJSHFCl87B+96z/zyMjI41OnToZwcHBhouLi9GhQwfjm2++MSIjI41XX33V6NChg3H06FHDMAwjOTnZYXU7kytXrhhNmzY1DMMwbt++bQwdOtTYtGmTcf36dcMwDCM1NdU4d+6ckZyczD7NJtbvc0xMjHH48GFj06ZNxoEDBzgeZKObN28aM2bMMI4cOWKkpaXZ1sfExBijR482Hn30UcNisRhFixY1OnXqZOzYscOB1WYdPbdOIiEhQU899ZQuXbqkiRMnqnr16rbJ2F944QWdP39e69ev1xtvvKGDBw9q3bp1Dq7YuVy6dEn+/v4aOXKkpk2bpo4dO6pnz55q2rSpChUqZGvHTTIyzzAMjRw5Uj/88IOSk5NVvnx57d27V02bNtXkyZPtblE6atQohYWFMXbxPsTHxytfvny2nthz587pzJkz2r9/v/bt22e7FXehQoX05ptvcvHNAzh58qTq1KmjO3fuqGzZsurSpYvat2+v8uXLy9PT027mDzy4nj17auXKlfLz85O/v79KlSqlunXrql69eqpatSrXlDyAhQsXasyYMapYsaLKly+vWrVqqVq1aipbtqwMw1BkZKRiYmIUGxur+vXr3zUsx1kQbp3IL7/8omHDhunSpUuqWLGivLy8dODAAcXExOiTTz5R69at1axZM9WoUUNTpkxxdLlOwTAM20Vi0m9TzKxZs0bz58/Xli1b5O3trY4dO6p3796qUaMGY24fQGxsrDZs2KB169bpxx9/tF24V7NmTQUFBenIkSOKiIjQiBEj7pruDvb27dunrl27Kioq6q5hBhkZGYqIiNDJkycVFham48eP6/z58ypYsKDq1KmjYcOGqUSJEg6s3nmEhobK3d3ddnvX06dPa+bMmVq6dKmuXLmihg0bqlOnTurYsSM3EnhA1rHjy5cv19ChQ/Xtt9/Kw8ND27ZtU1hYmC5duqS8efPK19dXM2bMYA7sLEpPT9eWLVu0ceNGHThwQHfu3JG/v7+qVq2qJ554QtWqVbPr0HFWhFsnc/PmTS1fvlwbNmyQm5ubvL291bdvXzVs2FBLlizR8OHDFRYWZjcuF/f2zTff6ObNm2rZsqVKlChhd/OLK1euaOnSpfrqq6909OhR5c+fX8ePH2du20z64wmEJNsvDdarns+cOaNcuXJpzJgxevXVVx1YrXP45Zdf9Ouvv6pJkyb65ptv1Lt3bz333HN69tln7ea0TUxM1MmTJ3X8+HEdPHhQoaGh+vzzz9WgQQMHVp+zGf93nUNYWJiGDh2q559/XgMGDLhr2r/Tp0/r/fff12effaYFCxaoZ8+eDqza+Vn376RJkxQfH6/JkyfbtiUnJ2vv3r1as2aNYmJimMs9m8TExGj9+vXauHGjTp06JYvFojJlyqhGjRqqUqWKGjZsaBtn7mwIt04gKipKGzduVGBgoKpUqWI7q0pKSrLd6vHOnTtatGiRLl68eNeE17i35557TvPmzVORIkXUsmVLdenSRVWrVpWvr6/d8IOTJ09q48aNGjlypAOrdX5r1qxRkyZN7O6e9eOPP2rbtm1auHChnnnmGY0YMcKBFTqfsLAwhYaGaseOHTp8+LCKFCmirl27KiQkRI8++qit3a1btxQREaGaNWs6sNqcz9qD2LVrV3l7e2vq1KkqVKiQDMPQ8uXLNW3aNJ08eVI9evTQxx9/LHd3d+YVzybp6el655139NNPP+nrr7/+0zYMDXtw1llrfi8yMlJr167Vli1bFBUVJRcXF4WGhjrt3NiE2xzK+lPj1q1bNXr0aP3666+6ffu28uTJo9atW6tnz56qU6eO8ufP77RnVjlFWlqa5s2bp08//VSHDx/WI488os6dO9vG1BUqVIgxddng8OHD6ty5s8qUKaNq1aqpXbt2dsMP0tLSlJiYaHfnJ/w56/EhKipKixYtUq9evZSWlqYTJ05o69at2rx5s6KiopQvXz5t2LBB5cuXd3TJTsUwDPn4+GjLli22qb2WLFmiN954Q6VLl1bz5s31ySefqEuXLpo6dSrhNpusX79eAwcO1I0bN9SvXz/16NFDVatW5ZjwkBw8eFARERGqXbu2SpcubVv/ww8/6MSJE7abwTgjwm0OZT1YNmnSRKVKldJ///tf+fn5admyZZo7d64OHjwoHx8fjRo1SmPHjv3Tn37x1wzDUHp6ul1wvXz5smbOnKmvvvpKUVFRqlatmrp27aomTZowf+UDunjxotatW6fjx48rPDxcsbGx8vPzU6tWrdS8eXNVqFCBO75l0vDhwxUeHm672Yj028WnUVFROnz4sLZs2aJPP/2U3sVM2rVrl4YOHap169YpICBAcXFxatu2rYKDg/Xpp59Kkv773/9q3759WrRokYoWLergis0hOjpay5Yt0969exUeHq4CBQqobNmyql27tqpXr64qVaowjd0DsB4Drl+/rsGDB2v37t2yWCy6fPmyHn/8cY0ePVp9+/Z1dJnZ4x+alQFZkJKSYjRu3Nj48ccf79oWFRVljB071pg9e7ZhGIbdlB7InHtN6XXw4EGjf//+hsViMZo1a/YPV2Ved+7cMfbv3298/PHHRoMGDYw8efIY/v7+xrJlyxxdmtNITU01DMMwPv74Y+Odd965Z7uEhIR/qiRTOXv2rFGlShXjyy+/NFJTU40hQ4YYFStWtDsWr1271ihXrpzjijS548ePG2+//bbRokULo2bNmkblypWNsLAwR5fl1Kw5YeTIkUa1atWMxYsXGxcuXDAOHTpkDB482ChUqJDx/vvvO7jK7EHPbQ5kHQ9z5swZffHFF3J1ddVbb70l6bfeRom7j2UnwzAUERGhw4cP68CBAypXrpy6desmHx8fWxvrVGF/NlYJWffrr7+qZ8+eqly5siZPnmy3z2HP+L9e7aVLl+qXX35Rly5d9Nprr+nYsWNatmwZN27JZn379tXSpUtVrFgx3b59W5999pk6dOhg296rVy+5urpq/vz5DqzS+Rm/+7Xm8OHD+vnnn1W6dGk9/vjjyps3rzIyMrRlyxatX79eU6ZMcdqpqRwpPT1dP/30kypUqCBJatu2rZ5++mn17t3b1sYwDL3yyitatWqV1qxZo6CgIEeVmy0ItzlYq1attHnzZvn4+GjKlCnq2LEjV+pnI2tQXbBggaZNm6azZ8+qVq1aunDhgtLS0vT8889r2LBh8vDwcHSpTsv6h2vatGkKCAhQixYt7ho/N2HCBPn4+HAh2d+wjrMtX768+vfvr0qVKqlHjx6KiYlRcHCwXnjhBXXo0IFpvrLRpk2btG/fPrVv317Vq1e3rT948KC6dOmi5cuXc4FeNhk/frxWrVqlpKQknTlzRp999plTj/nMSdauXatRo0bpiSeeUL169XT06FF5eXlp0qRJkv7/cIWrV6+qUqVK+vbbb+1mXXFGhNscJCUlRe7u7raz2OTkZO3atUtffPGFVq9eLU9PT7Vr1059+/ZVjRo16OXKJsWLF9ewYcMUEhKijIwMnTlzRqtWrdLKlSs1ffp0tW7d2tElOrXY2Fi1a9dOqampKliwoGrWrKnmzZurQYMGSkpKUo0aNTRo0CANHTrU0aXmeNHR0QoICFBkZKRKlCihpKQkHTp0SJ9//rlWrlyp9PR0/ec//1Hnzp3VoUMH22wqyD4HDx7UkCFDVLZs2Xte0Y/7Yw1VYWFh6tatmz766CN17NhRXl5e2rVrl2rWrKmJEyeqTJky6tKlC7+aZVFYWJiWLl2qs2fPKi4uTjdv3tSlS5f04Ycfqm3btrY5g1evXq2ePXvq9u3bDq74wRFuc5AXXnhBzz33nGrVqnVX0L1x44ZWrFihr776Snv37lXp0qV1+vRpBtdnkbVH8fDhw2rRooUiIiLsJgVPT09Xp06d5OPjo88++4ypZx7Q0aNH9cMPPygsLEwRERFKSUlRSkqKYmJi5OPjo3379nGDjL9gDQGTJ0/W4sWLdfTo0bvaWG+SMW/ePIWGhurkyZMqV66cA6o1t5s3b2rnzp2qUKGCypYt6+hynJr114iQkBAlJSVp4cKFmjFjhubOnWv7jr/zzjvav3+/VqxY4eBqnV9UVJR27typ/fv3a8+ePYqNjdUjjzyiEiVKKCUlRQkJCerRo4d69Ojh6FIfGKdBOUR6erquX79uG3YwYsQI1a9fX3Xr1pWfn58KFSqkAQMGaMCAAfr555917Ngxubq63nV3Itwf60lDWlqaihYtqu+//14dO3a0bXd1ddXTTz+t//3vfwTbbFC5cmVVrlxZISEhCg8P1+7du3Xz5k15enqqVatWBNu/Yf2+LliwQKdOnVKDBg3UvXt39enTxzbMw8fHx/aH6cqVKwxhekgKFiyozp07O7oMU7D+7XJ1dbXd4W3evHl6+umnbW1OnDjBbBQPyHpyXKJECfXq1Uu9evXSqVOntGPHDu3fv1979+7VjRs3VL58edvd+JwdPbc5UHx8vOrUqaPTp0+rWLFi6tChgzp16qTg4GAVLlyYeW2zUWpqqnr27Kno6GiNHz9elStXVtGiRRUfH6++ffsqb968mj9/PheSZZK1Z9z4v3uVL126VF5eXipfvrxq1Kih/PnzKzU1le/yfbDuyyNHjqhmzZr6/PPPtX37du3YsUMxMTF64okn1L9/f3Xq1MnRpQKZYv1ur1y5Ui+++KI++ugj9enTRxcuXFCBAgUUERGhOnXqaN26dapTp46jyzWFP04JmJKSoiNHjmjTpk26fv26PvroIwdWl30ItzmA9T/4tm3blJycrNatW8tisSgmJkZz5szR119/rZMnT6p8+fJ68skn1alTJ7uLG/BgwsPDNWTIEJ06dUq1a9dW0aJFFRoaqoCAAH322WeqUKECc4RmkvUXhRkzZmj27NlKSkrS7du3lZqaqscff1zjx49XixYt+OXhPvz+p9uEhAQtXrxYN27c0K+//qr9+/dr/fr1CgsLk6urq9q1a6dnn31W9erVc3TZwF+y/t0LDw9X+fLlNWbMGK1evVoZGRkaM2aMUlNTtWLFCnl6emrjxo2OLtfpGYahAwcOaOPGjYqOjtZjjz2mVq1a2Q1d+v1dT50d4TaHuHHjhu32ryNGjJCnp6ctTBmGoZiYGM2aNUuvv/66Ro4cqffee48J77NZaGiovv76axmGoYoVK6pTp0567LHHHF2WUytYsKDGjx+vPn36qGDBgjp06JAmT56s0NBQfffdd2ratKmjS3QaLi4uWrt2rdq2bWtbl5GRoWvXrunnn3/Wnj17tHjxYvn7+2v9+vUOrBS4P3FxcSpfvrw2btwoLy8vff3119qyZYsSExN17do1PfPMMxo8eDAzgDwA68nxt99+q0mTJskwDAUEBGjr1q3y9/dXcHCwOnfurBYtWsjPz8/R5WYbwq2DWXsE3377bW3evFmLFi2Sv7+/DMPQvn37NG7cOIWHh6tWrVqaM2eOSpYsqYSEBHl5edGb+ICuXr2qr776SikpKapQoYKeeOIJFS5cmN7EB2Q96dq0aZMGDBig8+fPKyMjQxaLxXYy1qxZMwUHB+uDDz5gX98HwzB07NgxVa5c+Z5tUlJSFBUVpVy5csnf35/vMXIs6zFi3bp1eu+997R9+3bbtpiYGJ0/f14VKlSQq6srHTgPyJoTKleurM6dO2vChAnq27evoqKiVK9ePX388ce6c+eOunXrZqrZPxhE6GDW/7jz58/XK6+8In9/f0nS1q1b9eabb+rOnTuaOHGiFixYoMGDB2vt2rW2i28Itpln/YO/evVqvfnmm7p586ZcXFx048YN+fv768UXX9Tzzz/v6DKdmvU7bRiGPD09tX//ftWqVUuGYSglJUUeHh5q3769lixZQvi6TxaL5Z7B1hoUPDw87O4Pz75FTmU9RsTHx6tgwYJ2F0AWKFBABQoU4JfJbGAYhlxcXHTx4kVdvXpVgwYNkvRbvpg/f76aNm2qhIQEXb58Wa+99pqDq81epCMHs1gsunjxotzd3fX444/b1r///vsqXry4NmzYoEGDBmngwIG6dOmSwsPD+Q//AKz7bty4cWrSpIm2b9+uM2fOKDw8XG3atNGIESM0c+ZMB1fp/AzDsN2wYdiwYdq3b58tgF28eFGrV69mXGg24XgAZ2D9kfjUqVM6cuSIrl27po8++kjr16/XSy+9pLCwMCUnJ9va871+cNZ9GB4errJlyyotLU179+5Vvnz5bHcga9WqlZKTk1WmTBlHlprt6LnNAfLly6dSpUpp5cqVqlatmmbPnq2DBw9q2bJlKlSokCSpXr16+u9//8v0Pg/IxcVFUVFRunTpkkaMGCF/f39lZGSoRIkSeu+995SQkKC1a9fqmWeeuetOWvhrvx8mY7FYlJqaqnXr1mnMmDEKCQmRh4eHypYtq5MnTypXrlwaNWqUgysG8E+x9sSGhISofPny+uijj9S6dWsVKlRIP/30k1555RVVrlxZtWrVUq1atZz+9q85SfPmzZUnTx55eHgod+7ccnFx0eHDhxUQEKANGzYoJibGdLMBMeY2h5gyZYrGjx+vggULysXFRS+99JLGjBljt33JkiU6fPgwY20f0MmTJ9W9e3eNHj1affr0kSTbtFQ7duxQ79699csvvzBNVRa988472rVrlxITE1WwYEEFBQXJ19dXt2/fVnh4uMqVK6dBgwbZhuAA+HcwDEN58uTRvn37VKVKFUnSqFGj5Ofnp6tXr2rfvn22oUuDBg1Sz549HVuwCaWkpOjpp5/WL7/8osTERCUmJmrOnDlq06aNo0vLVuaK6k5s7Nixat26tdatW6cGDRrY3df5559/1vLlyzVkyBBJ///nHWTN448/ripVqui1116Tt7e3OnXqJHd3d12/fl2LFy/WY489Jnd3dy7IuU/WHpmoqChNnjxZ8+bNU6NGjeTm5qaLFy/q6NGj8vf318svv6zx48c7ulwA/zDrMeKzzz5TyZIlbcH2/Pnz+uKLL3T27FkVKFBA8fHx2rx5s7755hu78ePIHunp6fLw8NB7772nb775RgkJCWrYsKHpgq1Ez22Od+PGDXXu3Fl58+bVqlWr6E3MJOtB9cqVK5ozZ45u376tKVOmKCkpSUOGDNGOHTuUO3dulS5dWr/++qsk6ZNPPlGDBg0It/fJ+kvCiBEjFBkZqWeffdZ2t7fTp09r8+bN+vjjj5WamqqVK1fa/rAB+HewHiNq1qypevXq2W4UMHnyZK1fv17bt2+XxWLhePsQrFy5UtOnT1eBAgXUsGFD1a5dW1WqVDH9nTcJtzlccnKyduzYIV9fX1WpUoUhCZlk3V/9+/fXnTt31KNHD7Vr107SbycOe/bs0dGjR3X+/HkVLVpUAwYM0COPPOLYop2QYRgqVKiQFi1apFatWt21/fr166pbt646d+6sqVOnciU08C9z+/ZtVahQQcWLF1fVqlXVsWNHPf/885o0aZLtdrtpaWnKyMiQh4eHg6t1btaOmVWrVmngwIFq0KCB0tLStGfPHrm5ualu3bpq3769KleurCpVqpgyUxBuYXpXrlxRpUqVtGnTpnv2Gm7btk0NGjSQu7s7wSsTfv9z4/vvv69Tp04pLS3NNj+lYRjKyMiQq6ur+vfvr5SUFM2ePds0d8EBcH+sczWvWbNGu3fv1tWrV/XTTz9pwIAB6tixo5544glCbTaxdup07NhRQUFBeu+99yT9dvKwdOlSffXVV9qyZYuaNGmiLVu2OLjah4MxtzAt63/wzz//XIGBgXcF29+H2AkTJqh3794aMGAAwTYTrPtw9uzZatmypSTZrro1DEOGYdh+aqxZs6aWL19OsAX+haxzNVeuXFmJiYk6fPiwFi9erGPHjumHH36w9eg++eSTdtNiIvNcXFyUkZGhChUqqGLFirb1bm5u6tmzp3r27KmrV6/q3LlzjivyITNfXzTwf6w/tZw8eVK1a9dWamqq3cV4vw+xHTp00IEDB/7xGp2di4uLbt++ratXr+rAgQMaOnSovv32W924cUMWi8Xu566dO3cqMDDQgdUCyAny5MmjJ554QjNmzNDy5cs1evRo2+13Dx065OjynNbv/75t2rRJe/bs0fTp0xUREaG0tDS7dkWLFlWtWrUcUeY/gp5bmF6FChW0dOnSuy7G+33P7datW9WoUSNJ4kKyTPLy8tLq1au1evVq7d69WwcOHNCcOXNUvXp1NW/eXPXr15enp6c2bNig9evXO7pcADlIoUKF1KVLFz355JM6f/68ihQp4uiSnJbFYlF0dLT8/PwUERGh8PBw3bp1S927d1ffvn3VuHFjlS5dWnnz5nV0qQ8dY25heuvXr1e7du304Ycf6tlnn7W7OYNhGDpy5Ijq16+vn3/+WSVKlGDM7QNITEzUwYMHtXTpUp04cUJJSUkqVaqUMjIytH37dl2/ft3RJQKAqVj/Zm3btk2TJk2yG0cbHh6uqVOnasWKFXJxcVHr1q3VqlUrde/eXfny5XNg1Q8X4Rb/Cs8++6yWL1+uQYMGqVOnTgoICFChQoW0e/duTZw4Ub6+vlq6dCmzUWSjGzduaMeOHVq1apW2bt16141JAAAPzvp3q1WrVgoMDNSnn34qSdq/f7/c3NxUrVo1SdLy5cv1ySefaNeuXUpISDD1dGCEW/wr3Lx5U2+++abmzZunlJQUBQYGKjY2VpcuXdLAgQM1atQolSlThnD7EBiGoQsXLqhw4cLKkyePo8sBANMxDEOenp7av3+/7eLpOnXqqEePHho+fLhd23/D3znCLf5Vzpw5o127dmnPnj3y8vJShw4d1KxZM4YhAACcjnVIwty5c/Xee+/p9OnTkqRLly6pbNmy+vHHHxUUFGRrV7p0aX355Ze2a0zMinCLfz3G2AIAnNG97v42adIkbdq0STt27JBhGHJxcdHu3bvVokULJSUlObjqh8/c/dLAfSDYAgCc0R+nYxwyZIhCQ0M1d+5cvfDCC3ZTMs6aNUsdOnRwcMX/DHpuAQAAnNS97v7Wv39/derUyTYdY/78+bV+/XrVq1fP0SU/dIRbAAAAE/j93d/+zdMxEm4BAABM5saNG9q5c6e+++67f910jIRbAAAAk/o3TsdIuAUAAIBpMFsCAAAATINwCwAAANMg3AIAAMA0CLcAAAAwDcItAAAATINwCwAPSb9+/WSxWGSxWOTu7i5fX1+1aNFCX3zxhTIyMh7qe0+YMMH23vdazp0791BrAABHYCowAHhI+vXrpytXrujLL79Uenq6rly5oo0bN2ry5Mlq0KCBVq9eLTc3t4fy3vHx8UpISLA9rlmzpgYOHKgBAwbY1hUpUkSurq4P5f0BwFHouQWAh8jT01N+fn4qXry4qlWrpldffVWrVq3Shg0bNG/ePEnS+fPn1bFjR+XNm1fe3t7q1q2brly5Yvc6s2bN0qOPPioPDw899thj+vrrr+22WywWffrpp+rYsaO8vLz03nvvyc/Pz7a4uroqX7588vPzU2hoqCpUqKC0tDS71+jSpYv69Okj6bee3ypVqmj27NkKCAhQnjx51LVrV926dcvuOV9++aXKly+vXLlyqVy5cpo5c2b27kAAyCTCLQD8w5o2barKlStrxYoVMgxDnTp10s2bN7Vz505t3rxZZ8+eVffu3W3tV65cqZdeekkvv/yyjh8/rueff17PPvustm/fbve6b7zxhjp27Kjw8HA999xz93z/rl27Kj09XatXr7atu379utauXatnn33Wtu7MmTNaunSp1qxZo40bN+rIkSMaMmSIbfvcuXP12muvaeLEiTp16pQmTZqk119/XV999VV27CYAyBoDAPBQ9O3b1+jYseOfbuvevbtRvnx5IzQ01HB1dTXOnz9v23bixAlDkrF//37DMAyjXr16xoABA+ye37VrV6Nt27a2x5KM4cOH37OWUqVKGR9++KHt8aBBg4w2bdrYHk+bNs0oXbq0kZGRYRiGYbzxxhuGq6urceHCBVubDRs2GC4uLsbly5cNwzCMgIAAY+HChXbv89Zbbxl169a9Zx0A8LDRcwsADmAYhiwWi06dOqWAgAAFBATYtj3++OPKnz+/Tp06JUk6deqU6tevb/f8+vXr27Zb1ahR477ff8CAAQoNDdXFixcl/Ta8wHoBnFXJkiVVokQJ2+O6desqIyNDp0+f1rVr13ThwgWFhIQob968tuXtt9/W2bNn739HAEA2ezhXMgAA/tKpU6cUGBhoC7l/9Mf1f2zzZ8/z8vK67/evWrWqKleurPnz56tVq1YKDw/XmjVr/vI51vezWCy22R7mzp2r2rVr27XjIjUAjkTPLQD8w7Zt26bw8HB16dJFjz/+uM6fP68LFy7Ytp88eVKxsbEqX768JKl8+fLavXu33Wvs3bvXtj2r+vfvry+//FJffPGFmjdvbtd7LP12odulS5dsj/ft2ycXFxeVLVtWvr6+Kl68uH755ReVKVPGbgkMDHygugDgQdBzCwAPUXJysqKjo++aCqxdu3bq06ePXFxcVKlSJfXq1UvTpk1TWlqaBg8erEaNGtmGGYwePVrdunVTtWrV1KxZM61Zs0YrVqzQli1bHqi2Xr16adSoUZo7d67mz59/1/ZcuXKpb9++eu+99xQXF6cXX3xR3bp1k5+fn6TfZlR48cUX5e3trTZt2ig5OVkHDx5UTEyMRo4c+UC1AUBW0XMLAA/Rxo0bVaxYMT3yyCNq3bq1tm/fro8//lirVq2Sq6urLBaLvvvuOxUoUEANGzZU8+bNVbp0aS1ZssT2Gp06ddJHH32kd999VxUqVNDs2bP15ZdfqnHjxg9Um7e3t7p06aK8efOqU6dOd20vU6aMnnzySbVt21YtW7ZUcHCw3VRf/fv312effaZ58+apYsWKatSokebNm0fPLQCH4iYOAPAv1qJFC5UvX14ff/yx3foJEybou+++05EjRxxTGABkEcMSAOBf6ObNmwoNDdW2bds0Y8YMR5cDANmGcAsA/0LVqlVTTEyMpkyZoscee8zR5QBAtmFYAgAAAEyDC8oAAABgGoRbAAAAmAbhFgAAAKZBuAUAAIBpEG4BAABgGoRbAAAAmAbhFgAAAKZBuAUAAIBpEG4BAABgGv8PKVydXTlfOn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36" name="AutoShape 4" descr="data:image/png;base64,iVBORw0KGgoAAAANSUhEUgAAArcAAAIACAYAAACYUkS6AAAAOXRFWHRTb2Z0d2FyZQBNYXRwbG90bGliIHZlcnNpb24zLjUuMiwgaHR0cHM6Ly9tYXRwbG90bGliLm9yZy8qNh9FAAAACXBIWXMAAA9hAAAPYQGoP6dpAABT2ElEQVR4nO3dd3QUZf/+8WtTgUBCTwgEDBIECb2D9M5DFSmCFA2gNAWkiD4ijwoINhQEAQsi0gXpEDpSIk0gFDFgEAKEGpKQhNT5/eF39+eKKAnBzY7v1zlzDjtz7+5n5yyTa+695x6LYRiGAAAAABNwcXQBAAAAQHYh3AIAAMA0CLcAAAAwDcItAAAATINwCwAAANMg3AIAAMA0CLcAAAAwDcItAAAATINwCwAAANMg3AJAFh07dkzPPvusAgMDlStXLuXNm1fVqlXT1KlTdfPmTUeXJ0lauHChpk2bdt/tGzduLIvFYlty586typUra9q0acrIyLC169evnx555JEs1TRz5kzNmzcvS88FgL9DuAWALJg7d66qV6+uAwcOaPTo0dq4caNWrlyprl276tNPP1VISIijS5SU+XArSaVLl9a+ffu0b98+LVmyRMWLF9eIESM0bty4bKmJcAvgYXJzdAEA4Gz27dunQYMGqUWLFvruu+/k6elp29aiRQu9/PLL2rhxowMrfDC5c+dWnTp1bI/btGmjcuXKacaMGXr77bfl7u7uwOoA4K/RcwsAmTRp0iRZLBbNmTPHLthaeXh4qEOHDrbHGRkZmjp1qsqVKydPT08VLVpUffr0UVRUlN3zHnnkEfXr1++u12vcuLEaN25se7xjxw5ZLBYtWrRIr732mvz9/eXt7a3mzZvr9OnTds9bt26dfv31V7uhBpnl7u6u6tWrKzExUdeuXbtnuzt37mjcuHEKDAyUh4eHihcvriFDhujWrVt2n/HEiRPauXOnrZ6sDm8AgD9Dzy0AZEJ6erq2bdum6tWrKyAg4L6eM2jQIM2ZM0dDhw5Vu3btdO7cOb3++uvasWOHDh8+rMKFC2eplldffVX169fXZ599pri4OI0dO1bt27fXqVOn5OrqqpkzZ2rgwIE6e/asVq5cmaX3sDp79qzc3NxUoECBP91uGIY6deqkrVu3aty4cWrQoIGOHTumN954wzbEwdPTUytXrtRTTz0lHx8fzZw5U5L+9AQBALKKcAsAmXD9+nUlJiYqMDDwvtr/9NNPmjNnjgYPHqzp06fb1letWlW1a9fWhx9+qIkTJ2aplscff1wLFiywPXZ1dVW3bt104MAB1alTR48//rjy588vT09Pu2EG9yMtLU2SdO3aNX388cc6fPiwunbtqty5c/9p+9DQUG3atElTp07V6NGjJf02RCMgIEDdu3fX/PnzNWDAAFWtWlW5c+eWt7d3pmsCgPvBsAQAeIi2b98uSXcNN6hVq5bKly+vrVu3Zvm1fz/0QZIqVaokSfr111+z/JqSdOLECbm7u8vd3V3+/v56//331atXL82dO/eez9m2bZukuz9n165d5eXl9UCfEwAyg55bAMiEwoULK0+ePIqMjLyv9jdu3JAkFStW7K5t/v7+DxRECxUqZPfY+vN+UlJSll9Tkh599FEtXrxYFotFuXLlUmBgoPLkyfOXz7lx44bc3NxUpEgRu/UWi0V+fn62/QAADxs9twCQCa6urmrWrJkOHTp01wVhf8YaQC9fvnzXtkuXLtmNt82VK5eSk5Pvanf9+vUHqDjzcuXKpRo1aqh69eqqUKHC3wZb6bfPmZaWdtcFZ4ZhKDo6OsvjigEgswi3AJBJ48aNk2EYGjBggFJSUu7anpqaqjVr1kiSmjZtKkl2Y2Ml6cCBAzp16pSaNWtmW/fII4/o2LFjdu1+/vlnuxkQMsvT0/OBe3Lvh/Vz/PFzfvvtt0pISLD7nP9UTQD+nRiWAACZVLduXc2aNUuDBw9W9erVNWjQIFWoUEGpqan68ccfNWfOHAUHB6t9+/Z67LHHNHDgQE2fPl0uLi5q06aNbbaEgIAAjRgxwva6vXv31jPPPKPBgwerS5cu+vXXXzV16tS7furPjIoVK2rFihWaNWuWqlevLhcXF9WoUSM7doOdFi1aqFWrVho7dqzi4uJUv35922wJVatWVe/eve1qWrx4sZYsWaLSpUsrV65cqlixYrbXBOBfygAAZMmRI0eMvn37GiVLljQ8PDwMLy8vo2rVqsb48eONq1ev2tqlp6cbU6ZMMcqWLWu4u7sbhQsXNp555hnjwoULdq+XkZFhTJ061ShdurSRK1cuo0aNGsa2bduMRo0aGY0aNbK12759uyHJWLZsmd3zIyMjDUnGl19+aVt38+ZN46mnnjLy589vWCwW4+8O+40aNTIqVKjwt5+9b9++RqlSpezWJSUlGWPHjjVKlSpluLu7G8WKFTMGDRpkxMTE2LU7d+6c0bJlSyNfvnyGpLteBwAehMUwDMOx8RoAAADIHoy5BQAAgGkQbgEAAGAahFsAAACYBuEWAAAApkG4BQAAgGkQbgEAAGAa3MRBUkZGhi5duqR8+fLJYrE4uhwAAAD8gWEYio+Pl7+/v1xc7t0/S7jVb/d3DwgIcHQZAAAA+BsXLlxQiRIl7rmdcCspX758kn7bWd7e3g6uBgAAAH8UFxengIAAW267F8KtZBuK4O3tTbgFAADIwf5uCCkXlAEAAMA0CLcAAAAwDcItAAAATINwCwAAANMg3AIAAMA0CLcAAAAwDcItAAAATINwCwAAANMg3AIAAMA0CLcAAAAwDcItAAAATINwCwAAANMg3AIAAMA0CLcAAAAwDcItAAAATMPN0QU4k+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srd+7caty4sU6cOGHXJjk5WcOGDVPhwoXl5eWlDh06KCoq6p/8KAAAAMgBHBpud+7cqSFDhigsLEybN29WWlqaWrZsqYSEBFubqVOn6oMPPtCMGTN04MAB+fn5qUWLFoqPj7e1GT58uFauXKnFixdr9+7dun37ttq1a6f09HRHfCwAAAA4iMUwDMPRRVhdu3ZNRYsW1c6dO9WwYUMZhiF/f38NHz5cY8eOlfRbL62vr6+mTJmi559/XrGxsSpSpIi+/vprde/eXZJ06dIlBQQEaP369WrVqtXfvm9cXJx8fHwUGxsrb2/ve7arPnp+9nxQEzr0bh9HlwAAAEzsfvNajhpzGxsbK0kqWLCgJCkyMlLR0dFq2bKlrY2np6caNWqkvXv3SpIOHTqk1NRUuzb+/v4KDg62tfmj5ORkxcXF2S0AAABwfjkm3BqGoZEjR+qJJ55QcHCwJCk6OlqS5Ovra9fW19fXti06OloeHh4qUKDAPdv80eTJk+Xj42NbAgICsvvjAAAAwAFyTLgdOnSojh07pkWLFt21zWKx2D02DOOudX/0V23GjRun2NhY23LhwoWsFw4AAIAcI0eE22HDhmn16tXavn27SpQoYVvv5+cnSXf1wF69etXWm+vn56eUlBTFxMTcs80feXp6ytvb224BAACA83NouDUMQ0OHDtWKFSu0bds2BQYG2m0PDAyUn5+fNm/ebFuXkpKinTt3ql69epKk6tWry93d3a7N5cuXdfz4cVsbAAAA/Du4OfLNhwwZooULF2rVqlXKly+frYfWx8dHuXPnlsVi0fDhwzVp0iQFBQUpKChIkyZNUp48edSzZ09b25CQEL388ssqVKiQChYsqFGjRqlixYpq3ry5Iz8eAAAA/mEODbezZs2SJDVu3Nhu/Zdffql+/fpJksaMGaOkpCQNHjxYMTExql27tkJDQ5UvXz5b+w8//FBubm7q1q2bkpKS1KxZM82bN0+urq7/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HPqT6/v6BJyrD3D9ji6BABANqDnFgAAAKZBuAUAAIBpEG4BAABgGoRbAAAAmAbhFgAAAKZBuAUAAIBpEG4BAABgGoRbAAAAmIZDw+2uXbvUvn17+fv7y2Kx6LvvvrPb3q9fP1ksFrulTp06dm2Sk5M1bNgwFS5cWF5eXurQoYOioqL+wU8BAACAnMKh4TYhIUGVK1fWjBkz7tmmdevWunz5sm1Zv3693fbhw4dr5cqVWrx4sXbv3q3bt2+rXbt2Sk9Pf9jlAwAAIIdx6O1327RpozZt2vxlG09PT/n5+f3pttjYWH3++ef6+uuv1bx5c0nSggULFBAQoC1btqhVq1bZXjMAAAByrhw/5nbHjh0qWrSoypYtqwEDBujq1au2bYcOHVJqaqpatmxpW+fv76/g4GDt3bv3nq+ZnJysuLg4uwUAAADOL0eH2zZt2uibb77Rtm3b9P777+vAgQNq2rSpkpOTJUnR0dHy8PBQgQIF7J7n6+ur6Ojoe77u5MmT5ePjY1sCAgIe6ucAAADAP8OhwxL+Tvfu3W3/Dg4OVo0aNVSqVCmtW7dOTz755D2fZxiGLBbLPbePGzdOI0eOtD2Oi4sj4AIAAJhAju65/aNixYqpVKlSioiIkCT5+fkpJSVFMTExdu2uXr0qX1/fe76Op6envL297RYAAAA4P6cKtzdu3NCFCxdUrFgxSVL16tXl7u6uzZs329pcvnxZx48fV7169RxVJgAAABzEocMSbt++rTNnztgeR0ZG6siRIypYsKAKFiyoCRMmqEuXLipWrJjOnTunV199VYULF1bnzp0lST4+PgoJCdHLL7+sQoUKqWDBgho1apQqVqxomz0BAAAA/x4ODbcHDx5UkyZNbI+t42D79u2rWbNmKTw8XPPnz9etW7dUrFgxNWnSREuWLFG+fPlsz/nwww/l5uambt26KSkpSc2aNdO8efPk6ur6j38eAAAAOJZDw23jxo1lGMY9t2/atOlvXyNXrlyaPn26pk+fnp2lAQAAwAk51ZhbAAAA4K8QbgEAAGAahFsAAACYBuEWAAAApkG4BQAAgGkQbgEAAGAahFsAAACYBuEWAAAApkG4BQAAgGkQbgEAAGAahFsAAACYBuEWAAAApkG4BQAAgGkQbgEAAGAahFsAAACYBuEWAAAApkG4BQAAgGkQbgEAAGAahFsAAACYBuEWAAAAppGlcNu0aVPdunXrrvVxcXFq2rTpg9YEAAAAZEmWwu2OHTuUkpJy1/o7d+7o+++/f+CiAAAAgKxwy0zjY8eO2f598uRJRUdH2x6np6dr48aNKl68ePZVBwAAAGRCpsJtlSpVZLFYZLFY/nT4Qe7cuTV9+vRsKw4AAADIjEyF28jISBmGodKlS2v//v0qUqSIbZuHh4eKFi0qV1fXbC8SAAAAuB+ZCrelSpWSJGVkZDyUYgAAAIAHkalw+3s///yzduzYoatXr94VdsePH//AhQEAAACZlaVwO3fuXA0aNEiFCxeWn5+fLBaLbZvFYiHcAgAAwCGyFG7ffvttTZw4UWPHjs3uegAAAIAsy9I8tzExMeratWt21wIAAAA8kCyF265duyo0NDS7awEAAAAeSJaGJZQpU0avv/66wsLCVLFiRbm7u9ttf/HFF7OlOAAAACAzshRu58yZo7x582rnzp3auXOn3TaLxUK4BQAAgENkKdxGRkZmdx0AAADAA8vSmFsAAAAgJ8pSz+1zzz33l9u/+OKLLBUDAAAAPIgshduYmBi7x6mpqTp+/Lhu3bqlpk2bZkthAAAAQGZlKdyuXLnyrnUZGRkaPHiwSpcu/cBFAQAAAFmRbWNuXVxcNGLECH344YfZ9ZIAAABApmTrBWVnz55VWlpadr4kAAAAcN+yNCxh5MiRdo8Nw9Dly5e1bt069e3bN1sKAwAAADIrS+H2xx9/tHvs4uKiIkWK6P333//bmRQAAACAhyVL4Xb79u3ZXQcAAADwwLIUbq2uXbum06dPy2KxqGzZsipSpEh21QUAAABkWpYuKEtISNBzzz2nYsWKqWHDhmrQoIH8/f0VEhKixMTE7K4RAAAAuC9ZCrcjR47Uzp07tWbNGt26dUu3bt3SqlWrtHPnTr388svZXSMAAABwX7I0LOHbb7/V8uXL1bhxY9u6tm3bKnfu3OrWrZtmzZqVXfUBAAAA9y1LPbeJiYny9fW9a33RokUZlgAAAACHyVK4rVu3rt544w3duXPHti4pKUn/+9//VLdu3WwrDgAAAMiMLA1LmDZtmtq0aaMSJUqocuXKslgsOnLkiDw9PRUaGprdNQIAAAD3JUvhtmLFioqIiNCCBQv0008/yTAM9ejRQ7169VLu3Lmzu0YAAADgvmQp3E6ePFm+vr4aMGCA3fovvvhC165d09ixY7OlOAAAACAzsjTmdvbs2SpXrtxd6ytUqKBPP/30gYsCAAAAsiJL4TY6OlrFihW7a32RIkV0+fLlBy4KAAAAyIoshduAgADt2bPnrvV79uyRv7//AxcFAAAAZEWWxtz2799fw4cPV2pqqpo2bSpJ2rp1q8aMGcMdygAAAOAwWQq3Y8aM0c2bNzV48GClpKRIknLlyqWxY8dq3Lhx2VogAAAAcL+yFG4tFoumTJmi119/XadOnVLu3LkVFBQkT0/P7K4PAAAAuG9ZCrdWefPmVc2aNbOrFgAAAOCBZOmCMgAAACAnItwCAADANAi3AAAAMA3CLQAAAEyDcAsAAADTINwCAADANAi3AAAAMA3CLQAAAEyDcAsAAADTcGi43bVrl9q3by9/f39ZLBZ99913dtsNw9CECRPk7++v3Llzq3Hjxjpx4oRdm+TkZA0bNkyFCxeWl5eXOnTooKioqH/wUwAAACCncGi4TUhIUOXKlTVjxow/3T516lR98MEHmjFjhg4cOCA/Pz+1aNFC8fHxtjbDhw/XypUrtXjxYu3evVu3b99Wu3btlJ6e/k99DAAAAOQQbo588zZt2qhNmzZ/us0wDE2bNk2vvfaannzySUnSV199JV9fXy1cuFDPP/+8YmNj9fnnn+vrr79W8+bNJUkLFixQQECAtmzZolatWv1jnwUAAACOl2PH3EZGRio6OlotW7a0rfP09FSjRo20d+9eSdKhQ4eUmppq18bf31/BwcG2Nn8mOTlZcXFxdgsAAACcX44Nt9HR0ZIkX19fu/W+vr62bdHR0fLw8FCBAgXu2ebPTJ48WT4+PrYlICAgm6sHAACAI+TYcGtlsVjsHhuGcde6P/q7NuPGjVNsbKxtuXDhQrbUCgAAAMfKseHWz89Pku7qgb169aqtN9fPz08pKSmKiYm5Z5s/4+npKW9vb7sFAAAAzi/HhtvAwED5+flp8+bNtnUpKSnauXOn6tWrJ0mqXr263N3d7dpcvnxZx48ft7UBAADAv4dDZ0u4ffu2zpw5Y3scGRmpI0eOqGDBgipZsqSGDx+uSZMmKSgoSEFBQZo0aZLy5Mmjnj17SpJ8fHwUEhKil19+WYUKFVLBggU1atQoVaxY0TZ7AgAAAP49HBpuDx48qCZNmtgejxw5UpLUt29fzZs3T2PGjFFSUpIGDx6smJgY1a5dW6GhocqXL5/tOR9++KHc3NzUrVs3JSUlqVmzZpo3b55cXV3/8c8DAAAAx7IYhmE4ughHi4uLk4+Pj2JjY/9y/G310fP/waqcy6F3+zi6BNyH+tPrO7qEHGvPsD2OLgEA8BfuN6/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2ECRNksVjsFj8/P9t2wzA0YcIE+fv7K3fu3GrcuLFOnDjhwIoBAADgSDk63EpShQoVdPnyZdsSHh5u2zZ16lR98MEHmjFjhg4cOCA/Pz+1aNFC8fHxDqwYAAAAjpLjw62bm5v8/PxsS5EiRST91ms7bdo0vfbaa3ryyScVHBysr776SomJiVq4cKGDqwYAAIAj5PhwGxERIX9/fwUGBqpHjx765ZdfJEmRkZGKjo5Wy5YtbW09PT3VqFEj7d279y9fMzk5WXFxcXYLAAAAnF+ODre1a9fW/PnztWnTJs2dO1fR0dGqV6+ebty4oejoaEmSr6+v3XN8fX1t2+5l8uTJ8vHxsS0BAQEP7TMAAADgn5Ojw22bNm3UpUsXVaxYUc2bN9e6deskSV999ZWtjcVisXuOYRh3rfujcePGKTY21rZcuHAh+4sHAADAPy5Hh9s/8vLyUsWKFRUREWGbNeGPvbRXr169qzf3jzw9PeXt7W23AAAAwPk5VbhNTk7WqVOnVKxYMQUGBsrPz0+bN2+2bU9JSdHOnTtVr149B1YJAAAAR3FzdAF/ZdSoUWrfvr1Kliypq1ev6u2331ZcXJz69u0ri8Wi4cOHa9KkSQoKClJQUJAmTZqkPHnyqGfPno4uHQAAAA6Qo8NtVFSUnn76aV2/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8dXRIAAAD+YaYIt0uWLNHw4cP12muv6ccff1SDBg3Upk0bnT9/3tGlAQAA4B9kijG3H3zwgUJCQtS/f39J0rRp07Rp0ybNmjVLkydPdnB1uF/n36zo6BJyrJLjwx1dAgAgG5yauM3RJeRY5V9rmi2v4/ThNiUlRYcOHdIrr7xit75ly5bau3fvnz4nOTlZycnJtsexsbGSpLi4uL98r/TkpAes1rz+bt/dj/g76dlQiTllx/6VpLSktGx5HTPKjn2ckMb+vZfs+g4nJSdmy+uYUXbt4zupqdnyOmaTXfv39p2EbHkdM/q7fWzdbhjGX7+Q4eQuXrxoSDL27Nljt37ixIlG2bJl//Q5b7zxhiGJhYWFhYWFhYXFyZYLFy78ZTZ0+p5bK4vFYvfYMIy71lmNGzdOI0eOtD3OyMjQzZs3VahQoXs+JyeJi4tTQECALly4IG9vb0eXY0rs44eL/fvwsY8fLvbvw8c+fvicbR8bhqH4+Hj5+/v/ZTunD7eFCxeWq6uroqOj7dZfvXpVvr6+f/ocT09PeXp62q3Lnz//wyrxofH29naKL6MzYx8/XOzfh499/HCxfx8+9vHD50z72MfH52/bOP1sCR4eHqpevbo2b95st37z5s2qV6+eg6oCAACAIzh9z60kjRw5Ur1791aNGjVUt25dzZkzR+fPn9cLL7zg6NIAAADwDzJFuO3evbtu3LihN998U5cvX1ZwcLDWr1+vUqVKObq0h8LT01NvvPHGXUMrkH3Yxw8X+/fhYx8/XOzfh499/PCZdR9bDOPv5lMAAAAAnIPTj7kFAAAArAi3AAAAMA3CLQAAAEyDcAsAAADTINwCAADANAi3JpKRkSEmv3i4MjIyHF0CkCV37txxdAmmxrEXzs4wDNN8j5kKDMgC60HAxYXzQ+Q8hmHIYrEoLS1NO3fu1JIlSxQXF6eCBQtq4sSJKlCggKNLNCXrfsfDlZGRIYvFwr5+iJx9H/OX2UlZz0muXLmiL774Qi+99JJCQkJ09uxZB1dmLtae2u+++0716tXT4sWLdf36dVksFluwpcc8eyUlJenWrVuOLsOppaenS5I++eQTvf7667p586bi4+O1a9cueXl56c6dO9qzZw+9uVlk/f+emJiobdu2qV27dmrfvr1mz56tpKSku9oh+2RkZMjFxcUWutLT09nP2WDbtm1q1KiR1q1bJ0l2+9gZf7Ek3Dopi8WipKQkPf/885o4caLc3Nz05Zdf6uDBg5KkkydPKj4+3sFVOj9rgL1z545++ukn9evXTw0aNFDv3r21Zs0apaam2h0EkDUZGRnatm2batasqc6dO+uFF15QRESEJAJCVri5/XbzyXfffVchISFavny5JKlly5by8PBQZGSklixZomPHjjmyTKdl/WP/7rvv6qWXXlKVKlV06tQpzZs3T7lz59bt27cVFxfHcSEbWP//JyUlaeXKlerTp4969eqlVatWSZJcXV1t+5ljRdalpKQoPT1dISEh8vf314svvqgTJ05Ikl1HjrMEXcKtE7L2ynz66ac6d+6cIiIi1LVrVxUtWlQtW7aUYRhas2aNFi1aZGuLzPt97/jatWvVtm1bjRs3Tm3bttWVK1fUv39/1a1bV2PGjNHhw4cdXK1zsn4/FyxYoJdeeklt27ZV8eLFtW3bNhUqVEiGYeiHH35QYmKigyt1PidOnJCrq6uefvppJSQk6Pvvv1fv3r0lSXnz5tW2bduUmpoqiVCQWa6urpKkjz76SJMnT9bbb7+tkiVLqmPHjpKk77//Xj169OC48IAyMjKUkpIi6bd9PXToUF25ckW3b99Wr169lDdvXvXp00f79++XJE4mHkCLFi20bNkyLVu2TC+++KJmzJihihUrKjg4WG+99ZaioqLk4uLiNEPxnKNK2LF+uVatWqXu3bvLxcVFs2fPVuPGjVWgQAEZhqHr169r3759toMwMs96hvrOO+/o2rVrmjt3rt544w1NnjxZ06ZNU8eOHRUREaHw8HCNGDFCu3btcnDFzsf6x+j9999Xr1699L///U9FixZVw4YNVbBgQZ0/f17Tp0+39dLg/nl4eKhw4cI6fvy4Fi9erMDAQFWtWlWSdPr0aV2+fFn169eXRCjIDOuJwPbt2+Xj46P//Oc/Onv2rA4ePKinn35aklShQgWdP39eefLkcWSpTs/FxUWenp6SpOnTp+vdd9/V2rVrNX/+fO3Zs0dvvfWWzp07pzp16ui5555zcLXOzdXVVcWKFVOJEiV08uRJtW3bVsOHD1etWrU0f/58BQUFqUOHDpoxY4ZT9N66OboAZJ7FYlF6erqqVq2qixcvSpLWrl2rhQsXSvrtgLBlyxa98MILkn7rHSPkZp51n504cULVq1dX7ty5Jf0WGh5//HG99dZbio2NVcuWLTV//nwNGTJEe/fuVb58+RxZtlNxcXHRjRs3lJCQoLZt20qS5s6dq6+//lqSVKxYMcaRZ5L1YsegoCA1aNBAH3zwgY4cOWI7HoSHh2v69Onq0KGDJCktLc02jAF/z3oi4Ofnp+LFiys2NlarVq1SzZo19cgjj0iS9u7dq/j4eJUrV86BlTq35cuXa+vWrXr55ZdVpkwZ9evXT0FBQfL09JSnp6cqV66s4OBg9e7dW0ePHlVAQICjS3Zqqampcnd31/jx45WRkaGlS5cqT548iomJ0U8//aS33npLa9euVVRUlIYOHerocv8WPbdOJj09XWlpaXJ1dVWLFi105MgRvfXWW/Lx8VGDBg2UlpamFStW6MyZM+rTp48kEWwfgGEYatq0qebOnatdu3bZfsaVpIIFC+r48eOqW7euvvjiC7m6uur48eMOrNY55cqVS8HBwfrpp5907Ngx5c2bV40aNZIkRURE6MiRI7Yghns7e/asEhIS7C52HDRokK5du6Zz585p+vTp6tmzp1q2bCk3Nze9/vrrkuQ0PzPmNGXKlJGbm5v69eunyZMn6z//+Y8k6ejRo5oxY4Z69uzp4Aqd27Vr1xQaGqpatWqpRo0a2rp1q7788ku7Ni4uLipcuLCaNWumsmXLOqhSc3B3d5ckHTlyRHXr1rX96lCgQAHVrVtXb775pp566inNnTvXkWXeN6YCcxLWK0R/Ly4uTqNGjdJnn32m3Llza9iwYTpw4ICuXr2qHj166LXXXqPXNhtcv35d/fv317Vr19S9e3dVrVpV8fHx2rlzp2bPnq1bt24pKipKFSpUUHh4uEqWLOnokp3OO++8o+nTp8vFxUWNGjXSggULdOjQIb377ru6ffu21q5d6+gSc7zOnTsrISFBjRs3VvPmzVWrVi3bth07dmjDhg06e/asWrdurW7dusnb29uB1TqfW7duKX/+/HbroqOj9dJLL2nHjh2qVKmS0tLS9PPPP6thw4b6+OOPVaRIEccUawKJiYm6ePGijh49qtDQUB08eFBHjhxRo0aNNGjQIHXr1s3RJZpOWlqaRowYoU2bNmnz5s0qVaqUbdvNmzdVp04drVixQsHBwQ6s8v4Qbp3EsmXL9Oqrr6pXr17q0qWLKlasaNsWHh6uTz/9VLt371bdunX11FNPqWHDhvLw8GDexQdk3X8nTpzQ+++/r9WrV8vLy0tubm7y8fHR+PHj1alTJ02aNElLlizR0aNHHV1yjhcZGan4+HgFBQXZhnpI0scff6yvv/5aUVFRypMnjxITE/XEE0/o9ddfV6VKlRxYcc53584dTZ8+XSdOnNDZs2eVnp6ukiVLql69emrTpo2CgoJsba3faY4NmePv768aNWroueeeU8OGDeXj4yNXV1ddunRJa9eu1cGDB5UvXz498sgjGjx4MJ0K2SgxMVFnz57VDz/8oHXr1iksLEwZGRlq06aN+vbtqyZNmji6RNM4c+aM+vbtq8KFC6tz584qV66c3NzctGjRIn3zzTeKjo52dIn3hXDrJDZs2KDly5frzJkzunLlikqWLKm2bduqc+fOdmdXd+7cUa5cuRxYqbnEx8fLy8vLrtd8y5Ytyps3rypVqqQ8efJoz549GjVqlF544QX17dvXgdU6h44dO+r8+fNq166d6tSpo3LlyqlUqVJyc3PTgQMHdOLECV27dk0FChRQSEgIASwTkpOTtX//fu3atUuHDx/WpUuX5ObmpvLly6thw4Zq1qyZihUr5ugynU56eroWLFigpUuXasuWLSpSpIj69eun1q1b64knnnB0eaZk/dXROutHuXLllJGRoRs3bigiIkL79u3TkiVLlJqaqh9//NHR5ZrK3r17NWXKFJ06dUre3t46deqUKlasqLFjx6pz586OLu++EG6dSHx8vE6ePKmDBw/qhx9+0IkTJ5SUlKSKFSuqQ4cO6tSpk7y8vBxdptOzHlSXLVumhQsXateuXSpfvryeeeYZ9ejR466fJqXfpgsrUqQI4xfvQ1hYmBYtWqRNmzbpzp07Cg4OVqNGjVS/fn1VqlRJefPmdXSJTsd6GP/9icDVq1e1f/9+ff/99zp27Jji4uKUnp6uPn36aPDgwY4q1emdPXtW/fv3186dO2WxWBQUFKQePXqoW7duCgwMtPs1Ag8mKSlJzZs318CBA9WjRw/bzAnSb9/56Oho3blzR4GBgQ6s0jzi4+N1+/Zt3b59W0FBQTp27JiOHTumSpUqydfXV76+vo4u8b4Rbp3UxYsXdfz4cR0+fFj79+9XRESEPD09FRwcrJkzZxJyH1BCQoKKFy+utm3bqkGDBtq3b5/WrVunpKQktW3bVj169FDnzp356fEBrVmzRgsWLFBYWJg8PT1VvXp1NW3aVJUrV1aZMmVUsGBBR5folG7fvm13khAZGanvv/9eGzZs0LPPPquWLVv+6Th+3Jt1GEeHDh0UGBioSpUqqVSpUlq/fr0WLFig1NRUBQcHa/z48WrRooWjy3Vq1g6Gjz76SJ9//rl27dql/Pnz2w2pOXz4sMqWLcvsNA/Iuk/XrFmj119/XYZh6NatW3rllVc0aNAgR5eXZYRbJ2H9z75z507bleRW1rlW9+7dqxs3btx1RSnun/U/+hdffKHZs2frhx9+sG27cuWKtm7dqvnz5ys0NFSXL192qjPZnMJ6l5vfTz9169YtLV68WMuWLVNERITy5Mmj7t2763//+58DK3Ue1uPD4cOHtXTpUq1atUqJiYlq1qyZQkJCbPPZImusJwJhYWFq06aNfv31V7sL8n744Qd17NhRhQoV0vTp09W0aVMHVuv8rMfh5s2bq3Hjxvrvf/9rtz0pKUnvvPOOihcvroEDBzqoSudn3c8XLlxQnTp1NGrUKNWqVUuNGjXShg0b1KJFC23YsEH58+dX7dq1nepkmMkNnYSrq6tSU1PVq1cvpaenq0OHDnrmmWfUoEEDBQUFKSgoSG3atFFsbKykP59dAfevfv36On36tO0K6YyMDPn6+qpnz57q0aOHLdhyUU7m/f4uN7/88osMw9Cjjz6qF154QS+88IJ++eUXzZ49m1knMsH6C8Jzzz0nNzc324T2S5cuVYMGDRQSEqKpU6eqQIECjizTaVm/r8ePH1eRIkWUlJQkb29v20lF7dq1NWLECBUuXJhgmw0sFotSU1NVokQJhYeH29Zbp8HMnTu3Vq1a5dQ9izlBRkaGXF1dNWvWLJUrV04jRozQ999/r2LFiqlBgwZKT0/XsWPH9NNPP9nNvuIMSD9OwHqL0p9//lmtW7dWfHy8Nm3apHbt2qlMmTIaP368IiMjlTt3bvn5+Uli7sqssAbVqKgo1a9fX9OmTdPWrVsl/f/9aRiGXFxcVLx4cUnc2SmzrN/lI0eOqF+/furUqZPq1aunRx55ROPHj9eNGzdUunRpTZkyRSEhIQ6u1rn88MMPOnfunLZt26bRo0dr9OjROnDggFavXq0NGzZo9+7dji7R6bVu3VpxcXGaPHmy7ty5YzcsKTw8nH2cjdzd3dW6dWutX79eK1eulCS5ubnJYrFo06ZNioiIUK9evRxcpXOzfn8vXryoatWqSZLefvttderUSbly5ZKrq6uuXr2qxMREpxuCx7AEJ2DthW3VqpWqVq2qLl26yMvLS2fOnNGSJUu0aNEiubu7q06dOnr11VfVsmVLSQSvrIqKitI777yjgwcP6sCBA6pdu7YGDhyobt26cTvNB2S9G1bt2rXl4+Oj5s2bq1y5cgoLC9OyZcv06KOPau7cudxtKBOsx4dDhw5p1qxZmjp1qgoWLKikpCTlypVLKSkp6t27t1JSUvTdd985ulynkpycbHcRkyQtWbJEr776qkqWLKkaNWqoevXq2rlzpxYuXKjNmzc7XQ9XTmU9ER42bJgWL16sRx99VDVr1lRCQoL27t2rdu3a6cMPP3Rwlc4rIyNDFotFFotFixYt0qxZs7R9+3YVLVpU27dvV6VKlZSYmKhy5crp/fffV9euXR1dcqYQbnM4a2/iuXPnVKZMGZ09e9Zu6q+YmBgNHDhQPj4+Sk5O1smTJzVv3jy7eXDx15KTk/Xzzz/b7bO0tDRdv35dhw4d0qJFi7RhwwalpqaqRo0a+uCDD1SlShXHFeyE4uPj5enpKQ8PD8XGxqpMmTI6cuSIrQc8OTlZBw8eVI8ePdSnTx+9/fbbnJxlUvv27bV371598skn6tGjh90265XmX331FTd2yYRnn31Wb7/9tooXL267PakkrV+/XuvWrdOpU6d0+vRp+fn56ZVXXnG6AOAsVqxYoe+//16HDh2Sq6urRowYoSZNmnAxWTb59ddf1aFDB509e1a5cuXSyZMnFRkZqZkzZ+rw4cN2Q0OchgGnEBYWZjz22GPG1q1b79q2atUqo0uXLsaJEyeMRx991Bg/fryRnp7ugCqd08yZM43KlSsbhmEYV69eNX755Re77SkpKUZkZKQxb948o0aNGsbmzZsNwzCMjIyMf7pUpzV+/HgjJCTEWLp0qbF+/XrjySefNE6cOHFXu2nTphlVq1Y1UlJSHFCl87B+96z/zyMjI41OnToZwcHBhouLi9GhQwfjm2++MSIjI41XX33V6NChg3H06FHDMAwjOTnZYXU7kytXrhhNmzY1DMMwbt++bQwdOtTYtGmTcf36dcMwDCM1NdU4d+6ckZyczD7NJtbvc0xMjHH48GFj06ZNxoEDBzgeZKObN28aM2bMMI4cOWKkpaXZ1sfExBijR482Hn30UcNisRhFixY1OnXqZOzYscOB1WYdPbdOIiEhQU899ZQuXbqkiRMnqnr16rbJ2F944QWdP39e69ev1xtvvKGDBw9q3bp1Dq7YuVy6dEn+/v4aOXKkpk2bpo4dO6pnz55q2rSpChUqZGvHTTIyzzAMjRw5Uj/88IOSk5NVvnx57d27V02bNtXkyZPtblE6atQohYWFMXbxPsTHxytfvny2nthz587pzJkz2r9/v/bt22e7FXehQoX05ptvcvHNAzh58qTq1KmjO3fuqGzZsurSpYvat2+v8uXLy9PT027mDzy4nj17auXKlfLz85O/v79KlSqlunXrql69eqpatSrXlDyAhQsXasyYMapYsaLKly+vWrVqqVq1aipbtqwMw1BkZKRiYmIUGxur+vXr3zUsx1kQbp3IL7/8omHDhunSpUuqWLGivLy8dODAAcXExOiTTz5R69at1axZM9WoUUNTpkxxdLlOwTAM20Vi0m9TzKxZs0bz58/Xli1b5O3trY4dO6p3796qUaMGY24fQGxsrDZs2KB169bpxx9/tF24V7NmTQUFBenIkSOKiIjQiBEj7pruDvb27dunrl27Kioq6q5hBhkZGYqIiNDJkycVFham48eP6/z58ypYsKDq1KmjYcOGqUSJEg6s3nmEhobK3d3ddnvX06dPa+bMmVq6dKmuXLmihg0bqlOnTurYsSM3EnhA1rHjy5cv19ChQ/Xtt9/Kw8ND27ZtU1hYmC5duqS8efPK19dXM2bMYA7sLEpPT9eWLVu0ceNGHThwQHfu3JG/v7+qVq2qJ554QtWqVbPr0HFWhFsnc/PmTS1fvlwbNmyQm5ubvL291bdvXzVs2FBLlizR8OHDFRYWZjcuF/f2zTff6ObNm2rZsqVKlChhd/OLK1euaOnSpfrqq6909OhR5c+fX8ePH2du20z64wmEJNsvDdarns+cOaNcuXJpzJgxevXVVx1YrXP45Zdf9Ouvv6pJkyb65ptv1Lt3bz333HN69tln7ea0TUxM1MmTJ3X8+HEdPHhQoaGh+vzzz9WgQQMHVp+zGf93nUNYWJiGDh2q559/XgMGDLhr2r/Tp0/r/fff12effaYFCxaoZ8+eDqza+Vn376RJkxQfH6/JkyfbtiUnJ2vv3r1as2aNYmJimMs9m8TExGj9+vXauHGjTp06JYvFojJlyqhGjRqqUqWKGjZsaBtn7mwIt04gKipKGzduVGBgoKpUqWI7q0pKSrLd6vHOnTtatGiRLl68eNeE17i35557TvPmzVORIkXUsmVLdenSRVWrVpWvr6/d8IOTJ09q48aNGjlypAOrdX5r1qxRkyZN7O6e9eOPP2rbtm1auHChnnnmGY0YMcKBFTqfsLAwhYaGaseOHTp8+LCKFCmirl27KiQkRI8++qit3a1btxQREaGaNWs6sNqcz9qD2LVrV3l7e2vq1KkqVKiQDMPQ8uXLNW3aNJ08eVI9evTQxx9/LHd3d+YVzybp6el655139NNPP+nrr7/+0zYMDXtw1llrfi8yMlJr167Vli1bFBUVJRcXF4WGhjrt3NiE2xzK+lPj1q1bNXr0aP3666+6ffu28uTJo9atW6tnz56qU6eO8ufP77RnVjlFWlqa5s2bp08//VSHDx/WI488os6dO9vG1BUqVIgxddng8OHD6ty5s8qUKaNq1aqpXbt2dsMP0tLSlJiYaHfnJ/w56/EhKipKixYtUq9evZSWlqYTJ05o69at2rx5s6KiopQvXz5t2LBB5cuXd3TJTsUwDPn4+GjLli22qb2WLFmiN954Q6VLl1bz5s31ySefqEuXLpo6dSrhNpusX79eAwcO1I0bN9SvXz/16NFDVatW5ZjwkBw8eFARERGqXbu2SpcubVv/ww8/6MSJE7abwTgjwm0OZT1YNmnSRKVKldJ///tf+fn5admyZZo7d64OHjwoHx8fjRo1SmPHjv3Tn37x1wzDUHp6ul1wvXz5smbOnKmvvvpKUVFRqlatmrp27aomTZowf+UDunjxotatW6fjx48rPDxcsbGx8vPzU6tWrdS8eXNVqFCBO75l0vDhwxUeHm672Yj028WnUVFROnz4sLZs2aJPP/2U3sVM2rVrl4YOHap169YpICBAcXFxatu2rYKDg/Xpp59Kkv773/9q3759WrRokYoWLergis0hOjpay5Yt0969exUeHq4CBQqobNmyql27tqpXr64qVaowjd0DsB4Drl+/rsGDB2v37t2yWCy6fPmyHn/8cY0ePVp9+/Z1dJnZ4x+alQFZkJKSYjRu3Nj48ccf79oWFRVljB071pg9e7ZhGIbdlB7InHtN6XXw4EGjf//+hsViMZo1a/YPV2Ved+7cMfbv3298/PHHRoMGDYw8efIY/v7+xrJlyxxdmtNITU01DMMwPv74Y+Odd965Z7uEhIR/qiRTOXv2rFGlShXjyy+/NFJTU40hQ4YYFStWtDsWr1271ihXrpzjijS548ePG2+//bbRokULo2bNmkblypWNsLAwR5fl1Kw5YeTIkUa1atWMxYsXGxcuXDAOHTpkDB482ChUqJDx/vvvO7jK7EHPbQ5kHQ9z5swZffHFF3J1ddVbb70l6bfeRom7j2UnwzAUERGhw4cP68CBAypXrpy6desmHx8fWxvrVGF/NlYJWffrr7+qZ8+eqly5siZPnmy3z2HP+L9e7aVLl+qXX35Rly5d9Nprr+nYsWNatmwZN27JZn379tXSpUtVrFgx3b59W5999pk6dOhg296rVy+5urpq/vz5DqzS+Rm/+7Xm8OHD+vnnn1W6dGk9/vjjyps3rzIyMrRlyxatX79eU6ZMcdqpqRwpPT1dP/30kypUqCBJatu2rZ5++mn17t3b1sYwDL3yyitatWqV1qxZo6CgIEeVmy0ItzlYq1attHnzZvn4+GjKlCnq2LEjV+pnI2tQXbBggaZNm6azZ8+qVq1aunDhgtLS0vT8889r2LBh8vDwcHSpTsv6h2vatGkKCAhQixYt7ho/N2HCBPn4+HAh2d+wjrMtX768+vfvr0qVKqlHjx6KiYlRcHCwXnjhBXXo0IFpvrLRpk2btG/fPrVv317Vq1e3rT948KC6dOmi5cuXc4FeNhk/frxWrVqlpKQknTlzRp999plTj/nMSdauXatRo0bpiSeeUL169XT06FF5eXlp0qRJkv7/cIWrV6+qUqVK+vbbb+1mXXFGhNscJCUlRe7u7raz2OTkZO3atUtffPGFVq9eLU9PT7Vr1059+/ZVjRo16OXKJsWLF9ewYcMUEhKijIwMnTlzRqtWrdLKlSs1ffp0tW7d2tElOrXY2Fi1a9dOqampKliwoGrWrKnmzZurQYMGSkpKUo0aNTRo0CANHTrU0aXmeNHR0QoICFBkZKRKlCihpKQkHTp0SJ9//rlWrlyp9PR0/ec//1Hnzp3VoUMH22wqyD4HDx7UkCFDVLZs2Xte0Y/7Yw1VYWFh6tatmz766CN17NhRXl5e2rVrl2rWrKmJEyeqTJky6tKlC7+aZVFYWJiWLl2qs2fPKi4uTjdv3tSlS5f04Ycfqm3btrY5g1evXq2ePXvq9u3bDq74wRFuc5AXXnhBzz33nGrVqnVX0L1x44ZWrFihr776Snv37lXp0qV1+vRpBtdnkbVH8fDhw2rRooUiIiLsJgVPT09Xp06d5OPjo88++4ypZx7Q0aNH9cMPPygsLEwRERFKSUlRSkqKYmJi5OPjo3379nGDjL9gDQGTJ0/W4sWLdfTo0bvaWG+SMW/ePIWGhurkyZMqV66cA6o1t5s3b2rnzp2qUKGCypYt6+hynJr114iQkBAlJSVp4cKFmjFjhubOnWv7jr/zzjvav3+/VqxY4eBqnV9UVJR27typ/fv3a8+ePYqNjdUjjzyiEiVKKCUlRQkJCerRo4d69Ojh6FIfGKdBOUR6erquX79uG3YwYsQI1a9fX3Xr1pWfn58KFSqkAQMGaMCAAfr555917Ngxubq63nV3Itwf60lDWlqaihYtqu+//14dO3a0bXd1ddXTTz+t//3vfwTbbFC5cmVVrlxZISEhCg8P1+7du3Xz5k15enqqVatWBNu/Yf2+LliwQKdOnVKDBg3UvXt39enTxzbMw8fHx/aH6cqVKwxhekgKFiyozp07O7oMU7D+7XJ1dbXd4W3evHl6+umnbW1OnDjBbBQPyHpyXKJECfXq1Uu9evXSqVOntGPHDu3fv1979+7VjRs3VL58edvd+JwdPbc5UHx8vOrUqaPTp0+rWLFi6tChgzp16qTg4GAVLlyYeW2zUWpqqnr27Kno6GiNHz9elStXVtGiRRUfH6++ffsqb968mj9/PheSZZK1Z9z4v3uVL126VF5eXipfvrxq1Kih/PnzKzU1le/yfbDuyyNHjqhmzZr6/PPPtX37du3YsUMxMTF64okn1L9/f3Xq1MnRpQKZYv1ur1y5Ui+++KI++ugj9enTRxcuXFCBAgUUERGhOnXqaN26dapTp46jyzWFP04JmJKSoiNHjmjTpk26fv26PvroIwdWl30ItzmA9T/4tm3blJycrNatW8tisSgmJkZz5szR119/rZMnT6p8+fJ68skn1alTJ7uLG/BgwsPDNWTIEJ06dUq1a9dW0aJFFRoaqoCAAH322WeqUKECc4RmkvUXhRkzZmj27NlKSkrS7du3lZqaqscff1zjx49XixYt+OXhPvz+p9uEhAQtXrxYN27c0K+//qr9+/dr/fr1CgsLk6urq9q1a6dnn31W9erVc3TZwF+y/t0LDw9X+fLlNWbMGK1evVoZGRkaM2aMUlNTtWLFCnl6emrjxo2OLtfpGYahAwcOaOPGjYqOjtZjjz2mVq1a2Q1d+v1dT50d4TaHuHHjhu32ryNGjJCnp6ctTBmGoZiYGM2aNUuvv/66Ro4cqffee48J77NZaGiovv76axmGoYoVK6pTp0567LHHHF2WUytYsKDGjx+vPn36qGDBgjp06JAmT56s0NBQfffdd2ratKmjS3QaLi4uWrt2rdq2bWtbl5GRoWvXrunnn3/Wnj17tHjxYvn7+2v9+vUOrBS4P3FxcSpfvrw2btwoLy8vff3119qyZYsSExN17do1PfPMMxo8eDAzgDwA68nxt99+q0mTJskwDAUEBGjr1q3y9/dXcHCwOnfurBYtWsjPz8/R5WYbwq2DWXsE3377bW3evFmLFi2Sv7+/DMPQvn37NG7cOIWHh6tWrVqaM2eOSpYsqYSEBHl5edGb+ICuXr2qr776SikpKapQoYKeeOIJFS5cmN7EB2Q96dq0aZMGDBig8+fPKyMjQxaLxXYy1qxZMwUHB+uDDz5gX98HwzB07NgxVa5c+Z5tUlJSFBUVpVy5csnf35/vMXIs6zFi3bp1eu+997R9+3bbtpiYGJ0/f14VKlSQq6srHTgPyJoTKleurM6dO2vChAnq27evoqKiVK9ePX388ce6c+eOunXrZqrZPxhE6GDW/7jz58/XK6+8In9/f0nS1q1b9eabb+rOnTuaOHGiFixYoMGDB2vt2rW2i28Itpln/YO/evVqvfnmm7p586ZcXFx048YN+fv768UXX9Tzzz/v6DKdmvU7bRiGPD09tX//ftWqVUuGYSglJUUeHh5q3769lixZQvi6TxaL5Z7B1hoUPDw87O4Pz75FTmU9RsTHx6tgwYJ2F0AWKFBABQoU4JfJbGAYhlxcXHTx4kVdvXpVgwYNkvRbvpg/f76aNm2qhIQEXb58Wa+99pqDq81epCMHs1gsunjxotzd3fX444/b1r///vsqXry4NmzYoEGDBmngwIG6dOmSwsPD+Q//AKz7bty4cWrSpIm2b9+uM2fOKDw8XG3atNGIESM0c+ZMB1fp/AzDsN2wYdiwYdq3b58tgF28eFGrV69mXGg24XgAZ2D9kfjUqVM6cuSIrl27po8++kjr16/XSy+9pLCwMCUnJ9va871+cNZ9GB4errJlyyotLU179+5Vvnz5bHcga9WqlZKTk1WmTBlHlprt6LnNAfLly6dSpUpp5cqVqlatmmbPnq2DBw9q2bJlKlSokCSpXr16+u9//8v0Pg/IxcVFUVFRunTpkkaMGCF/f39lZGSoRIkSeu+995SQkKC1a9fqmWeeuetOWvhrvx8mY7FYlJqaqnXr1mnMmDEKCQmRh4eHypYtq5MnTypXrlwaNWqUgysG8E+x9sSGhISofPny+uijj9S6dWsVKlRIP/30k1555RVVrlxZtWrVUq1atZz+9q85SfPmzZUnTx55eHgod+7ccnFx0eHDhxUQEKANGzYoJibGdLMBMeY2h5gyZYrGjx+vggULysXFRS+99JLGjBljt33JkiU6fPgwY20f0MmTJ9W9e3eNHj1affr0kSTbtFQ7duxQ79699csvvzBNVRa988472rVrlxITE1WwYEEFBQXJ19dXt2/fVnh4uMqVK6dBgwbZhuAA+HcwDEN58uTRvn37VKVKFUnSqFGj5Ofnp6tXr2rfvn22oUuDBg1Sz549HVuwCaWkpOjpp5/WL7/8osTERCUmJmrOnDlq06aNo0vLVuaK6k5s7Nixat26tdatW6cGDRrY3df5559/1vLlyzVkyBBJ///nHWTN448/ripVqui1116Tt7e3OnXqJHd3d12/fl2LFy/WY489Jnd3dy7IuU/WHpmoqChNnjxZ8+bNU6NGjeTm5qaLFy/q6NGj8vf318svv6zx48c7ulwA/zDrMeKzzz5TyZIlbcH2/Pnz+uKLL3T27FkVKFBA8fHx2rx5s7755hu78ePIHunp6fLw8NB7772nb775RgkJCWrYsKHpgq1Ez22Od+PGDXXu3Fl58+bVqlWr6E3MJOtB9cqVK5ozZ45u376tKVOmKCkpSUOGDNGOHTuUO3dulS5dWr/++qsk6ZNPPlGDBg0It/fJ+kvCiBEjFBkZqWeffdZ2t7fTp09r8+bN+vjjj5WamqqVK1fa/rAB+HewHiNq1qypevXq2W4UMHnyZK1fv17bt2+XxWLhePsQrFy5UtOnT1eBAgXUsGFD1a5dW1WqVDH9nTcJtzlccnKyduzYIV9fX1WpUoUhCZlk3V/9+/fXnTt31KNHD7Vr107SbycOe/bs0dGjR3X+/HkVLVpUAwYM0COPPOLYop2QYRgqVKiQFi1apFatWt21/fr166pbt646d+6sqVOnciU08C9z+/ZtVahQQcWLF1fVqlXVsWNHPf/885o0aZLtdrtpaWnKyMiQh4eHg6t1btaOmVWrVmngwIFq0KCB0tLStGfPHrm5ualu3bpq3769KleurCpVqpgyUxBuYXpXrlxRpUqVtGnTpnv2Gm7btk0NGjSQu7s7wSsTfv9z4/vvv69Tp04pLS3NNj+lYRjKyMiQq6ur+vfvr5SUFM2ePds0d8EBcH+sczWvWbNGu3fv1tWrV/XTTz9pwIAB6tixo5544glCbTaxdup07NhRQUFBeu+99yT9dvKwdOlSffXVV9qyZYuaNGmiLVu2OLjah4MxtzAt63/wzz//XIGBgXcF29+H2AkTJqh3794aMGAAwTYTrPtw9uzZatmypSTZrro1DEOGYdh+aqxZs6aWL19OsAX+haxzNVeuXFmJiYk6fPiwFi9erGPHjumHH36w9eg++eSTdtNiIvNcXFyUkZGhChUqqGLFirb1bm5u6tmzp3r27KmrV6/q3LlzjivyITNfXzTwf6w/tZw8eVK1a9dWamqq3cV4vw+xHTp00IEDB/7xGp2di4uLbt++ratXr+rAgQMaOnSovv32W924cUMWi8Xu566dO3cqMDDQgdUCyAny5MmjJ554QjNmzNDy5cs1evRo2+13Dx065OjynNbv/75t2rRJe/bs0fTp0xUREaG0tDS7dkWLFlWtWrUcUeY/gp5bmF6FChW0dOnSuy7G+33P7datW9WoUSNJ4kKyTPLy8tLq1au1evVq7d69WwcOHNCcOXNUvXp1NW/eXPXr15enp6c2bNig9evXO7pcADlIoUKF1KVLFz355JM6f/68ihQp4uiSnJbFYlF0dLT8/PwUERGh8PBw3bp1S927d1ffvn3VuHFjlS5dWnnz5nV0qQ8dY25heuvXr1e7du304Ycf6tlnn7W7OYNhGDpy5Ijq16+vn3/+WSVKlGDM7QNITEzUwYMHtXTpUp04cUJJSUkqVaqUMjIytH37dl2/ft3RJQKAqVj/Zm3btk2TJk2yG0cbHh6uqVOnasWKFXJxcVHr1q3VqlUrde/eXfny5XNg1Q8X4Rb/Cs8++6yWL1+uQYMGqVOnTgoICFChQoW0e/duTZw4Ub6+vlq6dCmzUWSjGzduaMeOHVq1apW2bt16141JAAAPzvp3q1WrVgoMDNSnn34qSdq/f7/c3NxUrVo1SdLy5cv1ySefaNeuXUpISDD1dGCEW/wr3Lx5U2+++abmzZunlJQUBQYGKjY2VpcuXdLAgQM1atQolSlThnD7EBiGoQsXLqhw4cLKkyePo8sBANMxDEOenp7av3+/7eLpOnXqqEePHho+fLhd23/D3znCLf5Vzpw5o127dmnPnj3y8vJShw4d1KxZM4YhAACcjnVIwty5c/Xee+/p9OnTkqRLly6pbNmy+vHHHxUUFGRrV7p0aX355Ze2a0zMinCLfz3G2AIAnNG97v42adIkbdq0STt27JBhGHJxcdHu3bvVokULJSUlObjqh8/c/dLAfSDYAgCc0R+nYxwyZIhCQ0M1d+5cvfDCC3ZTMs6aNUsdOnRwcMX/DHpuAQAAnNS97v7Wv39/derUyTYdY/78+bV+/XrVq1fP0SU/dIRbAAAAE/j93d/+zdMxEm4BAABM5saNG9q5c6e+++67f910jIRbAAAAk/o3TsdIuAUAAIBpMFsCAAAATINwCwAAANMg3AIAAMA0CLcAAAAwDcItAAAATINwCwAPSb9+/WSxWGSxWOTu7i5fX1+1aNFCX3zxhTIyMh7qe0+YMMH23vdazp0791BrAABHYCowAHhI+vXrpytXrujLL79Uenq6rly5oo0bN2ry5Mlq0KCBVq9eLTc3t4fy3vHx8UpISLA9rlmzpgYOHKgBAwbY1hUpUkSurq4P5f0BwFHouQWAh8jT01N+fn4qXry4qlWrpldffVWrVq3Shg0bNG/ePEnS+fPn1bFjR+XNm1fe3t7q1q2brly5Yvc6s2bN0qOPPioPDw899thj+vrrr+22WywWffrpp+rYsaO8vLz03nvvyc/Pz7a4uroqX7588vPzU2hoqCpUqKC0tDS71+jSpYv69Okj6bee3ypVqmj27NkKCAhQnjx51LVrV926dcvuOV9++aXKly+vXLlyqVy5cpo5c2b27kAAyCTCLQD8w5o2barKlStrxYoVMgxDnTp10s2bN7Vz505t3rxZZ8+eVffu3W3tV65cqZdeekkvv/yyjh8/rueff17PPvustm/fbve6b7zxhjp27Kjw8HA999xz93z/rl27Kj09XatXr7atu379utauXatnn33Wtu7MmTNaunSp1qxZo40bN+rIkSMaMmSIbfvcuXP12muvaeLEiTp16pQmTZqk119/XV999VV27CYAyBoDAPBQ9O3b1+jYseOfbuvevbtRvnx5IzQ01HB1dTXOnz9v23bixAlDkrF//37DMAyjXr16xoABA+ye37VrV6Nt27a2x5KM4cOH37OWUqVKGR9++KHt8aBBg4w2bdrYHk+bNs0oXbq0kZGRYRiGYbzxxhuGq6urceHCBVubDRs2GC4uLsbly5cNwzCMgIAAY+HChXbv89Zbbxl169a9Zx0A8LDRcwsADmAYhiwWi06dOqWAgAAFBATYtj3++OPKnz+/Tp06JUk6deqU6tevb/f8+vXr27Zb1ahR477ff8CAAQoNDdXFixcl/Ta8wHoBnFXJkiVVokQJ2+O6desqIyNDp0+f1rVr13ThwgWFhIQob968tuXtt9/W2bNn739HAEA2ezhXMgAA/tKpU6cUGBhoC7l/9Mf1f2zzZ8/z8vK67/evWrWqKleurPnz56tVq1YKDw/XmjVr/vI51vezWCy22R7mzp2r2rVr27XjIjUAjkTPLQD8w7Zt26bw8HB16dJFjz/+uM6fP68LFy7Ytp88eVKxsbEqX768JKl8+fLavXu33Wvs3bvXtj2r+vfvry+//FJffPGFmjdvbtd7LP12odulS5dsj/ft2ycXFxeVLVtWvr6+Kl68uH755ReVKVPGbgkMDHygugDgQdBzCwAPUXJysqKjo++aCqxdu3bq06ePXFxcVKlSJfXq1UvTpk1TWlqaBg8erEaNGtmGGYwePVrdunVTtWrV1KxZM61Zs0YrVqzQli1bHqi2Xr16adSoUZo7d67mz59/1/ZcuXKpb9++eu+99xQXF6cXX3xR3bp1k5+fn6TfZlR48cUX5e3trTZt2ig5OVkHDx5UTEyMRo4c+UC1AUBW0XMLAA/Rxo0bVaxYMT3yyCNq3bq1tm/fro8//lirVq2Sq6urLBaLvvvuOxUoUEANGzZU8+bNVbp0aS1ZssT2Gp06ddJHH32kd999VxUqVNDs2bP15ZdfqnHjxg9Um7e3t7p06aK8efOqU6dOd20vU6aMnnzySbVt21YtW7ZUcHCw3VRf/fv312effaZ58+apYsWKatSokebNm0fPLQCH4iYOAPAv1qJFC5UvX14ff/yx3foJEybou+++05EjRxxTGABkEcMSAOBf6ObNmwoNDdW2bds0Y8YMR5cDANmGcAsA/0LVqlVTTEyMpkyZoscee8zR5QBAtmFYAgAAAEyDC8oAAABgGoRbAAAAmAbhFgAAAKZBuAUAAIBpEG4BAABgGoRbAAAAmAbhFgAAAKZBuAUAAIBpEG4BAABgGv8PKVydXTlfOn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38" name="AutoShape 6" descr="data:image/png;base64,iVBORw0KGgoAAAANSUhEUgAAArcAAAIACAYAAACYUkS6AAAAOXRFWHRTb2Z0d2FyZQBNYXRwbG90bGliIHZlcnNpb24zLjUuMiwgaHR0cHM6Ly9tYXRwbG90bGliLm9yZy8qNh9FAAAACXBIWXMAAA9hAAAPYQGoP6dpAABT2ElEQVR4nO3dd3QUZf/+8WtTgUBCTwgEDBIECb2D9M5DFSmCFA2gNAWkiD4ijwoINhQEAQsi0gXpEDpSIk0gFDFgEAKEGpKQhNT5/eF39+eKKAnBzY7v1zlzDjtz7+5n5yyTa+695x6LYRiGAAAAABNwcXQBAAAAQHYh3AIAAMA0CLcAAAAwDcItAAAATINwCwAAANMg3AIAAMA0CLcAAAAwDcItAAAATINwCwAAANMg3AJAFh07dkzPPvusAgMDlStXLuXNm1fVqlXT1KlTdfPmTUeXJ0lauHChpk2bdt/tGzduLIvFYlty586typUra9q0acrIyLC169evnx555JEs1TRz5kzNmzcvS88FgL9DuAWALJg7d66qV6+uAwcOaPTo0dq4caNWrlyprl276tNPP1VISIijS5SU+XArSaVLl9a+ffu0b98+LVmyRMWLF9eIESM0bty4bKmJcAvgYXJzdAEA4Gz27dunQYMGqUWLFvruu+/k6elp29aiRQu9/PLL2rhxowMrfDC5c+dWnTp1bI/btGmjcuXKacaMGXr77bfl7u7uwOoA4K/RcwsAmTRp0iRZLBbNmTPHLthaeXh4qEOHDrbHGRkZmjp1qsqVKydPT08VLVpUffr0UVRUlN3zHnnkEfXr1++u12vcuLEaN25se7xjxw5ZLBYtWrRIr732mvz9/eXt7a3mzZvr9OnTds9bt26dfv31V7uhBpnl7u6u6tWrKzExUdeuXbtnuzt37mjcuHEKDAyUh4eHihcvriFDhujWrVt2n/HEiRPauXOnrZ6sDm8AgD9Dzy0AZEJ6erq2bdum6tWrKyAg4L6eM2jQIM2ZM0dDhw5Vu3btdO7cOb3++uvasWOHDh8+rMKFC2eplldffVX169fXZ599pri4OI0dO1bt27fXqVOn5OrqqpkzZ2rgwIE6e/asVq5cmaX3sDp79qzc3NxUoECBP91uGIY6deqkrVu3aty4cWrQoIGOHTumN954wzbEwdPTUytXrtRTTz0lHx8fzZw5U5L+9AQBALKKcAsAmXD9+nUlJiYqMDDwvtr/9NNPmjNnjgYPHqzp06fb1letWlW1a9fWhx9+qIkTJ2aplscff1wLFiywPXZ1dVW3bt104MAB1alTR48//rjy588vT09Pu2EG9yMtLU2SdO3aNX388cc6fPiwunbtqty5c/9p+9DQUG3atElTp07V6NGjJf02RCMgIEDdu3fX/PnzNWDAAFWtWlW5c+eWt7d3pmsCgPvBsAQAeIi2b98uSXcNN6hVq5bKly+vrVu3Zvm1fz/0QZIqVaokSfr111+z/JqSdOLECbm7u8vd3V3+/v56//331atXL82dO/eez9m2bZukuz9n165d5eXl9UCfEwAyg55bAMiEwoULK0+ePIqMjLyv9jdu3JAkFStW7K5t/v7+DxRECxUqZPfY+vN+UlJSll9Tkh599FEtXrxYFotFuXLlUmBgoPLkyfOXz7lx44bc3NxUpEgRu/UWi0V+fn62/QAADxs9twCQCa6urmrWrJkOHTp01wVhf8YaQC9fvnzXtkuXLtmNt82VK5eSk5Pvanf9+vUHqDjzcuXKpRo1aqh69eqqUKHC3wZb6bfPmZaWdtcFZ4ZhKDo6OsvjigEgswi3AJBJ48aNk2EYGjBggFJSUu7anpqaqjVr1kiSmjZtKkl2Y2Ml6cCBAzp16pSaNWtmW/fII4/o2LFjdu1+/vlnuxkQMsvT0/OBe3Lvh/Vz/PFzfvvtt0pISLD7nP9UTQD+nRiWAACZVLduXc2aNUuDBw9W9erVNWjQIFWoUEGpqan68ccfNWfOHAUHB6t9+/Z67LHHNHDgQE2fPl0uLi5q06aNbbaEgIAAjRgxwva6vXv31jPPPKPBgwerS5cu+vXXXzV16tS7furPjIoVK2rFihWaNWuWqlevLhcXF9WoUSM7doOdFi1aqFWrVho7dqzi4uJUv35922wJVatWVe/eve1qWrx4sZYsWaLSpUsrV65cqlixYrbXBOBfygAAZMmRI0eMvn37GiVLljQ8PDwMLy8vo2rVqsb48eONq1ev2tqlp6cbU6ZMMcqWLWu4u7sbhQsXNp555hnjwoULdq+XkZFhTJ061ShdurSRK1cuo0aNGsa2bduMRo0aGY0aNbK12759uyHJWLZsmd3zIyMjDUnGl19+aVt38+ZN46mnnjLy589vWCwW4+8O+40aNTIqVKjwt5+9b9++RqlSpezWJSUlGWPHjjVKlSpluLu7G8WKFTMGDRpkxMTE2LU7d+6c0bJlSyNfvnyGpLteBwAehMUwDMOx8RoAAADIHoy5BQAAgGkQbgEAAGAahFsAAACYBuEWAAAApkG4BQAAgGkQbgEAAGAa3MRBUkZGhi5duqR8+fLJYrE4uhwAAAD8gWEYio+Pl7+/v1xc7t0/S7jVb/d3DwgIcHQZAAAA+BsXLlxQiRIl7rmdcCspX758kn7bWd7e3g6uBgAAAH8UFxengIAAW267F8KtZBuK4O3tTbgFAADIwf5uCCkXlAEAAMA0CLcAAAAwDcItAAAATINwCwAAANMg3AIAAMA0CLcAAAAwDcItAAAATINwCwAAANMg3AIAAMA0CLcAAAAwDcItAAAATINwCwAAANMg3AIAAMA0CLcAAAAwDcItAAAATMPN0QU4k+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srd+7caty4sU6cOGHXJjk5WcOGDVPhwoXl5eWlDh06KCoq6p/8KAAAAMgBHBpud+7cqSFDhigsLEybN29WWlqaWrZsqYSEBFubqVOn6oMPPtCMGTN04MAB+fn5qUWLFoqPj7e1GT58uFauXKnFixdr9+7dun37ttq1a6f09HRHfCwAAAA4iMUwDMPRRVhdu3ZNRYsW1c6dO9WwYUMZhiF/f38NHz5cY8eOlfRbL62vr6+mTJmi559/XrGxsSpSpIi+/vprde/eXZJ06dIlBQQEaP369WrVqtXfvm9cXJx8fHwUGxsrb2/ve7arPnp+9nxQEzr0bh9HlwAAAEzsfvNajhpzGxsbK0kqWLCgJCkyMlLR0dFq2bKlrY2np6caNWqkvXv3SpIOHTqk1NRUuzb+/v4KDg62tfmj5ORkxcXF2S0AAABwfjkm3BqGoZEjR+qJJ55QcHCwJCk6OlqS5Ovra9fW19fXti06OloeHh4qUKDAPdv80eTJk+Xj42NbAgICsvvjAAAAwAFyTLgdOnSojh07pkWLFt21zWKx2D02DOOudX/0V23GjRun2NhY23LhwoWsFw4AAIAcI0eE22HDhmn16tXavn27SpQoYVvv5+cnSXf1wF69etXWm+vn56eUlBTFxMTcs80feXp6ytvb224BAACA83NouDUMQ0OHDtWKFSu0bds2BQYG2m0PDAyUn5+fNm/ebFuXkpKinTt3ql69epKk6tWry93d3a7N5cuXdfz4cVsbAAAA/Du4OfLNhwwZooULF2rVqlXKly+frYfWx8dHuXPnlsVi0fDhwzVp0iQFBQUpKChIkyZNUp48edSzZ09b25CQEL388ssqVKiQChYsqFGjRqlixYpq3ry5Iz8eAAAA/mEODbezZs2SJDVu3Nhu/Zdffql+/fpJksaMGaOkpCQNHjxYMTExql27tkJDQ5UvXz5b+w8//FBubm7q1q2bkpKS1KxZM82bN0+urq7/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HPqT6/v6BJyrD3D9ji6BABANqDnFgAAAKZBuAUAAIBpEG4BAABgGoRbAAAAmAbhFgAAAKZBuAUAAIBpEG4BAABgGoRbAAAAmIZDw+2uXbvUvn17+fv7y2Kx6LvvvrPb3q9fP1ksFrulTp06dm2Sk5M1bNgwFS5cWF5eXurQoYOioqL+wU8BAACAnMKh4TYhIUGVK1fWjBkz7tmmdevWunz5sm1Zv3693fbhw4dr5cqVWrx4sXbv3q3bt2+rXbt2Sk9Pf9jlAwAAIIdx6O1327RpozZt2vxlG09PT/n5+f3pttjYWH3++ef6+uuv1bx5c0nSggULFBAQoC1btqhVq1bZXjMAAAByrhw/5nbHjh0qWrSoypYtqwEDBujq1au2bYcOHVJqaqpatmxpW+fv76/g4GDt3bv3nq+ZnJysuLg4uwUAAADOL0eH2zZt2uibb77Rtm3b9P777+vAgQNq2rSpkpOTJUnR0dHy8PBQgQIF7J7n6+ur6Ojoe77u5MmT5ePjY1sCAgIe6ucAAADAP8OhwxL+Tvfu3W3/Dg4OVo0aNVSqVCmtW7dOTz755D2fZxiGLBbLPbePGzdOI0eOtD2Oi4sj4AIAAJhAju65/aNixYqpVKlSioiIkCT5+fkpJSVFMTExdu2uXr0qX1/fe76Op6envL297RYAAAA4P6cKtzdu3NCFCxdUrFgxSVL16tXl7u6uzZs329pcvnxZx48fV7169RxVJgAAABzEocMSbt++rTNnztgeR0ZG6siRIypYsKAKFiyoCRMmqEuXLipWrJjOnTunV199VYULF1bnzp0lST4+PgoJCdHLL7+sQoUKqWDBgho1apQqVqxomz0BAAAA/x4ODbcHDx5UkyZNbI+t42D79u2rWbNmKTw8XPPnz9etW7dUrFgxNWnSREuWLFG+fPlsz/nwww/l5uambt26KSkpSc2aNdO8efPk6ur6j38eAAAAOJZDw23jxo1lGMY9t2/atOlvXyNXrlyaPn26pk+fnp2lAQAAwAk51ZhbAAAA4K8QbgEAAGAahFsAAACYBuEWAAAApkG4BQAAgGkQbgEAAGAahFsAAACYBuEWAAAApkG4BQAAgGkQbgEAAGAahFsAAACYBuEWAAAApkG4BQAAgGkQbgEAAGAahFsAAACYBuEWAAAApkG4BQAAgGkQbgEAAGAahFsAAACYBuEWAAAAppGlcNu0aVPdunXrrvVxcXFq2rTpg9YEAAAAZEmWwu2OHTuUkpJy1/o7d+7o+++/f+CiAAAAgKxwy0zjY8eO2f598uRJRUdH2x6np6dr48aNKl68ePZVBwAAAGRCpsJtlSpVZLFYZLFY/nT4Qe7cuTV9+vRsKw4AAADIjEyF28jISBmGodKlS2v//v0qUqSIbZuHh4eKFi0qV1fXbC8SAAAAuB+ZCrelSpWSJGVkZDyUYgAAAIAHkalw+3s///yzduzYoatXr94VdsePH//AhQEAAACZlaVwO3fuXA0aNEiFCxeWn5+fLBaLbZvFYiHcAgAAwCGyFG7ffvttTZw4UWPHjs3uegAAAIAsy9I8tzExMeratWt21wIAAAA8kCyF265duyo0NDS7awEAAAAeSJaGJZQpU0avv/66wsLCVLFiRbm7u9ttf/HFF7OlOAAAACAzshRu58yZo7x582rnzp3auXOn3TaLxUK4BQAAgENkKdxGRkZmdx0AAADAA8vSmFsAAAAgJ8pSz+1zzz33l9u/+OKLLBUDAAAAPIgshduYmBi7x6mpqTp+/Lhu3bqlpk2bZkthAAAAQGZlKdyuXLnyrnUZGRkaPHiwSpcu/cBFAQAAAFmRbWNuXVxcNGLECH344YfZ9ZIAAABApmTrBWVnz55VWlpadr4kAAAAcN+yNCxh5MiRdo8Nw9Dly5e1bt069e3bN1sKAwAAADIrS+H2xx9/tHvs4uKiIkWK6P333//bmRQAAACAhyVL4Xb79u3ZXQcAAADwwLIUbq2uXbum06dPy2KxqGzZsipSpEh21QUAAABkWpYuKEtISNBzzz2nYsWKqWHDhmrQoIH8/f0VEhKixMTE7K4RAAAAuC9ZCrcjR47Uzp07tWbNGt26dUu3bt3SqlWrtHPnTr388svZXSMAAABwX7I0LOHbb7/V8uXL1bhxY9u6tm3bKnfu3OrWrZtmzZqVXfUBAAAA9y1LPbeJiYny9fW9a33RokUZlgAAAACHyVK4rVu3rt544w3duXPHti4pKUn/+9//VLdu3WwrDgAAAMiMLA1LmDZtmtq0aaMSJUqocuXKslgsOnLkiDw9PRUaGprdNQIAAAD3JUvhtmLFioqIiNCCBQv0008/yTAM9ejRQ7169VLu3Lmzu0YAAADgvmQp3E6ePFm+vr4aMGCA3fovvvhC165d09ixY7OlOAAAACAzsjTmdvbs2SpXrtxd6ytUqKBPP/30gYsCAAAAsiJL4TY6OlrFihW7a32RIkV0+fLlBy4KAAAAyIoshduAgADt2bPnrvV79uyRv7//AxcFAAAAZEWWxtz2799fw4cPV2pqqpo2bSpJ2rp1q8aMGcMdygAAAOAwWQq3Y8aM0c2bNzV48GClpKRIknLlyqWxY8dq3Lhx2VogAAAAcL+yFG4tFoumTJmi119/XadOnVLu3LkVFBQkT0/P7K4PAAAAuG9ZCrdWefPmVc2aNbOrFgAAAOCBZOmCMgAAACAnItwCAADANAi3AAAAMA3CLQAAAEyDcAsAAADTINwCAADANAi3AAAAMA3CLQAAAEyDcAsAAADTcGi43bVrl9q3by9/f39ZLBZ99913dtsNw9CECRPk7++v3Llzq3Hjxjpx4oRdm+TkZA0bNkyFCxeWl5eXOnTooKioqH/wUwAAACCncGi4TUhIUOXKlTVjxow/3T516lR98MEHmjFjhg4cOCA/Pz+1aNFC8fHxtjbDhw/XypUrtXjxYu3evVu3b99Wu3btlJ6e/k99DAAAAOQQbo588zZt2qhNmzZ/us0wDE2bNk2vvfaannzySUnSV199JV9fXy1cuFDPP/+8YmNj9fnnn+vrr79W8+bNJUkLFixQQECAtmzZolatWv1jnwUAAACOl2PH3EZGRio6OlotW7a0rfP09FSjRo20d+9eSdKhQ4eUmppq18bf31/BwcG2Nn8mOTlZcXFxdgsAAACcX44Nt9HR0ZIkX19fu/W+vr62bdHR0fLw8FCBAgXu2ebPTJ48WT4+PrYlICAgm6sHAACAI+TYcGtlsVjsHhuGcde6P/q7NuPGjVNsbKxtuXDhQrbUCgAAAMfKseHWz89Pku7qgb169aqtN9fPz08pKSmKiYm5Z5s/4+npKW9vb7sFAAAAzi/HhtvAwED5+flp8+bNtnUpKSnauXOn6tWrJ0mqXr263N3d7dpcvnxZx48ft7UBAADAv4dDZ0u4ffu2zpw5Y3scGRmpI0eOqGDBgipZsqSGDx+uSZMmKSgoSEFBQZo0aZLy5Mmjnj17SpJ8fHwUEhKil19+WYUKFVLBggU1atQoVaxY0TZ7AgAAAP49HBpuDx48qCZNmtgejxw5UpLUt29fzZs3T2PGjFFSUpIGDx6smJgY1a5dW6GhocqXL5/tOR9++KHc3NzUrVs3JSUlqVmzZpo3b55cXV3/8c8DAAAAx7IYhmE4ughHi4uLk4+Pj2JjY/9y/G310fP/waqcy6F3+zi6BNyH+tPrO7qEHGvPsD2OLgEA8BfuN6/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2ECRNksVjsFj8/P9t2wzA0YcIE+fv7K3fu3GrcuLFOnDjhwIoBAADgSDk63EpShQoVdPnyZdsSHh5u2zZ16lR98MEHmjFjhg4cOCA/Pz+1aNFC8fHxDqwYAAAAjpLjw62bm5v8/PxsS5EiRST91ms7bdo0vfbaa3ryyScVHBysr776SomJiVq4cKGDqwYAAIAj5PhwGxERIX9/fwUGBqpHjx765ZdfJEmRkZGKjo5Wy5YtbW09PT3VqFEj7d279y9fMzk5WXFxcXYLAAAAnF+ODre1a9fW/PnztWnTJs2dO1fR0dGqV6+ebty4oejoaEmSr6+v3XN8fX1t2+5l8uTJ8vHxsS0BAQEP7TMAAADgn5Ojw22bNm3UpUsXVaxYUc2bN9e6deskSV999ZWtjcVisXuOYRh3rfujcePGKTY21rZcuHAh+4sHAADAPy5Hh9s/8vLyUsWKFRUREWGbNeGPvbRXr169qzf3jzw9PeXt7W23AAAAwPk5VbhNTk7WqVOnVKxYMQUGBsrPz0+bN2+2bU9JSdHOnTtVr149B1YJAAAAR3FzdAF/ZdSoUWrfvr1Kliypq1ev6u2331ZcXJz69u0ri8Wi4cOHa9KkSQoKClJQUJAmTZqkPHnyqGfPno4uHQAAAA6Qo8NtVFSUnn76aV2/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8dXRIAAAD+YaYIt0uWLNHw4cP12muv6ccff1SDBg3Upk0bnT9/3tGlAQAA4B9kijG3H3zwgUJCQtS/f39J0rRp07Rp0ybNmjVLkydPdnB1uF/n36zo6BJyrJLjwx1dAgAgG5yauM3RJeRY5V9rmi2v4/ThNiUlRYcOHdIrr7xit75ly5bau3fvnz4nOTlZycnJtsexsbGSpLi4uL98r/TkpAes1rz+bt/dj/g76dlQiTllx/6VpLSktGx5HTPKjn2ckMb+vZfs+g4nJSdmy+uYUXbt4zupqdnyOmaTXfv39p2EbHkdM/q7fWzdbhjGX7+Q4eQuXrxoSDL27Nljt37ixIlG2bJl//Q5b7zxhiGJhYWFhYWFhYXFyZYLFy78ZTZ0+p5bK4vFYvfYMIy71lmNGzdOI0eOtD3OyMjQzZs3VahQoXs+JyeJi4tTQECALly4IG9vb0eXY0rs44eL/fvwsY8fLvbvw8c+fvicbR8bhqH4+Hj5+/v/ZTunD7eFCxeWq6uroqOj7dZfvXpVvr6+f/ocT09PeXp62q3Lnz//wyrxofH29naKL6MzYx8/XOzfh499/HCxfx8+9vHD50z72MfH52/bOP1sCR4eHqpevbo2b95st37z5s2qV6+eg6oCAACAIzh9z60kjRw5Ur1791aNGjVUt25dzZkzR+fPn9cLL7zg6NIAAADwDzJFuO3evbtu3LihN998U5cvX1ZwcLDWr1+vUqVKObq0h8LT01NvvPHGXUMrkH3Yxw8X+/fhYx8/XOzfh499/PCZdR9bDOPv5lMAAAAAnIPTj7kFAAAArAi3AAAAMA3CLQAAAEyDcAsAAADTINwCAADANAi3JpKRkSEmv3i4MjIyHF0CkCV37txxdAmmxrEXzs4wDNN8j5kKDMgC60HAxYXzQ+Q8hmHIYrEoLS1NO3fu1JIlSxQXF6eCBQtq4sSJKlCggKNLNCXrfsfDlZGRIYvFwr5+iJx9H/OX2UlZz0muXLmiL774Qi+99JJCQkJ09uxZB1dmLtae2u+++0716tXT4sWLdf36dVksFluwpcc8eyUlJenWrVuOLsOppaenS5I++eQTvf7667p586bi4+O1a9cueXl56c6dO9qzZw+9uVlk/f+emJiobdu2qV27dmrfvr1mz56tpKSku9oh+2RkZMjFxcUWutLT09nP2WDbtm1q1KiR1q1bJ0l2+9gZf7Ek3Dopi8WipKQkPf/885o4caLc3Nz05Zdf6uDBg5KkkydPKj4+3sFVOj9rgL1z545++ukn9evXTw0aNFDv3r21Zs0apaam2h0EkDUZGRnatm2batasqc6dO+uFF15QRESEJAJCVri5/XbzyXfffVchISFavny5JKlly5by8PBQZGSklixZomPHjjmyTKdl/WP/7rvv6qWXXlKVKlV06tQpzZs3T7lz59bt27cVFxfHcSEbWP//JyUlaeXKlerTp4969eqlVatWSZJcXV1t+5ljRdalpKQoPT1dISEh8vf314svvqgTJ05Ikl1HjrMEXcKtE7L2ynz66ac6d+6cIiIi1LVrVxUtWlQtW7aUYRhas2aNFi1aZGuLzPt97/jatWvVtm1bjRs3Tm3bttWVK1fUv39/1a1bV2PGjNHhw4cdXK1zsn4/FyxYoJdeeklt27ZV8eLFtW3bNhUqVEiGYeiHH35QYmKigyt1PidOnJCrq6uefvppJSQk6Pvvv1fv3r0lSXnz5tW2bduUmpoqiVCQWa6urpKkjz76SJMnT9bbb7+tkiVLqmPHjpKk77//Xj169OC48IAyMjKUkpIi6bd9PXToUF25ckW3b99Wr169lDdvXvXp00f79++XJE4mHkCLFi20bNkyLVu2TC+++KJmzJihihUrKjg4WG+99ZaioqLk4uLiNEPxnKNK2LF+uVatWqXu3bvLxcVFs2fPVuPGjVWgQAEZhqHr169r3759toMwMs96hvrOO+/o2rVrmjt3rt544w1NnjxZ06ZNU8eOHRUREaHw8HCNGDFCu3btcnDFzsf6x+j9999Xr1699L///U9FixZVw4YNVbBgQZ0/f17Tp0+39dLg/nl4eKhw4cI6fvy4Fi9erMDAQFWtWlWSdPr0aV2+fFn169eXRCjIDOuJwPbt2+Xj46P//Oc/Onv2rA4ePKinn35aklShQgWdP39eefLkcWSpTs/FxUWenp6SpOnTp+vdd9/V2rVrNX/+fO3Zs0dvvfWWzp07pzp16ui5555zcLXOzdXVVcWKFVOJEiV08uRJtW3bVsOHD1etWrU0f/58BQUFqUOHDpoxY4ZT9N66OboAZJ7FYlF6erqqVq2qixcvSpLWrl2rhQsXSvrtgLBlyxa98MILkn7rHSPkZp51n504cULVq1dX7ty5Jf0WGh5//HG99dZbio2NVcuWLTV//nwNGTJEe/fuVb58+RxZtlNxcXHRjRs3lJCQoLZt20qS5s6dq6+//lqSVKxYMcaRZ5L1YsegoCA1aNBAH3zwgY4cOWI7HoSHh2v69Onq0KGDJCktLc02jAF/z3oi4Ofnp+LFiys2NlarVq1SzZo19cgjj0iS9u7dq/j4eJUrV86BlTq35cuXa+vWrXr55ZdVpkwZ9evXT0FBQfL09JSnp6cqV66s4OBg9e7dW0ePHlVAQICjS3Zqqampcnd31/jx45WRkaGlS5cqT548iomJ0U8//aS33npLa9euVVRUlIYOHerocv8WPbdOJj09XWlpaXJ1dVWLFi105MgRvfXWW/Lx8VGDBg2UlpamFStW6MyZM+rTp48kEWwfgGEYatq0qebOnatdu3bZfsaVpIIFC+r48eOqW7euvvjiC7m6uur48eMOrNY55cqVS8HBwfrpp5907Ngx5c2bV40aNZIkRURE6MiRI7Yghns7e/asEhIS7C52HDRokK5du6Zz585p+vTp6tmzp1q2bCk3Nze9/vrrkuQ0PzPmNGXKlJGbm5v69eunyZMn6z//+Y8k6ejRo5oxY4Z69uzp4Aqd27Vr1xQaGqpatWqpRo0a2rp1q7788ku7Ni4uLipcuLCaNWumsmXLOqhSc3B3d5ckHTlyRHXr1rX96lCgQAHVrVtXb775pp566inNnTvXkWXeN6YCcxLWK0R/Ly4uTqNGjdJnn32m3Llza9iwYTpw4ICuXr2qHj166LXXXqPXNhtcv35d/fv317Vr19S9e3dVrVpV8fHx2rlzp2bPnq1bt24pKipKFSpUUHh4uEqWLOnokp3OO++8o+nTp8vFxUWNGjXSggULdOjQIb377ru6ffu21q5d6+gSc7zOnTsrISFBjRs3VvPmzVWrVi3bth07dmjDhg06e/asWrdurW7dusnb29uB1TqfW7duKX/+/HbroqOj9dJLL2nHjh2qVKmS0tLS9PPPP6thw4b6+OOPVaRIEccUawKJiYm6ePGijh49qtDQUB08eFBHjhxRo0aNNGjQIHXr1s3RJZpOWlqaRowYoU2bNmnz5s0qVaqUbdvNmzdVp04drVixQsHBwQ6s8v4Qbp3EsmXL9Oqrr6pXr17q0qWLKlasaNsWHh6uTz/9VLt371bdunX11FNPqWHDhvLw8GDexQdk3X8nTpzQ+++/r9WrV8vLy0tubm7y8fHR+PHj1alTJ02aNElLlizR0aNHHV1yjhcZGan4+HgFBQXZhnpI0scff6yvv/5aUVFRypMnjxITE/XEE0/o9ddfV6VKlRxYcc53584dTZ8+XSdOnNDZs2eVnp6ukiVLql69emrTpo2CgoJsba3faY4NmePv768aNWroueeeU8OGDeXj4yNXV1ddunRJa9eu1cGDB5UvXz498sgjGjx4MJ0K2SgxMVFnz57VDz/8oHXr1iksLEwZGRlq06aN+vbtqyZNmji6RNM4c+aM+vbtq8KFC6tz584qV66c3NzctGjRIn3zzTeKjo52dIn3hXDrJDZs2KDly5frzJkzunLlikqWLKm2bduqc+fOdmdXd+7cUa5cuRxYqbnEx8fLy8vLrtd8y5Ytyps3rypVqqQ8efJoz549GjVqlF544QX17dvXgdU6h44dO+r8+fNq166d6tSpo3LlyqlUqVJyc3PTgQMHdOLECV27dk0FChRQSEgIASwTkpOTtX//fu3atUuHDx/WpUuX5ObmpvLly6thw4Zq1qyZihUr5ugynU56eroWLFigpUuXasuWLSpSpIj69eun1q1b64knnnB0eaZk/dXROutHuXLllJGRoRs3bigiIkL79u3TkiVLlJqaqh9//NHR5ZrK3r17NWXKFJ06dUre3t46deqUKlasqLFjx6pz586OLu++EG6dSHx8vE6ePKmDBw/qhx9+0IkTJ5SUlKSKFSuqQ4cO6tSpk7y8vBxdptOzHlSXLVumhQsXateuXSpfvryeeeYZ9ejR466fJqXfpgsrUqQI4xfvQ1hYmBYtWqRNmzbpzp07Cg4OVqNGjVS/fn1VqlRJefPmdXSJTsd6GP/9icDVq1e1f/9+ff/99zp27Jji4uKUnp6uPn36aPDgwY4q1emdPXtW/fv3186dO2WxWBQUFKQePXqoW7duCgwMtPs1Ag8mKSlJzZs318CBA9WjRw/bzAnSb9/56Oho3blzR4GBgQ6s0jzi4+N1+/Zt3b59W0FBQTp27JiOHTumSpUqydfXV76+vo4u8b4Rbp3UxYsXdfz4cR0+fFj79+9XRESEPD09FRwcrJkzZxJyH1BCQoKKFy+utm3bqkGDBtq3b5/WrVunpKQktW3bVj169FDnzp356fEBrVmzRgsWLFBYWJg8PT1VvXp1NW3aVJUrV1aZMmVUsGBBR5folG7fvm13khAZGanvv/9eGzZs0LPPPquWLVv+6Th+3Jt1GEeHDh0UGBioSpUqqVSpUlq/fr0WLFig1NRUBQcHa/z48WrRooWjy3Vq1g6Gjz76SJ9//rl27dql/Pnz2w2pOXz4sMqWLcvsNA/Iuk/XrFmj119/XYZh6NatW3rllVc0aNAgR5eXZYRbJ2H9z75z507bleRW1rlW9+7dqxs3btx1RSnun/U/+hdffKHZs2frhx9+sG27cuWKtm7dqvnz5ys0NFSXL192qjPZnMJ6l5vfTz9169YtLV68WMuWLVNERITy5Mmj7t2763//+58DK3Ue1uPD4cOHtXTpUq1atUqJiYlq1qyZQkJCbPPZImusJwJhYWFq06aNfv31V7sL8n744Qd17NhRhQoV0vTp09W0aVMHVuv8rMfh5s2bq3Hjxvrvf/9rtz0pKUnvvPOOihcvroEDBzqoSudn3c8XLlxQnTp1NGrUKNWqVUuNGjXShg0b1KJFC23YsEH58+dX7dq1nepkmMkNnYSrq6tSU1PVq1cvpaenq0OHDnrmmWfUoEEDBQUFKSgoSG3atFFsbKykP59dAfevfv36On36tO0K6YyMDPn6+qpnz57q0aOHLdhyUU7m/f4uN7/88osMw9Cjjz6qF154QS+88IJ++eUXzZ49m1knMsH6C8Jzzz0nNzc324T2S5cuVYMGDRQSEqKpU6eqQIECjizTaVm/r8ePH1eRIkWUlJQkb29v20lF7dq1NWLECBUuXJhgmw0sFotSU1NVokQJhYeH29Zbp8HMnTu3Vq1a5dQ9izlBRkaGXF1dNWvWLJUrV04jRozQ999/r2LFiqlBgwZKT0/XsWPH9NNPP9nNvuIMSD9OwHqL0p9//lmtW7dWfHy8Nm3apHbt2qlMmTIaP368IiMjlTt3bvn5+Uli7sqssAbVqKgo1a9fX9OmTdPWrVsl/f/9aRiGXFxcVLx4cUnc2SmzrN/lI0eOqF+/furUqZPq1aunRx55ROPHj9eNGzdUunRpTZkyRSEhIQ6u1rn88MMPOnfunLZt26bRo0dr9OjROnDggFavXq0NGzZo9+7dji7R6bVu3VpxcXGaPHmy7ty5YzcsKTw8nH2cjdzd3dW6dWutX79eK1eulCS5ubnJYrFo06ZNioiIUK9evRxcpXOzfn8vXryoatWqSZLefvttderUSbly5ZKrq6uuXr2qxMREpxuCx7AEJ2DthW3VqpWqVq2qLl26yMvLS2fOnNGSJUu0aNEiubu7q06dOnr11VfVsmVLSQSvrIqKitI777yjgwcP6sCBA6pdu7YGDhyobt26cTvNB2S9G1bt2rXl4+Oj5s2bq1y5cgoLC9OyZcv06KOPau7cudxtKBOsx4dDhw5p1qxZmjp1qgoWLKikpCTlypVLKSkp6t27t1JSUvTdd985ulynkpycbHcRkyQtWbJEr776qkqWLKkaNWqoevXq2rlzpxYuXKjNmzc7XQ9XTmU9ER42bJgWL16sRx99VDVr1lRCQoL27t2rdu3a6cMPP3Rwlc4rIyNDFotFFotFixYt0qxZs7R9+3YVLVpU27dvV6VKlZSYmKhy5crp/fffV9euXR1dcqYQbnM4a2/iuXPnVKZMGZ09e9Zu6q+YmBgNHDhQPj4+Sk5O1smTJzVv3jy7eXDx15KTk/Xzzz/b7bO0tDRdv35dhw4d0qJFi7RhwwalpqaqRo0a+uCDD1SlShXHFeyE4uPj5enpKQ8PD8XGxqpMmTI6cuSIrQc8OTlZBw8eVI8ePdSnTx+9/fbbnJxlUvv27bV371598skn6tGjh90265XmX331FTd2yYRnn31Wb7/9tooXL267PakkrV+/XuvWrdOpU6d0+vRp+fn56ZVXXnG6AOAsVqxYoe+//16HDh2Sq6urRowYoSZNmnAxWTb59ddf1aFDB509e1a5cuXSyZMnFRkZqZkzZ+rw4cN2Q0OchgGnEBYWZjz22GPG1q1b79q2atUqo0uXLsaJEyeMRx991Bg/fryRnp7ugCqd08yZM43KlSsbhmEYV69eNX755Re77SkpKUZkZKQxb948o0aNGsbmzZsNwzCMjIyMf7pUpzV+/HgjJCTEWLp0qbF+/XrjySefNE6cOHFXu2nTphlVq1Y1UlJSHFCl87B+96z/zyMjI41OnToZwcHBhouLi9GhQwfjm2++MSIjI41XX33V6NChg3H06FHDMAwjOTnZYXU7kytXrhhNmzY1DMMwbt++bQwdOtTYtGmTcf36dcMwDCM1NdU4d+6ckZyczD7NJtbvc0xMjHH48GFj06ZNxoEDBzgeZKObN28aM2bMMI4cOWKkpaXZ1sfExBijR482Hn30UcNisRhFixY1OnXqZOzYscOB1WYdPbdOIiEhQU899ZQuXbqkiRMnqnr16rbJ2F944QWdP39e69ev1xtvvKGDBw9q3bp1Dq7YuVy6dEn+/v4aOXKkpk2bpo4dO6pnz55q2rSpChUqZGvHTTIyzzAMjRw5Uj/88IOSk5NVvnx57d27V02bNtXkyZPtblE6atQohYWFMXbxPsTHxytfvny2nthz587pzJkz2r9/v/bt22e7FXehQoX05ptvcvHNAzh58qTq1KmjO3fuqGzZsurSpYvat2+v8uXLy9PT027mDzy4nj17auXKlfLz85O/v79KlSqlunXrql69eqpatSrXlDyAhQsXasyYMapYsaLKly+vWrVqqVq1aipbtqwMw1BkZKRiYmIUGxur+vXr3zUsx1kQbp3IL7/8omHDhunSpUuqWLGivLy8dODAAcXExOiTTz5R69at1axZM9WoUUNTpkxxdLlOwTAM20Vi0m9TzKxZs0bz58/Xli1b5O3trY4dO6p3796qUaMGY24fQGxsrDZs2KB169bpxx9/tF24V7NmTQUFBenIkSOKiIjQiBEj7pruDvb27dunrl27Kioq6q5hBhkZGYqIiNDJkycVFham48eP6/z58ypYsKDq1KmjYcOGqUSJEg6s3nmEhobK3d3ddnvX06dPa+bMmVq6dKmuXLmihg0bqlOnTurYsSM3EnhA1rHjy5cv19ChQ/Xtt9/Kw8ND27ZtU1hYmC5duqS8efPK19dXM2bMYA7sLEpPT9eWLVu0ceNGHThwQHfu3JG/v7+qVq2qJ554QtWqVbPr0HFWhFsnc/PmTS1fvlwbNmyQm5ubvL291bdvXzVs2FBLlizR8OHDFRYWZjcuF/f2zTff6ObNm2rZsqVKlChhd/OLK1euaOnSpfrqq6909OhR5c+fX8ePH2du20z64wmEJNsvDdarns+cOaNcuXJpzJgxevXVVx1YrXP45Zdf9Ouvv6pJkyb65ptv1Lt3bz333HN69tln7ea0TUxM1MmTJ3X8+HEdPHhQoaGh+vzzz9WgQQMHVp+zGf93nUNYWJiGDh2q559/XgMGDLhr2r/Tp0/r/fff12effaYFCxaoZ8+eDqza+Vn376RJkxQfH6/JkyfbtiUnJ2vv3r1as2aNYmJimMs9m8TExGj9+vXauHGjTp06JYvFojJlyqhGjRqqUqWKGjZsaBtn7mwIt04gKipKGzduVGBgoKpUqWI7q0pKSrLd6vHOnTtatGiRLl68eNeE17i35557TvPmzVORIkXUsmVLdenSRVWrVpWvr6/d8IOTJ09q48aNGjlypAOrdX5r1qxRkyZN7O6e9eOPP2rbtm1auHChnnnmGY0YMcKBFTqfsLAwhYaGaseOHTp8+LCKFCmirl27KiQkRI8++qit3a1btxQREaGaNWs6sNqcz9qD2LVrV3l7e2vq1KkqVKiQDMPQ8uXLNW3aNJ08eVI9evTQxx9/LHd3d+YVzybp6el655139NNPP+nrr7/+0zYMDXtw1llrfi8yMlJr167Vli1bFBUVJRcXF4WGhjrt3NiE2xzK+lPj1q1bNXr0aP3666+6ffu28uTJo9atW6tnz56qU6eO8ufP77RnVjlFWlqa5s2bp08//VSHDx/WI488os6dO9vG1BUqVIgxddng8OHD6ty5s8qUKaNq1aqpXbt2dsMP0tLSlJiYaHfnJ/w56/EhKipKixYtUq9evZSWlqYTJ05o69at2rx5s6KiopQvXz5t2LBB5cuXd3TJTsUwDPn4+GjLli22qb2WLFmiN954Q6VLl1bz5s31ySefqEuXLpo6dSrhNpusX79eAwcO1I0bN9SvXz/16NFDVatW5ZjwkBw8eFARERGqXbu2SpcubVv/ww8/6MSJE7abwTgjwm0OZT1YNmnSRKVKldJ///tf+fn5admyZZo7d64OHjwoHx8fjRo1SmPHjv3Tn37x1wzDUHp6ul1wvXz5smbOnKmvvvpKUVFRqlatmrp27aomTZowf+UDunjxotatW6fjx48rPDxcsbGx8vPzU6tWrdS8eXNVqFCBO75l0vDhwxUeHm672Yj028WnUVFROnz4sLZs2aJPP/2U3sVM2rVrl4YOHap169YpICBAcXFxatu2rYKDg/Xpp59Kkv773/9q3759WrRokYoWLergis0hOjpay5Yt0969exUeHq4CBQqobNmyql27tqpXr64qVaowjd0DsB4Drl+/rsGDB2v37t2yWCy6fPmyHn/8cY0ePVp9+/Z1dJnZ4x+alQFZkJKSYjRu3Nj48ccf79oWFRVljB071pg9e7ZhGIbdlB7InHtN6XXw4EGjf//+hsViMZo1a/YPV2Ved+7cMfbv3298/PHHRoMGDYw8efIY/v7+xrJlyxxdmtNITU01DMMwPv74Y+Odd965Z7uEhIR/qiRTOXv2rFGlShXjyy+/NFJTU40hQ4YYFStWtDsWr1271ihXrpzjijS548ePG2+//bbRokULo2bNmkblypWNsLAwR5fl1Kw5YeTIkUa1atWMxYsXGxcuXDAOHTpkDB482ChUqJDx/vvvO7jK7EHPbQ5kHQ9z5swZffHFF3J1ddVbb70l6bfeRom7j2UnwzAUERGhw4cP68CBAypXrpy6desmHx8fWxvrVGF/NlYJWffrr7+qZ8+eqly5siZPnmy3z2HP+L9e7aVLl+qXX35Rly5d9Nprr+nYsWNatmwZN27JZn379tXSpUtVrFgx3b59W5999pk6dOhg296rVy+5urpq/vz5DqzS+Rm/+7Xm8OHD+vnnn1W6dGk9/vjjyps3rzIyMrRlyxatX79eU6ZMcdqpqRwpPT1dP/30kypUqCBJatu2rZ5++mn17t3b1sYwDL3yyitatWqV1qxZo6CgIEeVmy0ItzlYq1attHnzZvn4+GjKlCnq2LEjV+pnI2tQXbBggaZNm6azZ8+qVq1aunDhgtLS0vT8889r2LBh8vDwcHSpTsv6h2vatGkKCAhQixYt7ho/N2HCBPn4+HAh2d+wjrMtX768+vfvr0qVKqlHjx6KiYlRcHCwXnjhBXXo0IFpvrLRpk2btG/fPrVv317Vq1e3rT948KC6dOmi5cuXc4FeNhk/frxWrVqlpKQknTlzRp999plTj/nMSdauXatRo0bpiSeeUL169XT06FF5eXlp0qRJkv7/cIWrV6+qUqVK+vbbb+1mXXFGhNscJCUlRe7u7raz2OTkZO3atUtffPGFVq9eLU9PT7Vr1059+/ZVjRo16OXKJsWLF9ewYcMUEhKijIwMnTlzRqtWrdLKlSs1ffp0tW7d2tElOrXY2Fi1a9dOqampKliwoGrWrKnmzZurQYMGSkpKUo0aNTRo0CANHTrU0aXmeNHR0QoICFBkZKRKlCihpKQkHTp0SJ9//rlWrlyp9PR0/ec//1Hnzp3VoUMH22wqyD4HDx7UkCFDVLZs2Xte0Y/7Yw1VYWFh6tatmz766CN17NhRXl5e2rVrl2rWrKmJEyeqTJky6tKlC7+aZVFYWJiWLl2qs2fPKi4uTjdv3tSlS5f04Ycfqm3btrY5g1evXq2ePXvq9u3bDq74wRFuc5AXXnhBzz33nGrVqnVX0L1x44ZWrFihr776Snv37lXp0qV1+vRpBtdnkbVH8fDhw2rRooUiIiLsJgVPT09Xp06d5OPjo88++4ypZx7Q0aNH9cMPPygsLEwRERFKSUlRSkqKYmJi5OPjo3379nGDjL9gDQGTJ0/W4sWLdfTo0bvaWG+SMW/ePIWGhurkyZMqV66cA6o1t5s3b2rnzp2qUKGCypYt6+hynJr114iQkBAlJSVp4cKFmjFjhubOnWv7jr/zzjvav3+/VqxY4eBqnV9UVJR27typ/fv3a8+ePYqNjdUjjzyiEiVKKCUlRQkJCerRo4d69Ojh6FIfGKdBOUR6erquX79uG3YwYsQI1a9fX3Xr1pWfn58KFSqkAQMGaMCAAfr555917Ngxubq63nV3Itwf60lDWlqaihYtqu+//14dO3a0bXd1ddXTTz+t//3vfwTbbFC5cmVVrlxZISEhCg8P1+7du3Xz5k15enqqVatWBNu/Yf2+LliwQKdOnVKDBg3UvXt39enTxzbMw8fHx/aH6cqVKwxhekgKFiyozp07O7oMU7D+7XJ1dbXd4W3evHl6+umnbW1OnDjBbBQPyHpyXKJECfXq1Uu9evXSqVOntGPHDu3fv1979+7VjRs3VL58edvd+JwdPbc5UHx8vOrUqaPTp0+rWLFi6tChgzp16qTg4GAVLlyYeW2zUWpqqnr27Kno6GiNHz9elStXVtGiRRUfH6++ffsqb968mj9/PheSZZK1Z9z4v3uVL126VF5eXipfvrxq1Kih/PnzKzU1le/yfbDuyyNHjqhmzZr6/PPPtX37du3YsUMxMTF64okn1L9/f3Xq1MnRpQKZYv1ur1y5Ui+++KI++ugj9enTRxcuXFCBAgUUERGhOnXqaN26dapTp46jyzWFP04JmJKSoiNHjmjTpk26fv26PvroIwdWl30ItzmA9T/4tm3blJycrNatW8tisSgmJkZz5szR119/rZMnT6p8+fJ68skn1alTJ7uLG/BgwsPDNWTIEJ06dUq1a9dW0aJFFRoaqoCAAH322WeqUKECc4RmkvUXhRkzZmj27NlKSkrS7du3lZqaqscff1zjx49XixYt+OXhPvz+p9uEhAQtXrxYN27c0K+//qr9+/dr/fr1CgsLk6urq9q1a6dnn31W9erVc3TZwF+y/t0LDw9X+fLlNWbMGK1evVoZGRkaM2aMUlNTtWLFCnl6emrjxo2OLtfpGYahAwcOaOPGjYqOjtZjjz2mVq1a2Q1d+v1dT50d4TaHuHHjhu32ryNGjJCnp6ctTBmGoZiYGM2aNUuvv/66Ro4cqffee48J77NZaGiovv76axmGoYoVK6pTp0567LHHHF2WUytYsKDGjx+vPn36qGDBgjp06JAmT56s0NBQfffdd2ratKmjS3QaLi4uWrt2rdq2bWtbl5GRoWvXrunnn3/Wnj17tHjxYvn7+2v9+vUOrBS4P3FxcSpfvrw2btwoLy8vff3119qyZYsSExN17do1PfPMMxo8eDAzgDwA68nxt99+q0mTJskwDAUEBGjr1q3y9/dXcHCwOnfurBYtWsjPz8/R5WYbwq2DWXsE3377bW3evFmLFi2Sv7+/DMPQvn37NG7cOIWHh6tWrVqaM2eOSpYsqYSEBHl5edGb+ICuXr2qr776SikpKapQoYKeeOIJFS5cmN7EB2Q96dq0aZMGDBig8+fPKyMjQxaLxXYy1qxZMwUHB+uDDz5gX98HwzB07NgxVa5c+Z5tUlJSFBUVpVy5csnf35/vMXIs6zFi3bp1eu+997R9+3bbtpiYGJ0/f14VKlSQq6srHTgPyJoTKleurM6dO2vChAnq27evoqKiVK9ePX388ce6c+eOunXrZqrZPxhE6GDW/7jz58/XK6+8In9/f0nS1q1b9eabb+rOnTuaOHGiFixYoMGDB2vt2rW2i28Itpln/YO/evVqvfnmm7p586ZcXFx048YN+fv768UXX9Tzzz/v6DKdmvU7bRiGPD09tX//ftWqVUuGYSglJUUeHh5q3769lixZQvi6TxaL5Z7B1hoUPDw87O4Pz75FTmU9RsTHx6tgwYJ2F0AWKFBABQoU4JfJbGAYhlxcXHTx4kVdvXpVgwYNkvRbvpg/f76aNm2qhIQEXb58Wa+99pqDq81epCMHs1gsunjxotzd3fX444/b1r///vsqXry4NmzYoEGDBmngwIG6dOmSwsPD+Q//AKz7bty4cWrSpIm2b9+uM2fOKDw8XG3atNGIESM0c+ZMB1fp/AzDsN2wYdiwYdq3b58tgF28eFGrV69mXGg24XgAZ2D9kfjUqVM6cuSIrl27po8++kjr16/XSy+9pLCwMCUnJ9va871+cNZ9GB4errJlyyotLU179+5Vvnz5bHcga9WqlZKTk1WmTBlHlprt6LnNAfLly6dSpUpp5cqVqlatmmbPnq2DBw9q2bJlKlSokCSpXr16+u9//8v0Pg/IxcVFUVFRunTpkkaMGCF/f39lZGSoRIkSeu+995SQkKC1a9fqmWeeuetOWvhrvx8mY7FYlJqaqnXr1mnMmDEKCQmRh4eHypYtq5MnTypXrlwaNWqUgysG8E+x9sSGhISofPny+uijj9S6dWsVKlRIP/30k1555RVVrlxZtWrVUq1atZz+9q85SfPmzZUnTx55eHgod+7ccnFx0eHDhxUQEKANGzYoJibGdLMBMeY2h5gyZYrGjx+vggULysXFRS+99JLGjBljt33JkiU6fPgwY20f0MmTJ9W9e3eNHj1affr0kSTbtFQ7duxQ79699csvvzBNVRa988472rVrlxITE1WwYEEFBQXJ19dXt2/fVnh4uMqVK6dBgwbZhuAA+HcwDEN58uTRvn37VKVKFUnSqFGj5Ofnp6tXr2rfvn22oUuDBg1Sz549HVuwCaWkpOjpp5/WL7/8osTERCUmJmrOnDlq06aNo0vLVuaK6k5s7Nixat26tdatW6cGDRrY3df5559/1vLlyzVkyBBJ///nHWTN448/ripVqui1116Tt7e3OnXqJHd3d12/fl2LFy/WY489Jnd3dy7IuU/WHpmoqChNnjxZ8+bNU6NGjeTm5qaLFy/q6NGj8vf318svv6zx48c7ulwA/zDrMeKzzz5TyZIlbcH2/Pnz+uKLL3T27FkVKFBA8fHx2rx5s7755hu78ePIHunp6fLw8NB7772nb775RgkJCWrYsKHpgq1Ez22Od+PGDXXu3Fl58+bVqlWr6E3MJOtB9cqVK5ozZ45u376tKVOmKCkpSUOGDNGOHTuUO3dulS5dWr/++qsk6ZNPPlGDBg0It/fJ+kvCiBEjFBkZqWeffdZ2t7fTp09r8+bN+vjjj5WamqqVK1fa/rAB+HewHiNq1qypevXq2W4UMHnyZK1fv17bt2+XxWLhePsQrFy5UtOnT1eBAgXUsGFD1a5dW1WqVDH9nTcJtzlccnKyduzYIV9fX1WpUoUhCZlk3V/9+/fXnTt31KNHD7Vr107SbycOe/bs0dGjR3X+/HkVLVpUAwYM0COPPOLYop2QYRgqVKiQFi1apFatWt21/fr166pbt646d+6sqVOnciU08C9z+/ZtVahQQcWLF1fVqlXVsWNHPf/885o0aZLtdrtpaWnKyMiQh4eHg6t1btaOmVWrVmngwIFq0KCB0tLStGfPHrm5ualu3bpq3769KleurCpVqpgyUxBuYXpXrlxRpUqVtGnTpnv2Gm7btk0NGjSQu7s7wSsTfv9z4/vvv69Tp04pLS3NNj+lYRjKyMiQq6ur+vfvr5SUFM2ePds0d8EBcH+sczWvWbNGu3fv1tWrV/XTTz9pwIAB6tixo5544glCbTaxdup07NhRQUFBeu+99yT9dvKwdOlSffXVV9qyZYuaNGmiLVu2OLjah4MxtzAt63/wzz//XIGBgXcF29+H2AkTJqh3794aMGAAwTYTrPtw9uzZatmypSTZrro1DEOGYdh+aqxZs6aWL19OsAX+haxzNVeuXFmJiYk6fPiwFi9erGPHjumHH36w9eg++eSTdtNiIvNcXFyUkZGhChUqqGLFirb1bm5u6tmzp3r27KmrV6/q3LlzjivyITNfXzTwf6w/tZw8eVK1a9dWamqq3cV4vw+xHTp00IEDB/7xGp2di4uLbt++ratXr+rAgQMaOnSovv32W924cUMWi8Xu566dO3cqMDDQgdUCyAny5MmjJ554QjNmzNDy5cs1evRo2+13Dx065OjynNbv/75t2rRJe/bs0fTp0xUREaG0tDS7dkWLFlWtWrUcUeY/gp5bmF6FChW0dOnSuy7G+33P7datW9WoUSNJ4kKyTPLy8tLq1au1evVq7d69WwcOHNCcOXNUvXp1NW/eXPXr15enp6c2bNig9evXO7pcADlIoUKF1KVLFz355JM6f/68ihQp4uiSnJbFYlF0dLT8/PwUERGh8PBw3bp1S927d1ffvn3VuHFjlS5dWnnz5nV0qQ8dY25heuvXr1e7du304Ycf6tlnn7W7OYNhGDpy5Ijq16+vn3/+WSVKlGDM7QNITEzUwYMHtXTpUp04cUJJSUkqVaqUMjIytH37dl2/ft3RJQKAqVj/Zm3btk2TJk2yG0cbHh6uqVOnasWKFXJxcVHr1q3VqlUrde/eXfny5XNg1Q8X4Rb/Cs8++6yWL1+uQYMGqVOnTgoICFChQoW0e/duTZw4Ub6+vlq6dCmzUWSjGzduaMeOHVq1apW2bt16141JAAAPzvp3q1WrVgoMDNSnn34qSdq/f7/c3NxUrVo1SdLy5cv1ySefaNeuXUpISDD1dGCEW/wr3Lx5U2+++abmzZunlJQUBQYGKjY2VpcuXdLAgQM1atQolSlThnD7EBiGoQsXLqhw4cLKkyePo8sBANMxDEOenp7av3+/7eLpOnXqqEePHho+fLhd23/D3znCLf5Vzpw5o127dmnPnj3y8vJShw4d1KxZM4YhAACcjnVIwty5c/Xee+/p9OnTkqRLly6pbNmy+vHHHxUUFGRrV7p0aX355Ze2a0zMinCLfz3G2AIAnNG97v42adIkbdq0STt27JBhGHJxcdHu3bvVokULJSUlObjqh8/c/dLAfSDYAgCc0R+nYxwyZIhCQ0M1d+5cvfDCC3ZTMs6aNUsdOnRwcMX/DHpuAQAAnNS97v7Wv39/derUyTYdY/78+bV+/XrVq1fP0SU/dIRbAAAAE/j93d/+zdMxEm4BAABM5saNG9q5c6e+++67f910jIRbAAAAk/o3TsdIuAUAAIBpMFsCAAAATINwCwAAANMg3AIAAMA0CLcAAAAwDcItAAAATINwCwAPSb9+/WSxWGSxWOTu7i5fX1+1aNFCX3zxhTIyMh7qe0+YMMH23vdazp0791BrAABHYCowAHhI+vXrpytXrujLL79Uenq6rly5oo0bN2ry5Mlq0KCBVq9eLTc3t4fy3vHx8UpISLA9rlmzpgYOHKgBAwbY1hUpUkSurq4P5f0BwFHouQWAh8jT01N+fn4qXry4qlWrpldffVWrVq3Shg0bNG/ePEnS+fPn1bFjR+XNm1fe3t7q1q2brly5Yvc6s2bN0qOPPioPDw899thj+vrrr+22WywWffrpp+rYsaO8vLz03nvvyc/Pz7a4uroqX7588vPzU2hoqCpUqKC0tDS71+jSpYv69Okj6bee3ypVqmj27NkKCAhQnjx51LVrV926dcvuOV9++aXKly+vXLlyqVy5cpo5c2b27kAAyCTCLQD8w5o2barKlStrxYoVMgxDnTp10s2bN7Vz505t3rxZZ8+eVffu3W3tV65cqZdeekkvv/yyjh8/rueff17PPvustm/fbve6b7zxhjp27Kjw8HA999xz93z/rl27Kj09XatXr7atu379utauXatnn33Wtu7MmTNaunSp1qxZo40bN+rIkSMaMmSIbfvcuXP12muvaeLEiTp16pQmTZqk119/XV999VV27CYAyBoDAPBQ9O3b1+jYseOfbuvevbtRvnx5IzQ01HB1dTXOnz9v23bixAlDkrF//37DMAyjXr16xoABA+ye37VrV6Nt27a2x5KM4cOH37OWUqVKGR9++KHt8aBBg4w2bdrYHk+bNs0oXbq0kZGRYRiGYbzxxhuGq6urceHCBVubDRs2GC4uLsbly5cNwzCMgIAAY+HChXbv89Zbbxl169a9Zx0A8LDRcwsADmAYhiwWi06dOqWAgAAFBATYtj3++OPKnz+/Tp06JUk6deqU6tevb/f8+vXr27Zb1ahR477ff8CAAQoNDdXFixcl/Ta8wHoBnFXJkiVVokQJ2+O6desqIyNDp0+f1rVr13ThwgWFhIQob968tuXtt9/W2bNn739HAEA2ezhXMgAA/tKpU6cUGBhoC7l/9Mf1f2zzZ8/z8vK67/evWrWqKleurPnz56tVq1YKDw/XmjVr/vI51vezWCy22R7mzp2r2rVr27XjIjUAjkTPLQD8w7Zt26bw8HB16dJFjz/+uM6fP68LFy7Ytp88eVKxsbEqX768JKl8+fLavXu33Wvs3bvXtj2r+vfvry+//FJffPGFmjdvbtd7LP12odulS5dsj/ft2ycXFxeVLVtWvr6+Kl68uH755ReVKVPGbgkMDHygugDgQdBzCwAPUXJysqKjo++aCqxdu3bq06ePXFxcVKlSJfXq1UvTpk1TWlqaBg8erEaNGtmGGYwePVrdunVTtWrV1KxZM61Zs0YrVqzQli1bHqi2Xr16adSoUZo7d67mz59/1/ZcuXKpb9++eu+99xQXF6cXX3xR3bp1k5+fn6TfZlR48cUX5e3trTZt2ig5OVkHDx5UTEyMRo4c+UC1AUBW0XMLAA/Rxo0bVaxYMT3yyCNq3bq1tm/fro8//lirVq2Sq6urLBaLvvvuOxUoUEANGzZU8+bNVbp0aS1ZssT2Gp06ddJHH32kd999VxUqVNDs2bP15ZdfqnHjxg9Um7e3t7p06aK8efOqU6dOd20vU6aMnnzySbVt21YtW7ZUcHCw3VRf/fv312effaZ58+apYsWKatSokebNm0fPLQCH4iYOAPAv1qJFC5UvX14ff/yx3foJEybou+++05EjRxxTGABkEcMSAOBf6ObNmwoNDdW2bds0Y8YMR5cDANmGcAsA/0LVqlVTTEyMpkyZoscee8zR5QBAtmFYAgAAAEyDC8oAAABgGoRbAAAAmAbhFgAAAKZBuAUAAIBpEG4BAABgGoRbAAAAmAbhFgAAAKZBuAUAAIBpEG4BAABgGv8PKVydXTlfOn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40" name="AutoShape 8" descr="data:image/png;base64,iVBORw0KGgoAAAANSUhEUgAAArcAAAIACAYAAACYUkS6AAAAOXRFWHRTb2Z0d2FyZQBNYXRwbG90bGliIHZlcnNpb24zLjUuMiwgaHR0cHM6Ly9tYXRwbG90bGliLm9yZy8qNh9FAAAACXBIWXMAAA9hAAAPYQGoP6dpAABT2ElEQVR4nO3dd3QUZf/+8WtTgUBCTwgEDBIECb2D9M5DFSmCFA2gNAWkiD4ijwoINhQEAQsi0gXpEDpSIk0gFDFgEAKEGpKQhNT5/eF39+eKKAnBzY7v1zlzDjtz7+5n5yyTa+695x6LYRiGAAAAABNwcXQBAAAAQHYh3AIAAMA0CLcAAAAwDcItAAAATINwCwAAANMg3AIAAMA0CLcAAAAwDcItAAAATINwCwAAANMg3AJAFh07dkzPPvusAgMDlStXLuXNm1fVqlXT1KlTdfPmTUeXJ0lauHChpk2bdt/tGzduLIvFYlty586typUra9q0acrIyLC169evnx555JEs1TRz5kzNmzcvS88FgL9DuAWALJg7d66qV6+uAwcOaPTo0dq4caNWrlyprl276tNPP1VISIijS5SU+XArSaVLl9a+ffu0b98+LVmyRMWLF9eIESM0bty4bKmJcAvgYXJzdAEA4Gz27dunQYMGqUWLFvruu+/k6elp29aiRQu9/PLL2rhxowMrfDC5c+dWnTp1bI/btGmjcuXKacaMGXr77bfl7u7uwOoA4K/RcwsAmTRp0iRZLBbNmTPHLthaeXh4qEOHDrbHGRkZmjp1qsqVKydPT08VLVpUffr0UVRUlN3zHnnkEfXr1++u12vcuLEaN25se7xjxw5ZLBYtWrRIr732mvz9/eXt7a3mzZvr9OnTds9bt26dfv31V7uhBpnl7u6u6tWrKzExUdeuXbtnuzt37mjcuHEKDAyUh4eHihcvriFDhujWrVt2n/HEiRPauXOnrZ6sDm8AgD9Dzy0AZEJ6erq2bdum6tWrKyAg4L6eM2jQIM2ZM0dDhw5Vu3btdO7cOb3++uvasWOHDh8+rMKFC2eplldffVX169fXZ599pri4OI0dO1bt27fXqVOn5OrqqpkzZ2rgwIE6e/asVq5cmaX3sDp79qzc3NxUoECBP91uGIY6deqkrVu3aty4cWrQoIGOHTumN954wzbEwdPTUytXrtRTTz0lHx8fzZw5U5L+9AQBALKKcAsAmXD9+nUlJiYqMDDwvtr/9NNPmjNnjgYPHqzp06fb1letWlW1a9fWhx9+qIkTJ2aplscff1wLFiywPXZ1dVW3bt104MAB1alTR48//rjy588vT09Pu2EG9yMtLU2SdO3aNX388cc6fPiwunbtqty5c/9p+9DQUG3atElTp07V6NGjJf02RCMgIEDdu3fX/PnzNWDAAFWtWlW5c+eWt7d3pmsCgPvBsAQAeIi2b98uSXcNN6hVq5bKly+vrVu3Zvm1fz/0QZIqVaokSfr111+z/JqSdOLECbm7u8vd3V3+/v56//331atXL82dO/eez9m2bZukuz9n165d5eXl9UCfEwAyg55bAMiEwoULK0+ePIqMjLyv9jdu3JAkFStW7K5t/v7+DxRECxUqZPfY+vN+UlJSll9Tkh599FEtXrxYFotFuXLlUmBgoPLkyfOXz7lx44bc3NxUpEgRu/UWi0V+fn62/QAADxs9twCQCa6urmrWrJkOHTp01wVhf8YaQC9fvnzXtkuXLtmNt82VK5eSk5Pvanf9+vUHqDjzcuXKpRo1aqh69eqqUKHC3wZb6bfPmZaWdtcFZ4ZhKDo6OsvjigEgswi3AJBJ48aNk2EYGjBggFJSUu7anpqaqjVr1kiSmjZtKkl2Y2Ml6cCBAzp16pSaNWtmW/fII4/o2LFjdu1+/vlnuxkQMsvT0/OBe3Lvh/Vz/PFzfvvtt0pISLD7nP9UTQD+nRiWAACZVLduXc2aNUuDBw9W9erVNWjQIFWoUEGpqan68ccfNWfOHAUHB6t9+/Z67LHHNHDgQE2fPl0uLi5q06aNbbaEgIAAjRgxwva6vXv31jPPPKPBgwerS5cu+vXXXzV16tS7furPjIoVK2rFihWaNWuWqlevLhcXF9WoUSM7doOdFi1aqFWrVho7dqzi4uJUv35922wJVatWVe/eve1qWrx4sZYsWaLSpUsrV65cqlixYrbXBOBfygAAZMmRI0eMvn37GiVLljQ8PDwMLy8vo2rVqsb48eONq1ev2tqlp6cbU6ZMMcqWLWu4u7sbhQsXNp555hnjwoULdq+XkZFhTJ061ShdurSRK1cuo0aNGsa2bduMRo0aGY0aNbK12759uyHJWLZsmd3zIyMjDUnGl19+aVt38+ZN46mnnjLy589vWCwW4+8O+40aNTIqVKjwt5+9b9++RqlSpezWJSUlGWPHjjVKlSpluLu7G8WKFTMGDRpkxMTE2LU7d+6c0bJlSyNfvnyGpLteBwAehMUwDMOx8RoAAADIHoy5BQAAgGkQbgEAAGAahFsAAACYBuEWAAAApkG4BQAAgGkQbgEAAGAa3MRBUkZGhi5duqR8+fLJYrE4uhwAAAD8gWEYio+Pl7+/v1xc7t0/S7jVb/d3DwgIcHQZAAAA+BsXLlxQiRIl7rmdcCspX758kn7bWd7e3g6uBgAAAH8UFxengIAAW267F8KtZBuK4O3tTbgFAADIwf5uCCkXlAEAAMA0CLcAAAAwDcItAAAATINwCwAAANMg3AIAAMA0CLcAAAAwDcItAAAATINwCwAAANMg3AIAAMA0CLcAAAAwDcItAAAATINwCwAAANMg3AIAAMA0CLcAAAAwDcItAAAATMPN0QU4k+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srd+7caty4sU6cOGHXJjk5WcOGDVPhwoXl5eWlDh06KCoq6p/8KAAAAMgBHBpud+7cqSFDhigsLEybN29WWlqaWrZsqYSEBFubqVOn6oMPPtCMGTN04MAB+fn5qUWLFoqPj7e1GT58uFauXKnFixdr9+7dun37ttq1a6f09HRHfCwAAAA4iMUwDMPRRVhdu3ZNRYsW1c6dO9WwYUMZhiF/f38NHz5cY8eOlfRbL62vr6+mTJmi559/XrGxsSpSpIi+/vprde/eXZJ06dIlBQQEaP369WrVqtXfvm9cXJx8fHwUGxsrb2/ve7arPnp+9nxQEzr0bh9HlwAAAEzsfvNajhpzGxsbK0kqWLCgJCkyMlLR0dFq2bKlrY2np6caNWqkvXv3SpIOHTqk1NRUuzb+/v4KDg62tfmj5ORkxcXF2S0AAABwfjkm3BqGoZEjR+qJJ55QcHCwJCk6OlqS5Ovra9fW19fXti06OloeHh4qUKDAPdv80eTJk+Xj42NbAgICsvvjAAAAwAFyTLgdOnSojh07pkWLFt21zWKx2D02DOOudX/0V23GjRun2NhY23LhwoWsFw4AAIAcI0eE22HDhmn16tXavn27SpQoYVvv5+cnSXf1wF69etXWm+vn56eUlBTFxMTcs80feXp6ytvb224BAACA83NouDUMQ0OHDtWKFSu0bds2BQYG2m0PDAyUn5+fNm/ebFuXkpKinTt3ql69epKk6tWry93d3a7N5cuXdfz4cVsbAAAA/Du4OfLNhwwZooULF2rVqlXKly+frYfWx8dHuXPnlsVi0fDhwzVp0iQFBQUpKChIkyZNUp48edSzZ09b25CQEL388ssqVKiQChYsqFGjRqlixYpq3ry5Iz8eAAAA/mEODbezZs2SJDVu3Nhu/Zdffql+/fpJksaMGaOkpCQNHjxYMTExql27tkJDQ5UvXz5b+w8//FBubm7q1q2bkpKS1KxZM82bN0+urq7/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HPqT6/v6BJyrD3D9ji6BABANqDnFgAAAKZBuAUAAIBpEG4BAABgGoRbAAAAmAbhFgAAAKZBuAUAAIBpEG4BAABgGoRbAAAAmIZDw+2uXbvUvn17+fv7y2Kx6LvvvrPb3q9fP1ksFrulTp06dm2Sk5M1bNgwFS5cWF5eXurQoYOioqL+wU8BAACAnMKh4TYhIUGVK1fWjBkz7tmmdevWunz5sm1Zv3693fbhw4dr5cqVWrx4sXbv3q3bt2+rXbt2Sk9Pf9jlAwAAIIdx6O1327RpozZt2vxlG09PT/n5+f3pttjYWH3++ef6+uuv1bx5c0nSggULFBAQoC1btqhVq1bZXjMAAAByrhw/5nbHjh0qWrSoypYtqwEDBujq1au2bYcOHVJqaqpatmxpW+fv76/g4GDt3bv3nq+ZnJysuLg4uwUAAADOL0eH2zZt2uibb77Rtm3b9P777+vAgQNq2rSpkpOTJUnR0dHy8PBQgQIF7J7n6+ur6Ojoe77u5MmT5ePjY1sCAgIe6ucAAADAP8OhwxL+Tvfu3W3/Dg4OVo0aNVSqVCmtW7dOTz755D2fZxiGLBbLPbePGzdOI0eOtD2Oi4sj4AIAAJhAju65/aNixYqpVKlSioiIkCT5+fkpJSVFMTExdu2uXr0qX1/fe76Op6envL297RYAAAA4P6cKtzdu3NCFCxdUrFgxSVL16tXl7u6uzZs329pcvnxZx48fV7169RxVJgAAABzEocMSbt++rTNnztgeR0ZG6siRIypYsKAKFiyoCRMmqEuXLipWrJjOnTunV199VYULF1bnzp0lST4+PgoJCdHLL7+sQoUKqWDBgho1apQqVqxomz0BAAAA/x4ODbcHDx5UkyZNbI+t42D79u2rWbNmKTw8XPPnz9etW7dUrFgxNWnSREuWLFG+fPlsz/nwww/l5uambt26KSkpSc2aNdO8efPk6ur6j38eAAAAOJZDw23jxo1lGMY9t2/atOlvXyNXrlyaPn26pk+fnp2lAQAAwAk51ZhbAAAA4K8QbgEAAGAahFsAAACYBuEWAAAApkG4BQAAgGkQbgEAAGAahFsAAACYBuEWAAAApkG4BQAAgGkQbgEAAGAahFsAAACYBuEWAAAApkG4BQAAgGkQbgEAAGAahFsAAACYBuEWAAAApkG4BQAAgGkQbgEAAGAahFsAAACYBuEWAAAAppGlcNu0aVPdunXrrvVxcXFq2rTpg9YEAAAAZEmWwu2OHTuUkpJy1/o7d+7o+++/f+CiAAAAgKxwy0zjY8eO2f598uRJRUdH2x6np6dr48aNKl68ePZVBwAAAGRCpsJtlSpVZLFYZLFY/nT4Qe7cuTV9+vRsKw4AAADIjEyF28jISBmGodKlS2v//v0qUqSIbZuHh4eKFi0qV1fXbC8SAAAAuB+ZCrelSpWSJGVkZDyUYgAAAIAHkalw+3s///yzduzYoatXr94VdsePH//AhQEAAACZlaVwO3fuXA0aNEiFCxeWn5+fLBaLbZvFYiHcAgAAwCGyFG7ffvttTZw4UWPHjs3uegAAAIAsy9I8tzExMeratWt21wIAAAA8kCyF265duyo0NDS7awEAAAAeSJaGJZQpU0avv/66wsLCVLFiRbm7u9ttf/HFF7OlOAAAACAzshRu58yZo7x582rnzp3auXOn3TaLxUK4BQAAgENkKdxGRkZmdx0AAADAA8vSmFsAAAAgJ8pSz+1zzz33l9u/+OKLLBUDAAAAPIgshduYmBi7x6mpqTp+/Lhu3bqlpk2bZkthAAAAQGZlKdyuXLnyrnUZGRkaPHiwSpcu/cBFAQAAAFmRbWNuXVxcNGLECH344YfZ9ZIAAABApmTrBWVnz55VWlpadr4kAAAAcN+yNCxh5MiRdo8Nw9Dly5e1bt069e3bN1sKAwAAADIrS+H2xx9/tHvs4uKiIkWK6P333//bmRQAAACAhyVL4Xb79u3ZXQcAAADwwLIUbq2uXbum06dPy2KxqGzZsipSpEh21QUAAABkWpYuKEtISNBzzz2nYsWKqWHDhmrQoIH8/f0VEhKixMTE7K4RAAAAuC9ZCrcjR47Uzp07tWbNGt26dUu3bt3SqlWrtHPnTr388svZXSMAAABwX7I0LOHbb7/V8uXL1bhxY9u6tm3bKnfu3OrWrZtmzZqVXfUBAAAA9y1LPbeJiYny9fW9a33RokUZlgAAAACHyVK4rVu3rt544w3duXPHti4pKUn/+9//VLdu3WwrDgAAAMiMLA1LmDZtmtq0aaMSJUqocuXKslgsOnLkiDw9PRUaGprdNQIAAAD3JUvhtmLFioqIiNCCBQv0008/yTAM9ejRQ7169VLu3Lmzu0YAAADgvmQp3E6ePFm+vr4aMGCA3fovvvhC165d09ixY7OlOAAAACAzsjTmdvbs2SpXrtxd6ytUqKBPP/30gYsCAAAAsiJL4TY6OlrFihW7a32RIkV0+fLlBy4KAAAAyIoshduAgADt2bPnrvV79uyRv7//AxcFAAAAZEWWxtz2799fw4cPV2pqqpo2bSpJ2rp1q8aMGcMdygAAAOAwWQq3Y8aM0c2bNzV48GClpKRIknLlyqWxY8dq3Lhx2VogAAAAcL+yFG4tFoumTJmi119/XadOnVLu3LkVFBQkT0/P7K4PAAAAuG9ZCrdWefPmVc2aNbOrFgAAAOCBZOmCMgAAACAnItwCAADANAi3AAAAMA3CLQAAAEyDcAsAAADTINwCAADANAi3AAAAMA3CLQAAAEyDcAsAAADTcGi43bVrl9q3by9/f39ZLBZ99913dtsNw9CECRPk7++v3Llzq3Hjxjpx4oRdm+TkZA0bNkyFCxeWl5eXOnTooKioqH/wUwAAACCncGi4TUhIUOXKlTVjxow/3T516lR98MEHmjFjhg4cOCA/Pz+1aNFC8fHxtjbDhw/XypUrtXjxYu3evVu3b99Wu3btlJ6e/k99DAAAAOQQbo588zZt2qhNmzZ/us0wDE2bNk2vvfaannzySUnSV199JV9fXy1cuFDPP/+8YmNj9fnnn+vrr79W8+bNJUkLFixQQECAtmzZolatWv1jnwUAAACOl2PH3EZGRio6OlotW7a0rfP09FSjRo20d+9eSdKhQ4eUmppq18bf31/BwcG2Nn8mOTlZcXFxdgsAAACcX44Nt9HR0ZIkX19fu/W+vr62bdHR0fLw8FCBAgXu2ebPTJ48WT4+PrYlICAgm6sHAACAI+TYcGtlsVjsHhuGcde6P/q7NuPGjVNsbKxtuXDhQrbUCgAAAMfKseHWz89Pku7qgb169aqtN9fPz08pKSmKiYm5Z5s/4+npKW9vb7sFAAAAzi/HhtvAwED5+flp8+bNtnUpKSnauXOn6tWrJ0mqXr263N3d7dpcvnxZx48ft7UBAADAv4dDZ0u4ffu2zpw5Y3scGRmpI0eOqGDBgipZsqSGDx+uSZMmKSgoSEFBQZo0aZLy5Mmjnj17SpJ8fHwUEhKil19+WYUKFVLBggU1atQoVaxY0TZ7AgAAAP49HBpuDx48qCZNmtgejxw5UpLUt29fzZs3T2PGjFFSUpIGDx6smJgY1a5dW6GhocqXL5/tOR9++KHc3NzUrVs3JSUlqVmzZpo3b55cXV3/8c8DAAAAx7IYhmE4ughHi4uLk4+Pj2JjY/9y/G310fP/waqcy6F3+zi6BNyH+tPrO7qEHGvPsD2OLgEA8BfuN6/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2ECRNksVjsFj8/P9t2wzA0YcIE+fv7K3fu3GrcuLFOnDjhwIoBAADgSDk63EpShQoVdPnyZdsSHh5u2zZ16lR98MEHmjFjhg4cOCA/Pz+1aNFC8fHxDqwYAAAAjpLjw62bm5v8/PxsS5EiRST91ms7bdo0vfbaa3ryyScVHBysr776SomJiVq4cKGDqwYAAIAj5PhwGxERIX9/fwUGBqpHjx765ZdfJEmRkZGKjo5Wy5YtbW09PT3VqFEj7d279y9fMzk5WXFxcXYLAAAAnF+ODre1a9fW/PnztWnTJs2dO1fR0dGqV6+ebty4oejoaEmSr6+v3XN8fX1t2+5l8uTJ8vHxsS0BAQEP7TMAAADgn5Ojw22bNm3UpUsXVaxYUc2bN9e6deskSV999ZWtjcVisXuOYRh3rfujcePGKTY21rZcuHAh+4sHAADAPy5Hh9s/8vLyUsWKFRUREWGbNeGPvbRXr169qzf3jzw9PeXt7W23AAAAwPk5VbhNTk7WqVOnVKxYMQUGBsrPz0+bN2+2bU9JSdHOnTtVr149B1YJAAAAR3FzdAF/ZdSoUWrfvr1Kliypq1ev6u2331ZcXJz69u0ri8Wi4cOHa9KkSQoKClJQUJAmTZqkPHnyqGfPno4uHQAAAA6Qo8NtVFSUnn76aV2/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8dXRIAAAD+YaYIt0uWLNHw4cP12muv6ccff1SDBg3Upk0bnT9/3tGlAQAA4B9kijG3H3zwgUJCQtS/f39J0rRp07Rp0ybNmjVLkydPdnB1uF/n36zo6BJyrJLjwx1dAgAgG5yauM3RJeRY5V9rmi2v4/ThNiUlRYcOHdIrr7xit75ly5bau3fvnz4nOTlZycnJtsexsbGSpLi4uL98r/TkpAes1rz+bt/dj/g76dlQiTllx/6VpLSktGx5HTPKjn2ckMb+vZfs+g4nJSdmy+uYUXbt4zupqdnyOmaTXfv39p2EbHkdM/q7fWzdbhjGX7+Q4eQuXrxoSDL27Nljt37ixIlG2bJl//Q5b7zxhiGJhYWFhYWFhYXFyZYLFy78ZTZ0+p5bK4vFYvfYMIy71lmNGzdOI0eOtD3OyMjQzZs3VahQoXs+JyeJi4tTQECALly4IG9vb0eXY0rs44eL/fvwsY8fLvbvw8c+fvicbR8bhqH4+Hj5+/v/ZTunD7eFCxeWq6uroqOj7dZfvXpVvr6+f/ocT09PeXp62q3Lnz//wyrxofH29naKL6MzYx8/XOzfh499/HCxfx8+9vHD50z72MfH52/bOP1sCR4eHqpevbo2b95st37z5s2qV6+eg6oCAACAIzh9z60kjRw5Ur1791aNGjVUt25dzZkzR+fPn9cLL7zg6NIAAADwDzJFuO3evbtu3LihN998U5cvX1ZwcLDWr1+vUqVKObq0h8LT01NvvPHGXUMrkH3Yxw8X+/fhYx8/XOzfh499/PCZdR9bDOPv5lMAAAAAnIPTj7kFAAAArAi3AAAAMA3CLQAAAEyDcAsAAADTINwCAADANAi3JpKRkSEmv3i4MjIyHF0CkCV37txxdAmmxrEXzs4wDNN8j5kKDMgC60HAxYXzQ+Q8hmHIYrEoLS1NO3fu1JIlSxQXF6eCBQtq4sSJKlCggKNLNCXrfsfDlZGRIYvFwr5+iJx9H/OX2UlZz0muXLmiL774Qi+99JJCQkJ09uxZB1dmLtae2u+++0716tXT4sWLdf36dVksFluwpcc8eyUlJenWrVuOLsOppaenS5I++eQTvf7667p586bi4+O1a9cueXl56c6dO9qzZw+9uVlk/f+emJiobdu2qV27dmrfvr1mz56tpKSku9oh+2RkZMjFxcUWutLT09nP2WDbtm1q1KiR1q1bJ0l2+9gZf7Ek3Dopi8WipKQkPf/885o4caLc3Nz05Zdf6uDBg5KkkydPKj4+3sFVOj9rgL1z545++ukn9evXTw0aNFDv3r21Zs0apaam2h0EkDUZGRnatm2batasqc6dO+uFF15QRESEJAJCVri5/XbzyXfffVchISFavny5JKlly5by8PBQZGSklixZomPHjjmyTKdl/WP/7rvv6qWXXlKVKlV06tQpzZs3T7lz59bt27cVFxfHcSEbWP//JyUlaeXKlerTp4969eqlVatWSZJcXV1t+5ljRdalpKQoPT1dISEh8vf314svvqgTJ05Ikl1HjrMEXcKtE7L2ynz66ac6d+6cIiIi1LVrVxUtWlQtW7aUYRhas2aNFi1aZGuLzPt97/jatWvVtm1bjRs3Tm3bttWVK1fUv39/1a1bV2PGjNHhw4cdXK1zsn4/FyxYoJdeeklt27ZV8eLFtW3bNhUqVEiGYeiHH35QYmKigyt1PidOnJCrq6uefvppJSQk6Pvvv1fv3r0lSXnz5tW2bduUmpoqiVCQWa6urpKkjz76SJMnT9bbb7+tkiVLqmPHjpKk77//Xj169OC48IAyMjKUkpIi6bd9PXToUF25ckW3b99Wr169lDdvXvXp00f79++XJE4mHkCLFi20bNkyLVu2TC+++KJmzJihihUrKjg4WG+99ZaioqLk4uLiNEPxnKNK2LF+uVatWqXu3bvLxcVFs2fPVuPGjVWgQAEZhqHr169r3759toMwMs96hvrOO+/o2rVrmjt3rt544w1NnjxZ06ZNU8eOHRUREaHw8HCNGDFCu3btcnDFzsf6x+j9999Xr1699L///U9FixZVw4YNVbBgQZ0/f17Tp0+39dLg/nl4eKhw4cI6fvy4Fi9erMDAQFWtWlWSdPr0aV2+fFn169eXRCjIDOuJwPbt2+Xj46P//Oc/Onv2rA4ePKinn35aklShQgWdP39eefLkcWSpTs/FxUWenp6SpOnTp+vdd9/V2rVrNX/+fO3Zs0dvvfWWzp07pzp16ui5555zcLXOzdXVVcWKFVOJEiV08uRJtW3bVsOHD1etWrU0f/58BQUFqUOHDpoxY4ZT9N66OboAZJ7FYlF6erqqVq2qixcvSpLWrl2rhQsXSvrtgLBlyxa98MILkn7rHSPkZp51n504cULVq1dX7ty5Jf0WGh5//HG99dZbio2NVcuWLTV//nwNGTJEe/fuVb58+RxZtlNxcXHRjRs3lJCQoLZt20qS5s6dq6+//lqSVKxYMcaRZ5L1YsegoCA1aNBAH3zwgY4cOWI7HoSHh2v69Onq0KGDJCktLc02jAF/z3oi4Ofnp+LFiys2NlarVq1SzZo19cgjj0iS9u7dq/j4eJUrV86BlTq35cuXa+vWrXr55ZdVpkwZ9evXT0FBQfL09JSnp6cqV66s4OBg9e7dW0ePHlVAQICjS3Zqqampcnd31/jx45WRkaGlS5cqT548iomJ0U8//aS33npLa9euVVRUlIYOHerocv8WPbdOJj09XWlpaXJ1dVWLFi105MgRvfXWW/Lx8VGDBg2UlpamFStW6MyZM+rTp48kEWwfgGEYatq0qebOnatdu3bZfsaVpIIFC+r48eOqW7euvvjiC7m6uur48eMOrNY55cqVS8HBwfrpp5907Ngx5c2bV40aNZIkRURE6MiRI7Yghns7e/asEhIS7C52HDRokK5du6Zz585p+vTp6tmzp1q2bCk3Nze9/vrrkuQ0PzPmNGXKlJGbm5v69eunyZMn6z//+Y8k6ejRo5oxY4Z69uzp4Aqd27Vr1xQaGqpatWqpRo0a2rp1q7788ku7Ni4uLipcuLCaNWumsmXLOqhSc3B3d5ckHTlyRHXr1rX96lCgQAHVrVtXb775pp566inNnTvXkWXeN6YCcxLWK0R/Ly4uTqNGjdJnn32m3Llza9iwYTpw4ICuXr2qHj166LXXXqPXNhtcv35d/fv317Vr19S9e3dVrVpV8fHx2rlzp2bPnq1bt24pKipKFSpUUHh4uEqWLOnokp3OO++8o+nTp8vFxUWNGjXSggULdOjQIb377ru6ffu21q5d6+gSc7zOnTsrISFBjRs3VvPmzVWrVi3bth07dmjDhg06e/asWrdurW7dusnb29uB1TqfW7duKX/+/HbroqOj9dJLL2nHjh2qVKmS0tLS9PPPP6thw4b6+OOPVaRIEccUawKJiYm6ePGijh49qtDQUB08eFBHjhxRo0aNNGjQIHXr1s3RJZpOWlqaRowYoU2bNmnz5s0qVaqUbdvNmzdVp04drVixQsHBwQ6s8v4Qbp3EsmXL9Oqrr6pXr17q0qWLKlasaNsWHh6uTz/9VLt371bdunX11FNPqWHDhvLw8GDexQdk3X8nTpzQ+++/r9WrV8vLy0tubm7y8fHR+PHj1alTJ02aNElLlizR0aNHHV1yjhcZGan4+HgFBQXZhnpI0scff6yvv/5aUVFRypMnjxITE/XEE0/o9ddfV6VKlRxYcc53584dTZ8+XSdOnNDZs2eVnp6ukiVLql69emrTpo2CgoJsba3faY4NmePv768aNWroueeeU8OGDeXj4yNXV1ddunRJa9eu1cGDB5UvXz498sgjGjx4MJ0K2SgxMVFnz57VDz/8oHXr1iksLEwZGRlq06aN+vbtqyZNmji6RNM4c+aM+vbtq8KFC6tz584qV66c3NzctGjRIn3zzTeKjo52dIn3hXDrJDZs2KDly5frzJkzunLlikqWLKm2bduqc+fOdmdXd+7cUa5cuRxYqbnEx8fLy8vLrtd8y5Ytyps3rypVqqQ8efJoz549GjVqlF544QX17dvXgdU6h44dO+r8+fNq166d6tSpo3LlyqlUqVJyc3PTgQMHdOLECV27dk0FChRQSEgIASwTkpOTtX//fu3atUuHDx/WpUuX5ObmpvLly6thw4Zq1qyZihUr5ugynU56eroWLFigpUuXasuWLSpSpIj69eun1q1b64knnnB0eaZk/dXROutHuXLllJGRoRs3bigiIkL79u3TkiVLlJqaqh9//NHR5ZrK3r17NWXKFJ06dUre3t46deqUKlasqLFjx6pz586OLu++EG6dSHx8vE6ePKmDBw/qhx9+0IkTJ5SUlKSKFSuqQ4cO6tSpk7y8vBxdptOzHlSXLVumhQsXateuXSpfvryeeeYZ9ejR466fJqXfpgsrUqQI4xfvQ1hYmBYtWqRNmzbpzp07Cg4OVqNGjVS/fn1VqlRJefPmdXSJTsd6GP/9icDVq1e1f/9+ff/99zp27Jji4uKUnp6uPn36aPDgwY4q1emdPXtW/fv3186dO2WxWBQUFKQePXqoW7duCgwMtPs1Ag8mKSlJzZs318CBA9WjRw/bzAnSb9/56Oho3blzR4GBgQ6s0jzi4+N1+/Zt3b59W0FBQTp27JiOHTumSpUqydfXV76+vo4u8b4Rbp3UxYsXdfz4cR0+fFj79+9XRESEPD09FRwcrJkzZxJyH1BCQoKKFy+utm3bqkGDBtq3b5/WrVunpKQktW3bVj169FDnzp356fEBrVmzRgsWLFBYWJg8PT1VvXp1NW3aVJUrV1aZMmVUsGBBR5folG7fvm13khAZGanvv/9eGzZs0LPPPquWLVv+6Th+3Jt1GEeHDh0UGBioSpUqqVSpUlq/fr0WLFig1NRUBQcHa/z48WrRooWjy3Vq1g6Gjz76SJ9//rl27dql/Pnz2w2pOXz4sMqWLcvsNA/Iuk/XrFmj119/XYZh6NatW3rllVc0aNAgR5eXZYRbJ2H9z75z507bleRW1rlW9+7dqxs3btx1RSnun/U/+hdffKHZs2frhx9+sG27cuWKtm7dqvnz5ys0NFSXL192qjPZnMJ6l5vfTz9169YtLV68WMuWLVNERITy5Mmj7t2763//+58DK3Ue1uPD4cOHtXTpUq1atUqJiYlq1qyZQkJCbPPZImusJwJhYWFq06aNfv31V7sL8n744Qd17NhRhQoV0vTp09W0aVMHVuv8rMfh5s2bq3Hjxvrvf/9rtz0pKUnvvPOOihcvroEDBzqoSudn3c8XLlxQnTp1NGrUKNWqVUuNGjXShg0b1KJFC23YsEH58+dX7dq1nepkmMkNnYSrq6tSU1PVq1cvpaenq0OHDnrmmWfUoEEDBQUFKSgoSG3atFFsbKykP59dAfevfv36On36tO0K6YyMDPn6+qpnz57q0aOHLdhyUU7m/f4uN7/88osMw9Cjjz6qF154QS+88IJ++eUXzZ49m1knMsH6C8Jzzz0nNzc324T2S5cuVYMGDRQSEqKpU6eqQIECjizTaVm/r8ePH1eRIkWUlJQkb29v20lF7dq1NWLECBUuXJhgmw0sFotSU1NVokQJhYeH29Zbp8HMnTu3Vq1a5dQ9izlBRkaGXF1dNWvWLJUrV04jRozQ999/r2LFiqlBgwZKT0/XsWPH9NNPP9nNvuIMSD9OwHqL0p9//lmtW7dWfHy8Nm3apHbt2qlMmTIaP368IiMjlTt3bvn5+Uli7sqssAbVqKgo1a9fX9OmTdPWrVsl/f/9aRiGXFxcVLx4cUnc2SmzrN/lI0eOqF+/furUqZPq1aunRx55ROPHj9eNGzdUunRpTZkyRSEhIQ6u1rn88MMPOnfunLZt26bRo0dr9OjROnDggFavXq0NGzZo9+7dji7R6bVu3VpxcXGaPHmy7ty5YzcsKTw8nH2cjdzd3dW6dWutX79eK1eulCS5ubnJYrFo06ZNioiIUK9evRxcpXOzfn8vXryoatWqSZLefvttderUSbly5ZKrq6uuXr2qxMREpxuCx7AEJ2DthW3VqpWqVq2qLl26yMvLS2fOnNGSJUu0aNEiubu7q06dOnr11VfVsmVLSQSvrIqKitI777yjgwcP6sCBA6pdu7YGDhyobt26cTvNB2S9G1bt2rXl4+Oj5s2bq1y5cgoLC9OyZcv06KOPau7cudxtKBOsx4dDhw5p1qxZmjp1qgoWLKikpCTlypVLKSkp6t27t1JSUvTdd985ulynkpycbHcRkyQtWbJEr776qkqWLKkaNWqoevXq2rlzpxYuXKjNmzc7XQ9XTmU9ER42bJgWL16sRx99VDVr1lRCQoL27t2rdu3a6cMPP3Rwlc4rIyNDFotFFotFixYt0qxZs7R9+3YVLVpU27dvV6VKlZSYmKhy5crp/fffV9euXR1dcqYQbnM4a2/iuXPnVKZMGZ09e9Zu6q+YmBgNHDhQPj4+Sk5O1smTJzVv3jy7eXDx15KTk/Xzzz/b7bO0tDRdv35dhw4d0qJFi7RhwwalpqaqRo0a+uCDD1SlShXHFeyE4uPj5enpKQ8PD8XGxqpMmTI6cuSIrQc8OTlZBw8eVI8ePdSnTx+9/fbbnJxlUvv27bV371598skn6tGjh90265XmX331FTd2yYRnn31Wb7/9tooXL267PakkrV+/XuvWrdOpU6d0+vRp+fn56ZVXXnG6AOAsVqxYoe+//16HDh2Sq6urRowYoSZNmnAxWTb59ddf1aFDB509e1a5cuXSyZMnFRkZqZkzZ+rw4cN2Q0OchgGnEBYWZjz22GPG1q1b79q2atUqo0uXLsaJEyeMRx991Bg/fryRnp7ugCqd08yZM43KlSsbhmEYV69eNX755Re77SkpKUZkZKQxb948o0aNGsbmzZsNwzCMjIyMf7pUpzV+/HgjJCTEWLp0qbF+/XrjySefNE6cOHFXu2nTphlVq1Y1UlJSHFCl87B+96z/zyMjI41OnToZwcHBhouLi9GhQwfjm2++MSIjI41XX33V6NChg3H06FHDMAwjOTnZYXU7kytXrhhNmzY1DMMwbt++bQwdOtTYtGmTcf36dcMwDCM1NdU4d+6ckZyczD7NJtbvc0xMjHH48GFj06ZNxoEDBzgeZKObN28aM2bMMI4cOWKkpaXZ1sfExBijR482Hn30UcNisRhFixY1OnXqZOzYscOB1WYdPbdOIiEhQU899ZQuXbqkiRMnqnr16rbJ2F944QWdP39e69ev1xtvvKGDBw9q3bp1Dq7YuVy6dEn+/v4aOXKkpk2bpo4dO6pnz55q2rSpChUqZGvHTTIyzzAMjRw5Uj/88IOSk5NVvnx57d27V02bNtXkyZPtblE6atQohYWFMXbxPsTHxytfvny2nthz587pzJkz2r9/v/bt22e7FXehQoX05ptvcvHNAzh58qTq1KmjO3fuqGzZsurSpYvat2+v8uXLy9PT027mDzy4nj17auXKlfLz85O/v79KlSqlunXrql69eqpatSrXlDyAhQsXasyYMapYsaLKly+vWrVqqVq1aipbtqwMw1BkZKRiYmIUGxur+vXr3zUsx1kQbp3IL7/8omHDhunSpUuqWLGivLy8dODAAcXExOiTTz5R69at1axZM9WoUUNTpkxxdLlOwTAM20Vi0m9TzKxZs0bz58/Xli1b5O3trY4dO6p3796qUaMGY24fQGxsrDZs2KB169bpxx9/tF24V7NmTQUFBenIkSOKiIjQiBEj7pruDvb27dunrl27Kioq6q5hBhkZGYqIiNDJkycVFham48eP6/z58ypYsKDq1KmjYcOGqUSJEg6s3nmEhobK3d3ddnvX06dPa+bMmVq6dKmuXLmihg0bqlOnTurYsSM3EnhA1rHjy5cv19ChQ/Xtt9/Kw8ND27ZtU1hYmC5duqS8efPK19dXM2bMYA7sLEpPT9eWLVu0ceNGHThwQHfu3JG/v7+qVq2qJ554QtWqVbPr0HFWhFsnc/PmTS1fvlwbNmyQm5ubvL291bdvXzVs2FBLlizR8OHDFRYWZjcuF/f2zTff6ObNm2rZsqVKlChhd/OLK1euaOnSpfrqq6909OhR5c+fX8ePH2du20z64wmEJNsvDdarns+cOaNcuXJpzJgxevXVVx1YrXP45Zdf9Ouvv6pJkyb65ptv1Lt3bz333HN69tln7ea0TUxM1MmTJ3X8+HEdPHhQoaGh+vzzz9WgQQMHVp+zGf93nUNYWJiGDh2q559/XgMGDLhr2r/Tp0/r/fff12effaYFCxaoZ8+eDqza+Vn376RJkxQfH6/JkyfbtiUnJ2vv3r1as2aNYmJimMs9m8TExGj9+vXauHGjTp06JYvFojJlyqhGjRqqUqWKGjZsaBtn7mwIt04gKipKGzduVGBgoKpUqWI7q0pKSrLd6vHOnTtatGiRLl68eNeE17i35557TvPmzVORIkXUsmVLdenSRVWrVpWvr6/d8IOTJ09q48aNGjlypAOrdX5r1qxRkyZN7O6e9eOPP2rbtm1auHChnnnmGY0YMcKBFTqfsLAwhYaGaseOHTp8+LCKFCmirl27KiQkRI8++qit3a1btxQREaGaNWs6sNqcz9qD2LVrV3l7e2vq1KkqVKiQDMPQ8uXLNW3aNJ08eVI9evTQxx9/LHd3d+YVzybp6el655139NNPP+nrr7/+0zYMDXtw1llrfi8yMlJr167Vli1bFBUVJRcXF4WGhjrt3NiE2xzK+lPj1q1bNXr0aP3666+6ffu28uTJo9atW6tnz56qU6eO8ufP77RnVjlFWlqa5s2bp08//VSHDx/WI488os6dO9vG1BUqVIgxddng8OHD6ty5s8qUKaNq1aqpXbt2dsMP0tLSlJiYaHfnJ/w56/EhKipKixYtUq9evZSWlqYTJ05o69at2rx5s6KiopQvXz5t2LBB5cuXd3TJTsUwDPn4+GjLli22qb2WLFmiN954Q6VLl1bz5s31ySefqEuXLpo6dSrhNpusX79eAwcO1I0bN9SvXz/16NFDVatW5ZjwkBw8eFARERGqXbu2SpcubVv/ww8/6MSJE7abwTgjwm0OZT1YNmnSRKVKldJ///tf+fn5admyZZo7d64OHjwoHx8fjRo1SmPHjv3Tn37x1wzDUHp6ul1wvXz5smbOnKmvvvpKUVFRqlatmrp27aomTZowf+UDunjxotatW6fjx48rPDxcsbGx8vPzU6tWrdS8eXNVqFCBO75l0vDhwxUeHm672Yj028WnUVFROnz4sLZs2aJPP/2U3sVM2rVrl4YOHap169YpICBAcXFxatu2rYKDg/Xpp59Kkv773/9q3759WrRokYoWLergis0hOjpay5Yt0969exUeHq4CBQqobNmyql27tqpXr64qVaowjd0DsB4Drl+/rsGDB2v37t2yWCy6fPmyHn/8cY0ePVp9+/Z1dJnZ4x+alQFZkJKSYjRu3Nj48ccf79oWFRVljB071pg9e7ZhGIbdlB7InHtN6XXw4EGjf//+hsViMZo1a/YPV2Ved+7cMfbv3298/PHHRoMGDYw8efIY/v7+xrJlyxxdmtNITU01DMMwPv74Y+Odd965Z7uEhIR/qiRTOXv2rFGlShXjyy+/NFJTU40hQ4YYFStWtDsWr1271ihXrpzjijS548ePG2+//bbRokULo2bNmkblypWNsLAwR5fl1Kw5YeTIkUa1atWMxYsXGxcuXDAOHTpkDB482ChUqJDx/vvvO7jK7EHPbQ5kHQ9z5swZffHFF3J1ddVbb70l6bfeRom7j2UnwzAUERGhw4cP68CBAypXrpy6desmHx8fWxvrVGF/NlYJWffrr7+qZ8+eqly5siZPnmy3z2HP+L9e7aVLl+qXX35Rly5d9Nprr+nYsWNatmwZN27JZn379tXSpUtVrFgx3b59W5999pk6dOhg296rVy+5urpq/vz5DqzS+Rm/+7Xm8OHD+vnnn1W6dGk9/vjjyps3rzIyMrRlyxatX79eU6ZMcdqpqRwpPT1dP/30kypUqCBJatu2rZ5++mn17t3b1sYwDL3yyitatWqV1qxZo6CgIEeVmy0ItzlYq1attHnzZvn4+GjKlCnq2LEjV+pnI2tQXbBggaZNm6azZ8+qVq1aunDhgtLS0vT8889r2LBh8vDwcHSpTsv6h2vatGkKCAhQixYt7ho/N2HCBPn4+HAh2d+wjrMtX768+vfvr0qVKqlHjx6KiYlRcHCwXnjhBXXo0IFpvrLRpk2btG/fPrVv317Vq1e3rT948KC6dOmi5cuXc4FeNhk/frxWrVqlpKQknTlzRp999plTj/nMSdauXatRo0bpiSeeUL169XT06FF5eXlp0qRJkv7/cIWrV6+qUqVK+vbbb+1mXXFGhNscJCUlRe7u7raz2OTkZO3atUtffPGFVq9eLU9PT7Vr1059+/ZVjRo16OXKJsWLF9ewYcMUEhKijIwMnTlzRqtWrdLKlSs1ffp0tW7d2tElOrXY2Fi1a9dOqampKliwoGrWrKnmzZurQYMGSkpKUo0aNTRo0CANHTrU0aXmeNHR0QoICFBkZKRKlCihpKQkHTp0SJ9//rlWrlyp9PR0/ec//1Hnzp3VoUMH22wqyD4HDx7UkCFDVLZs2Xte0Y/7Yw1VYWFh6tatmz766CN17NhRXl5e2rVrl2rWrKmJEyeqTJky6tKlC7+aZVFYWJiWLl2qs2fPKi4uTjdv3tSlS5f04Ycfqm3btrY5g1evXq2ePXvq9u3bDq74wRFuc5AXXnhBzz33nGrVqnVX0L1x44ZWrFihr776Snv37lXp0qV1+vRpBtdnkbVH8fDhw2rRooUiIiLsJgVPT09Xp06d5OPjo88++4ypZx7Q0aNH9cMPPygsLEwRERFKSUlRSkqKYmJi5OPjo3379nGDjL9gDQGTJ0/W4sWLdfTo0bvaWG+SMW/ePIWGhurkyZMqV66cA6o1t5s3b2rnzp2qUKGCypYt6+hynJr114iQkBAlJSVp4cKFmjFjhubOnWv7jr/zzjvav3+/VqxY4eBqnV9UVJR27typ/fv3a8+ePYqNjdUjjzyiEiVKKCUlRQkJCerRo4d69Ojh6FIfGKdBOUR6erquX79uG3YwYsQI1a9fX3Xr1pWfn58KFSqkAQMGaMCAAfr555917Ngxubq63nV3Itwf60lDWlqaihYtqu+//14dO3a0bXd1ddXTTz+t//3vfwTbbFC5cmVVrlxZISEhCg8P1+7du3Xz5k15enqqVatWBNu/Yf2+LliwQKdOnVKDBg3UvXt39enTxzbMw8fHx/aH6cqVKwxhekgKFiyozp07O7oMU7D+7XJ1dbXd4W3evHl6+umnbW1OnDjBbBQPyHpyXKJECfXq1Uu9evXSqVOntGPHDu3fv1979+7VjRs3VL58edvd+JwdPbc5UHx8vOrUqaPTp0+rWLFi6tChgzp16qTg4GAVLlyYeW2zUWpqqnr27Kno6GiNHz9elStXVtGiRRUfH6++ffsqb968mj9/PheSZZK1Z9z4v3uVL126VF5eXipfvrxq1Kih/PnzKzU1le/yfbDuyyNHjqhmzZr6/PPPtX37du3YsUMxMTF64okn1L9/f3Xq1MnRpQKZYv1ur1y5Ui+++KI++ugj9enTRxcuXFCBAgUUERGhOnXqaN26dapTp46jyzWFP04JmJKSoiNHjmjTpk26fv26PvroIwdWl30ItzmA9T/4tm3blJycrNatW8tisSgmJkZz5szR119/rZMnT6p8+fJ68skn1alTJ7uLG/BgwsPDNWTIEJ06dUq1a9dW0aJFFRoaqoCAAH322WeqUKECc4RmkvUXhRkzZmj27NlKSkrS7du3lZqaqscff1zjx49XixYt+OXhPvz+p9uEhAQtXrxYN27c0K+//qr9+/dr/fr1CgsLk6urq9q1a6dnn31W9erVc3TZwF+y/t0LDw9X+fLlNWbMGK1evVoZGRkaM2aMUlNTtWLFCnl6emrjxo2OLtfpGYahAwcOaOPGjYqOjtZjjz2mVq1a2Q1d+v1dT50d4TaHuHHjhu32ryNGjJCnp6ctTBmGoZiYGM2aNUuvv/66Ro4cqffee48J77NZaGiovv76axmGoYoVK6pTp0567LHHHF2WUytYsKDGjx+vPn36qGDBgjp06JAmT56s0NBQfffdd2ratKmjS3QaLi4uWrt2rdq2bWtbl5GRoWvXrunnn3/Wnj17tHjxYvn7+2v9+vUOrBS4P3FxcSpfvrw2btwoLy8vff3119qyZYsSExN17do1PfPMMxo8eDAzgDwA68nxt99+q0mTJskwDAUEBGjr1q3y9/dXcHCwOnfurBYtWsjPz8/R5WYbwq2DWXsE3377bW3evFmLFi2Sv7+/DMPQvn37NG7cOIWHh6tWrVqaM2eOSpYsqYSEBHl5edGb+ICuXr2qr776SikpKapQoYKeeOIJFS5cmN7EB2Q96dq0aZMGDBig8+fPKyMjQxaLxXYy1qxZMwUHB+uDDz5gX98HwzB07NgxVa5c+Z5tUlJSFBUVpVy5csnf35/vMXIs6zFi3bp1eu+997R9+3bbtpiYGJ0/f14VKlSQq6srHTgPyJoTKleurM6dO2vChAnq27evoqKiVK9ePX388ce6c+eOunXrZqrZPxhE6GDW/7jz58/XK6+8In9/f0nS1q1b9eabb+rOnTuaOHGiFixYoMGDB2vt2rW2i28Itpln/YO/evVqvfnmm7p586ZcXFx048YN+fv768UXX9Tzzz/v6DKdmvU7bRiGPD09tX//ftWqVUuGYSglJUUeHh5q3769lixZQvi6TxaL5Z7B1hoUPDw87O4Pz75FTmU9RsTHx6tgwYJ2F0AWKFBABQoU4JfJbGAYhlxcXHTx4kVdvXpVgwYNkvRbvpg/f76aNm2qhIQEXb58Wa+99pqDq81epCMHs1gsunjxotzd3fX444/b1r///vsqXry4NmzYoEGDBmngwIG6dOmSwsPD+Q//AKz7bty4cWrSpIm2b9+uM2fOKDw8XG3atNGIESM0c+ZMB1fp/AzDsN2wYdiwYdq3b58tgF28eFGrV69mXGg24XgAZ2D9kfjUqVM6cuSIrl27po8++kjr16/XSy+9pLCwMCUnJ9va871+cNZ9GB4errJlyyotLU179+5Vvnz5bHcga9WqlZKTk1WmTBlHlprt6LnNAfLly6dSpUpp5cqVqlatmmbPnq2DBw9q2bJlKlSokCSpXr16+u9//8v0Pg/IxcVFUVFRunTpkkaMGCF/f39lZGSoRIkSeu+995SQkKC1a9fqmWeeuetOWvhrvx8mY7FYlJqaqnXr1mnMmDEKCQmRh4eHypYtq5MnTypXrlwaNWqUgysG8E+x9sSGhISofPny+uijj9S6dWsVKlRIP/30k1555RVVrlxZtWrVUq1atZz+9q85SfPmzZUnTx55eHgod+7ccnFx0eHDhxUQEKANGzYoJibGdLMBMeY2h5gyZYrGjx+vggULysXFRS+99JLGjBljt33JkiU6fPgwY20f0MmTJ9W9e3eNHj1affr0kSTbtFQ7duxQ79699csvvzBNVRa988472rVrlxITE1WwYEEFBQXJ19dXt2/fVnh4uMqVK6dBgwbZhuAA+HcwDEN58uTRvn37VKVKFUnSqFGj5Ofnp6tXr2rfvn22oUuDBg1Sz549HVuwCaWkpOjpp5/WL7/8osTERCUmJmrOnDlq06aNo0vLVuaK6k5s7Nixat26tdatW6cGDRrY3df5559/1vLlyzVkyBBJ///nHWTN448/ripVqui1116Tt7e3OnXqJHd3d12/fl2LFy/WY489Jnd3dy7IuU/WHpmoqChNnjxZ8+bNU6NGjeTm5qaLFy/q6NGj8vf318svv6zx48c7ulwA/zDrMeKzzz5TyZIlbcH2/Pnz+uKLL3T27FkVKFBA8fHx2rx5s7755hu78ePIHunp6fLw8NB7772nb775RgkJCWrYsKHpgq1Ez22Od+PGDXXu3Fl58+bVqlWr6E3MJOtB9cqVK5ozZ45u376tKVOmKCkpSUOGDNGOHTuUO3dulS5dWr/++qsk6ZNPPlGDBg0It/fJ+kvCiBEjFBkZqWeffdZ2t7fTp09r8+bN+vjjj5WamqqVK1fa/rAB+HewHiNq1qypevXq2W4UMHnyZK1fv17bt2+XxWLhePsQrFy5UtOnT1eBAgXUsGFD1a5dW1WqVDH9nTcJtzlccnKyduzYIV9fX1WpUoUhCZlk3V/9+/fXnTt31KNHD7Vr107SbycOe/bs0dGjR3X+/HkVLVpUAwYM0COPPOLYop2QYRgqVKiQFi1apFatWt21/fr166pbt646d+6sqVOnciU08C9z+/ZtVahQQcWLF1fVqlXVsWNHPf/885o0aZLtdrtpaWnKyMiQh4eHg6t1btaOmVWrVmngwIFq0KCB0tLStGfPHrm5ualu3bpq3769KleurCpVqpgyUxBuYXpXrlxRpUqVtGnTpnv2Gm7btk0NGjSQu7s7wSsTfv9z4/vvv69Tp04pLS3NNj+lYRjKyMiQq6ur+vfvr5SUFM2ePds0d8EBcH+sczWvWbNGu3fv1tWrV/XTTz9pwIAB6tixo5544glCbTaxdup07NhRQUFBeu+99yT9dvKwdOlSffXVV9qyZYuaNGmiLVu2OLjah4MxtzAt63/wzz//XIGBgXcF29+H2AkTJqh3794aMGAAwTYTrPtw9uzZatmypSTZrro1DEOGYdh+aqxZs6aWL19OsAX+haxzNVeuXFmJiYk6fPiwFi9erGPHjumHH36w9eg++eSTdtNiIvNcXFyUkZGhChUqqGLFirb1bm5u6tmzp3r27KmrV6/q3LlzjivyITNfXzTwf6w/tZw8eVK1a9dWamqq3cV4vw+xHTp00IEDB/7xGp2di4uLbt++ratXr+rAgQMaOnSovv32W924cUMWi8Xu566dO3cqMDDQgdUCyAny5MmjJ554QjNmzNDy5cs1evRo2+13Dx065OjynNbv/75t2rRJe/bs0fTp0xUREaG0tDS7dkWLFlWtWrUcUeY/gp5bmF6FChW0dOnSuy7G+33P7datW9WoUSNJ4kKyTPLy8tLq1au1evVq7d69WwcOHNCcOXNUvXp1NW/eXPXr15enp6c2bNig9evXO7pcADlIoUKF1KVLFz355JM6f/68ihQp4uiSnJbFYlF0dLT8/PwUERGh8PBw3bp1S927d1ffvn3VuHFjlS5dWnnz5nV0qQ8dY25heuvXr1e7du304Ycf6tlnn7W7OYNhGDpy5Ijq16+vn3/+WSVKlGDM7QNITEzUwYMHtXTpUp04cUJJSUkqVaqUMjIytH37dl2/ft3RJQKAqVj/Zm3btk2TJk2yG0cbHh6uqVOnasWKFXJxcVHr1q3VqlUrde/eXfny5XNg1Q8X4Rb/Cs8++6yWL1+uQYMGqVOnTgoICFChQoW0e/duTZw4Ub6+vlq6dCmzUWSjGzduaMeOHVq1apW2bt16141JAAAPzvp3q1WrVgoMDNSnn34qSdq/f7/c3NxUrVo1SdLy5cv1ySefaNeuXUpISDD1dGCEW/wr3Lx5U2+++abmzZunlJQUBQYGKjY2VpcuXdLAgQM1atQolSlThnD7EBiGoQsXLqhw4cLKkyePo8sBANMxDEOenp7av3+/7eLpOnXqqEePHho+fLhd23/D3znCLf5Vzpw5o127dmnPnj3y8vJShw4d1KxZM4YhAACcjnVIwty5c/Xee+/p9OnTkqRLly6pbNmy+vHHHxUUFGRrV7p0aX355Ze2a0zMinCLfz3G2AIAnNG97v42adIkbdq0STt27JBhGHJxcdHu3bvVokULJSUlObjqh8/c/dLAfSDYAgCc0R+nYxwyZIhCQ0M1d+5cvfDCC3ZTMs6aNUsdOnRwcMX/DHpuAQAAnNS97v7Wv39/derUyTYdY/78+bV+/XrVq1fP0SU/dIRbAAAAE/j93d/+zdMxEm4BAABM5saNG9q5c6e+++67f910jIRbAAAAk/o3TsdIuAUAAIBpMFsCAAAATINwCwAAANMg3AIAAMA0CLcAAAAwDcItAAAATINwCwAPSb9+/WSxWGSxWOTu7i5fX1+1aNFCX3zxhTIyMh7qe0+YMMH23vdazp0791BrAABHYCowAHhI+vXrpytXrujLL79Uenq6rly5oo0bN2ry5Mlq0KCBVq9eLTc3t4fy3vHx8UpISLA9rlmzpgYOHKgBAwbY1hUpUkSurq4P5f0BwFHouQWAh8jT01N+fn4qXry4qlWrpldffVWrVq3Shg0bNG/ePEnS+fPn1bFjR+XNm1fe3t7q1q2brly5Yvc6s2bN0qOPPioPDw899thj+vrrr+22WywWffrpp+rYsaO8vLz03nvvyc/Pz7a4uroqX7588vPzU2hoqCpUqKC0tDS71+jSpYv69Okj6bee3ypVqmj27NkKCAhQnjx51LVrV926dcvuOV9++aXKly+vXLlyqVy5cpo5c2b27kAAyCTCLQD8w5o2barKlStrxYoVMgxDnTp10s2bN7Vz505t3rxZZ8+eVffu3W3tV65cqZdeekkvv/yyjh8/rueff17PPvustm/fbve6b7zxhjp27Kjw8HA999xz93z/rl27Kj09XatXr7atu379utauXatnn33Wtu7MmTNaunSp1qxZo40bN+rIkSMaMmSIbfvcuXP12muvaeLEiTp16pQmTZqk119/XV999VV27CYAyBoDAPBQ9O3b1+jYseOfbuvevbtRvnx5IzQ01HB1dTXOnz9v23bixAlDkrF//37DMAyjXr16xoABA+ye37VrV6Nt27a2x5KM4cOH37OWUqVKGR9++KHt8aBBg4w2bdrYHk+bNs0oXbq0kZGRYRiGYbzxxhuGq6urceHCBVubDRs2GC4uLsbly5cNwzCMgIAAY+HChXbv89Zbbxl169a9Zx0A8LDRcwsADmAYhiwWi06dOqWAgAAFBATYtj3++OPKnz+/Tp06JUk6deqU6tevb/f8+vXr27Zb1ahR477ff8CAAQoNDdXFixcl/Ta8wHoBnFXJkiVVokQJ2+O6desqIyNDp0+f1rVr13ThwgWFhIQob968tuXtt9/W2bNn739HAEA2ezhXMgAA/tKpU6cUGBhoC7l/9Mf1f2zzZ8/z8vK67/evWrWqKleurPnz56tVq1YKDw/XmjVr/vI51vezWCy22R7mzp2r2rVr27XjIjUAjkTPLQD8w7Zt26bw8HB16dJFjz/+uM6fP68LFy7Ytp88eVKxsbEqX768JKl8+fLavXu33Wvs3bvXtj2r+vfvry+//FJffPGFmjdvbtd7LP12odulS5dsj/ft2ycXFxeVLVtWvr6+Kl68uH755ReVKVPGbgkMDHygugDgQdBzCwAPUXJysqKjo++aCqxdu3bq06ePXFxcVKlSJfXq1UvTpk1TWlqaBg8erEaNGtmGGYwePVrdunVTtWrV1KxZM61Zs0YrVqzQli1bHqi2Xr16adSoUZo7d67mz59/1/ZcuXKpb9++eu+99xQXF6cXX3xR3bp1k5+fn6TfZlR48cUX5e3trTZt2ig5OVkHDx5UTEyMRo4c+UC1AUBW0XMLAA/Rxo0bVaxYMT3yyCNq3bq1tm/fro8//lirVq2Sq6urLBaLvvvuOxUoUEANGzZU8+bNVbp0aS1ZssT2Gp06ddJHH32kd999VxUqVNDs2bP15ZdfqnHjxg9Um7e3t7p06aK8efOqU6dOd20vU6aMnnzySbVt21YtW7ZUcHCw3VRf/fv312effaZ58+apYsWKatSokebNm0fPLQCH4iYOAPAv1qJFC5UvX14ff/yx3foJEybou+++05EjRxxTGABkEcMSAOBf6ObNmwoNDdW2bds0Y8YMR5cDANmGcAsA/0LVqlVTTEyMpkyZoscee8zR5QBAtmFYAgAAAEyDC8oAAABgGoRbAAAAmAbhFgAAAKZBuAUAAIBpEG4BAABgGoRbAAAAmAbhFgAAAKZBuAUAAIBpEG4BAABgGv8PKVydXTlfOn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7106" name="Picture 2"/>
          <p:cNvPicPr>
            <a:picLocks noChangeAspect="1" noChangeArrowheads="1"/>
          </p:cNvPicPr>
          <p:nvPr/>
        </p:nvPicPr>
        <p:blipFill>
          <a:blip r:embed="rId2"/>
          <a:srcRect/>
          <a:stretch/>
        </p:blipFill>
        <p:spPr bwMode="auto">
          <a:xfrm>
            <a:off x="0" y="1739573"/>
            <a:ext cx="6531268" cy="3908322"/>
          </a:xfrm>
          <a:prstGeom prst="rect">
            <a:avLst/>
          </a:prstGeom>
          <a:noFill/>
        </p:spPr>
      </p:pic>
      <p:sp>
        <p:nvSpPr>
          <p:cNvPr id="13" name="TextBox 12"/>
          <p:cNvSpPr txBox="1"/>
          <p:nvPr/>
        </p:nvSpPr>
        <p:spPr>
          <a:xfrm>
            <a:off x="6696222" y="2613392"/>
            <a:ext cx="4613092" cy="1631216"/>
          </a:xfrm>
          <a:prstGeom prst="rect">
            <a:avLst/>
          </a:prstGeom>
          <a:noFill/>
        </p:spPr>
        <p:txBody>
          <a:bodyPr wrap="square" rtlCol="0">
            <a:spAutoFit/>
          </a:bodyPr>
          <a:lstStyle/>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Mac </a:t>
            </a:r>
            <a:r>
              <a:rPr lang="en-US" sz="2000" b="0" i="0" dirty="0" err="1">
                <a:solidFill>
                  <a:srgbClr val="000000"/>
                </a:solidFill>
                <a:effectLst/>
                <a:latin typeface="Times New Roman" panose="02020603050405020304" pitchFamily="18" charset="0"/>
                <a:cs typeface="Times New Roman" panose="02020603050405020304" pitchFamily="18" charset="0"/>
              </a:rPr>
              <a:t>Os</a:t>
            </a:r>
            <a:r>
              <a:rPr lang="en-US" sz="2000" b="0" i="0" dirty="0">
                <a:solidFill>
                  <a:srgbClr val="000000"/>
                </a:solidFill>
                <a:effectLst/>
                <a:latin typeface="Times New Roman" panose="02020603050405020304" pitchFamily="18" charset="0"/>
                <a:cs typeface="Times New Roman" panose="02020603050405020304" pitchFamily="18" charset="0"/>
              </a:rPr>
              <a:t> are priced between the range of 1,02,000 to 1,70,000</a:t>
            </a:r>
          </a:p>
          <a:p>
            <a:pPr algn="l">
              <a:buFont typeface="Arial" panose="020B0604020202020204" pitchFamily="34" charset="0"/>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Windows 10 OS priced between the range of 18,000 to 3,05,000</a:t>
            </a:r>
          </a:p>
        </p:txBody>
      </p:sp>
    </p:spTree>
    <p:extLst>
      <p:ext uri="{BB962C8B-B14F-4D97-AF65-F5344CB8AC3E}">
        <p14:creationId xmlns:p14="http://schemas.microsoft.com/office/powerpoint/2010/main" val="868206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99;p1">
            <a:extLst>
              <a:ext uri="{FF2B5EF4-FFF2-40B4-BE49-F238E27FC236}">
                <a16:creationId xmlns:a16="http://schemas.microsoft.com/office/drawing/2014/main" id="{84E58CA3-942D-3C80-8169-F3674FCD4817}"/>
              </a:ext>
            </a:extLst>
          </p:cNvPr>
          <p:cNvSpPr txBox="1"/>
          <p:nvPr/>
        </p:nvSpPr>
        <p:spPr>
          <a:xfrm>
            <a:off x="474445" y="1994039"/>
            <a:ext cx="10168302" cy="1951263"/>
          </a:xfrm>
          <a:prstGeom prst="rect">
            <a:avLst/>
          </a:prstGeom>
          <a:noFill/>
          <a:ln>
            <a:noFill/>
          </a:ln>
        </p:spPr>
        <p:txBody>
          <a:bodyPr spcFirstLastPara="1" wrap="square" lIns="91425" tIns="45700" rIns="91425" bIns="45700" anchor="t" anchorCtr="0">
            <a:spAutoFit/>
          </a:bodyPr>
          <a:lstStyle/>
          <a:p>
            <a:pPr marL="404100" indent="-342900">
              <a:lnSpc>
                <a:spcPct val="105000"/>
              </a:lnSpc>
              <a:spcAft>
                <a:spcPts val="600"/>
              </a:spcAft>
              <a:buClr>
                <a:schemeClr val="accent1">
                  <a:lumMod val="50000"/>
                </a:schemeClr>
              </a:buClr>
              <a:buSzPct val="75000"/>
              <a:buFont typeface="Arial" panose="020B0604020202020204" pitchFamily="34" charset="0"/>
              <a:buChar char="•"/>
            </a:pPr>
            <a:endParaRPr lang="en-US" sz="2400" b="1" kern="100" spc="110" dirty="0">
              <a:solidFill>
                <a:schemeClr val="accent1">
                  <a:lumMod val="50000"/>
                </a:schemeClr>
              </a:solidFill>
              <a:latin typeface="Times New Roman" panose="02020603050405020304" pitchFamily="18" charset="0"/>
              <a:cs typeface="Times New Roman" panose="02020603050405020304" pitchFamily="18" charset="0"/>
            </a:endParaRPr>
          </a:p>
          <a:p>
            <a:pPr marL="404100" indent="-342900">
              <a:lnSpc>
                <a:spcPct val="105000"/>
              </a:lnSpc>
              <a:spcAft>
                <a:spcPts val="600"/>
              </a:spcAft>
              <a:buClr>
                <a:schemeClr val="accent1">
                  <a:lumMod val="50000"/>
                </a:schemeClr>
              </a:buClr>
              <a:buSzPct val="75000"/>
              <a:buFont typeface="Arial" panose="020B0604020202020204" pitchFamily="34" charset="0"/>
              <a:buChar char="•"/>
            </a:pPr>
            <a:r>
              <a:rPr lang="en-IN" sz="2400" kern="100" spc="110" dirty="0">
                <a:solidFill>
                  <a:schemeClr val="tx1"/>
                </a:solidFill>
                <a:latin typeface="Times New Roman" panose="02020603050405020304" pitchFamily="18" charset="0"/>
                <a:cs typeface="Times New Roman" panose="02020603050405020304" pitchFamily="18" charset="0"/>
              </a:rPr>
              <a:t>Data extracting from container </a:t>
            </a:r>
            <a:endParaRPr lang="en-US" sz="2400" kern="100" spc="110" dirty="0">
              <a:solidFill>
                <a:schemeClr val="tx1"/>
              </a:solidFill>
              <a:latin typeface="Times New Roman" panose="02020603050405020304" pitchFamily="18" charset="0"/>
              <a:cs typeface="Times New Roman" panose="02020603050405020304" pitchFamily="18" charset="0"/>
            </a:endParaRPr>
          </a:p>
          <a:p>
            <a:pPr marL="404100" indent="-342900">
              <a:lnSpc>
                <a:spcPct val="105000"/>
              </a:lnSpc>
              <a:spcAft>
                <a:spcPts val="600"/>
              </a:spcAft>
              <a:buClr>
                <a:schemeClr val="accent1">
                  <a:lumMod val="50000"/>
                </a:schemeClr>
              </a:buClr>
              <a:buSzPct val="75000"/>
              <a:buFont typeface="Arial" panose="020B0604020202020204" pitchFamily="34" charset="0"/>
              <a:buChar char="•"/>
            </a:pPr>
            <a:r>
              <a:rPr lang="en-IN" sz="2400" kern="100" spc="110" dirty="0">
                <a:solidFill>
                  <a:schemeClr val="tx1"/>
                </a:solidFill>
                <a:latin typeface="Times New Roman" panose="02020603050405020304" pitchFamily="18" charset="0"/>
                <a:cs typeface="Times New Roman" panose="02020603050405020304" pitchFamily="18" charset="0"/>
              </a:rPr>
              <a:t>Changing the data types per required</a:t>
            </a:r>
          </a:p>
          <a:p>
            <a:pPr marL="404100" indent="-342900">
              <a:lnSpc>
                <a:spcPct val="105000"/>
              </a:lnSpc>
              <a:spcAft>
                <a:spcPts val="600"/>
              </a:spcAft>
              <a:buClr>
                <a:schemeClr val="accent1">
                  <a:lumMod val="50000"/>
                </a:schemeClr>
              </a:buClr>
              <a:buSzPct val="75000"/>
              <a:buFont typeface="Arial" panose="020B0604020202020204" pitchFamily="34" charset="0"/>
              <a:buChar char="•"/>
            </a:pPr>
            <a:r>
              <a:rPr lang="en-IN" sz="2400" kern="100" spc="110" dirty="0">
                <a:solidFill>
                  <a:schemeClr val="tx1"/>
                </a:solidFill>
                <a:latin typeface="Times New Roman" panose="02020603050405020304" pitchFamily="18" charset="0"/>
                <a:cs typeface="Times New Roman" panose="02020603050405020304" pitchFamily="18" charset="0"/>
              </a:rPr>
              <a:t>Choosing the correct plot</a:t>
            </a:r>
          </a:p>
        </p:txBody>
      </p:sp>
      <p:sp>
        <p:nvSpPr>
          <p:cNvPr id="3" name="Google Shape;99;p1">
            <a:extLst>
              <a:ext uri="{FF2B5EF4-FFF2-40B4-BE49-F238E27FC236}">
                <a16:creationId xmlns:a16="http://schemas.microsoft.com/office/drawing/2014/main" id="{59DBAC0F-2923-1D74-C268-A5E6AEA26A89}"/>
              </a:ext>
            </a:extLst>
          </p:cNvPr>
          <p:cNvSpPr txBox="1"/>
          <p:nvPr/>
        </p:nvSpPr>
        <p:spPr>
          <a:xfrm>
            <a:off x="594942" y="569664"/>
            <a:ext cx="5501058" cy="907900"/>
          </a:xfrm>
          <a:prstGeom prst="rect">
            <a:avLst/>
          </a:prstGeom>
          <a:noFill/>
          <a:ln>
            <a:noFill/>
          </a:ln>
        </p:spPr>
        <p:txBody>
          <a:bodyPr spcFirstLastPara="1" wrap="square" lIns="91425" tIns="45700" rIns="91425" bIns="45700" anchor="t" anchorCtr="0">
            <a:spAutoFit/>
          </a:bodyPr>
          <a:lstStyle/>
          <a:p>
            <a:pPr>
              <a:lnSpc>
                <a:spcPct val="120000"/>
              </a:lnSpc>
              <a:spcAft>
                <a:spcPts val="600"/>
              </a:spcAft>
            </a:pPr>
            <a:r>
              <a:rPr lang="en-IN" sz="4000" b="1" u="sng" spc="200" dirty="0">
                <a:solidFill>
                  <a:srgbClr val="C00000"/>
                </a:solidFill>
                <a:latin typeface="Times New Roman" panose="02020603050405020304" pitchFamily="18" charset="0"/>
                <a:cs typeface="Times New Roman" panose="02020603050405020304" pitchFamily="18" charset="0"/>
                <a:sym typeface="Calibri"/>
              </a:rPr>
              <a:t>Challenges faced</a:t>
            </a:r>
            <a:r>
              <a:rPr lang="en-IN" sz="4000" b="1" spc="200" dirty="0">
                <a:solidFill>
                  <a:srgbClr val="C00000"/>
                </a:solidFill>
                <a:latin typeface="Times New Roman" panose="02020603050405020304" pitchFamily="18" charset="0"/>
                <a:cs typeface="Times New Roman" panose="02020603050405020304" pitchFamily="18" charset="0"/>
                <a:sym typeface="Calibri"/>
              </a:rPr>
              <a:t> :</a:t>
            </a:r>
            <a:endParaRPr lang="en-IN" sz="4000" b="1" spc="2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5447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3134966" y="2274858"/>
            <a:ext cx="5922068" cy="2308284"/>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IN" sz="2400" b="1" dirty="0">
                <a:solidFill>
                  <a:schemeClr val="tx1"/>
                </a:solidFill>
                <a:latin typeface="Times New Roman" panose="02020603050405020304" pitchFamily="18" charset="0"/>
                <a:cs typeface="Times New Roman" panose="02020603050405020304" pitchFamily="18" charset="0"/>
                <a:sym typeface="Calibri"/>
              </a:rPr>
              <a:t>NAME</a:t>
            </a:r>
            <a:r>
              <a:rPr lang="en-IN" sz="2400" dirty="0">
                <a:solidFill>
                  <a:schemeClr val="accent1"/>
                </a:solidFill>
                <a:latin typeface="Times New Roman" panose="02020603050405020304" pitchFamily="18" charset="0"/>
                <a:cs typeface="Times New Roman" panose="02020603050405020304" pitchFamily="18" charset="0"/>
                <a:sym typeface="Calibri"/>
              </a:rPr>
              <a:t>		</a:t>
            </a:r>
            <a:r>
              <a:rPr lang="en-IN" sz="2400" dirty="0">
                <a:solidFill>
                  <a:schemeClr val="tx1"/>
                </a:solidFill>
                <a:latin typeface="Times New Roman" panose="02020603050405020304" pitchFamily="18" charset="0"/>
                <a:cs typeface="Times New Roman" panose="02020603050405020304" pitchFamily="18" charset="0"/>
                <a:sym typeface="Calibri"/>
              </a:rPr>
              <a:t>:  </a:t>
            </a:r>
            <a:r>
              <a:rPr lang="en-IN" sz="2400" dirty="0">
                <a:solidFill>
                  <a:schemeClr val="tx1">
                    <a:lumMod val="85000"/>
                    <a:lumOff val="15000"/>
                  </a:schemeClr>
                </a:solidFill>
                <a:latin typeface="Times New Roman" panose="02020603050405020304" pitchFamily="18" charset="0"/>
                <a:cs typeface="Times New Roman" panose="02020603050405020304" pitchFamily="18" charset="0"/>
                <a:sym typeface="Calibri"/>
              </a:rPr>
              <a:t>SREE HARI</a:t>
            </a:r>
          </a:p>
          <a:p>
            <a:pPr marL="0" marR="0" lvl="0" indent="0" rtl="0">
              <a:spcBef>
                <a:spcPts val="0"/>
              </a:spcBef>
              <a:spcAft>
                <a:spcPts val="0"/>
              </a:spcAft>
              <a:buNone/>
            </a:pPr>
            <a:r>
              <a:rPr lang="en-IN" sz="2400" b="1" dirty="0">
                <a:solidFill>
                  <a:schemeClr val="tx1"/>
                </a:solidFill>
                <a:latin typeface="Times New Roman" panose="02020603050405020304" pitchFamily="18" charset="0"/>
                <a:cs typeface="Times New Roman" panose="02020603050405020304" pitchFamily="18" charset="0"/>
                <a:sym typeface="Calibri"/>
              </a:rPr>
              <a:t>QUALIFICATION</a:t>
            </a:r>
            <a:r>
              <a:rPr lang="en-IN" sz="2400" dirty="0">
                <a:solidFill>
                  <a:schemeClr val="tx1"/>
                </a:solidFill>
                <a:latin typeface="Times New Roman" panose="02020603050405020304" pitchFamily="18" charset="0"/>
                <a:cs typeface="Times New Roman" panose="02020603050405020304" pitchFamily="18" charset="0"/>
                <a:sym typeface="Calibri"/>
              </a:rPr>
              <a:t>	:  </a:t>
            </a:r>
            <a:r>
              <a:rPr lang="en-IN" sz="2400" dirty="0">
                <a:solidFill>
                  <a:schemeClr val="tx1">
                    <a:lumMod val="85000"/>
                    <a:lumOff val="15000"/>
                  </a:schemeClr>
                </a:solidFill>
                <a:latin typeface="Times New Roman" panose="02020603050405020304" pitchFamily="18" charset="0"/>
                <a:cs typeface="Times New Roman" panose="02020603050405020304" pitchFamily="18" charset="0"/>
                <a:sym typeface="Calibri"/>
              </a:rPr>
              <a:t>BCA</a:t>
            </a:r>
          </a:p>
          <a:p>
            <a:pPr marL="0" marR="0" lvl="0" indent="0" rtl="0">
              <a:spcBef>
                <a:spcPts val="0"/>
              </a:spcBef>
              <a:spcAft>
                <a:spcPts val="0"/>
              </a:spcAft>
              <a:buNone/>
            </a:pPr>
            <a:endParaRPr lang="en-IN" sz="2400" dirty="0">
              <a:solidFill>
                <a:schemeClr val="tx1"/>
              </a:solidFill>
              <a:latin typeface="Times New Roman" panose="02020603050405020304" pitchFamily="18" charset="0"/>
              <a:cs typeface="Times New Roman" panose="02020603050405020304" pitchFamily="18" charset="0"/>
              <a:sym typeface="Calibri"/>
            </a:endParaRPr>
          </a:p>
          <a:p>
            <a:pPr marL="0" marR="0" lvl="0" indent="0" rtl="0">
              <a:spcBef>
                <a:spcPts val="0"/>
              </a:spcBef>
              <a:spcAft>
                <a:spcPts val="0"/>
              </a:spcAft>
              <a:buNone/>
            </a:pPr>
            <a:endParaRPr lang="en-IN" sz="2400" dirty="0">
              <a:solidFill>
                <a:schemeClr val="tx1"/>
              </a:solidFill>
              <a:latin typeface="Times New Roman" panose="02020603050405020304" pitchFamily="18" charset="0"/>
              <a:cs typeface="Times New Roman" panose="02020603050405020304" pitchFamily="18" charset="0"/>
              <a:sym typeface="Calibri"/>
            </a:endParaRPr>
          </a:p>
          <a:p>
            <a:pPr marL="0" marR="0" lvl="0" indent="0" rtl="0">
              <a:spcBef>
                <a:spcPts val="0"/>
              </a:spcBef>
              <a:spcAft>
                <a:spcPts val="0"/>
              </a:spcAft>
              <a:buNone/>
            </a:pPr>
            <a:r>
              <a:rPr lang="en-IN" sz="2400" b="1" dirty="0">
                <a:solidFill>
                  <a:schemeClr val="tx1"/>
                </a:solidFill>
                <a:latin typeface="Times New Roman" panose="02020603050405020304" pitchFamily="18" charset="0"/>
                <a:cs typeface="Times New Roman" panose="02020603050405020304" pitchFamily="18" charset="0"/>
                <a:sym typeface="Calibri"/>
              </a:rPr>
              <a:t>NAME</a:t>
            </a:r>
            <a:r>
              <a:rPr lang="en-IN" sz="2400" dirty="0">
                <a:solidFill>
                  <a:schemeClr val="tx1"/>
                </a:solidFill>
                <a:latin typeface="Times New Roman" panose="02020603050405020304" pitchFamily="18" charset="0"/>
                <a:cs typeface="Times New Roman" panose="02020603050405020304" pitchFamily="18" charset="0"/>
                <a:sym typeface="Calibri"/>
              </a:rPr>
              <a:t>		: </a:t>
            </a:r>
            <a:r>
              <a:rPr lang="en-IN" sz="2400" dirty="0">
                <a:solidFill>
                  <a:schemeClr val="tx1">
                    <a:lumMod val="85000"/>
                    <a:lumOff val="15000"/>
                  </a:schemeClr>
                </a:solidFill>
                <a:latin typeface="Times New Roman" panose="02020603050405020304" pitchFamily="18" charset="0"/>
                <a:cs typeface="Times New Roman" panose="02020603050405020304" pitchFamily="18" charset="0"/>
                <a:sym typeface="Calibri"/>
              </a:rPr>
              <a:t>ABINASH</a:t>
            </a:r>
          </a:p>
          <a:p>
            <a:pPr marL="0" marR="0" lvl="0" indent="0" rtl="0">
              <a:spcBef>
                <a:spcPts val="0"/>
              </a:spcBef>
              <a:spcAft>
                <a:spcPts val="0"/>
              </a:spcAft>
              <a:buNone/>
            </a:pPr>
            <a:r>
              <a:rPr lang="en-IN" sz="2400" b="1" dirty="0">
                <a:solidFill>
                  <a:schemeClr val="tx1"/>
                </a:solidFill>
                <a:latin typeface="Times New Roman" panose="02020603050405020304" pitchFamily="18" charset="0"/>
                <a:cs typeface="Times New Roman" panose="02020603050405020304" pitchFamily="18" charset="0"/>
                <a:sym typeface="Calibri"/>
              </a:rPr>
              <a:t>QUALIFICATION</a:t>
            </a:r>
            <a:r>
              <a:rPr lang="en-IN" sz="2400" dirty="0">
                <a:solidFill>
                  <a:schemeClr val="tx1"/>
                </a:solidFill>
                <a:latin typeface="Times New Roman" panose="02020603050405020304" pitchFamily="18" charset="0"/>
                <a:cs typeface="Times New Roman" panose="02020603050405020304" pitchFamily="18" charset="0"/>
                <a:sym typeface="Calibri"/>
              </a:rPr>
              <a:t>	:  </a:t>
            </a:r>
            <a:r>
              <a:rPr lang="en-IN" sz="2400" dirty="0">
                <a:solidFill>
                  <a:schemeClr val="tx1">
                    <a:lumMod val="85000"/>
                    <a:lumOff val="15000"/>
                  </a:schemeClr>
                </a:solidFill>
                <a:latin typeface="Times New Roman" panose="02020603050405020304" pitchFamily="18" charset="0"/>
                <a:cs typeface="Times New Roman" panose="02020603050405020304" pitchFamily="18" charset="0"/>
                <a:sym typeface="Calibri"/>
              </a:rPr>
              <a:t>MCA</a:t>
            </a:r>
          </a:p>
        </p:txBody>
      </p:sp>
      <p:sp>
        <p:nvSpPr>
          <p:cNvPr id="105" name="Google Shape;105;p3"/>
          <p:cNvSpPr txBox="1"/>
          <p:nvPr/>
        </p:nvSpPr>
        <p:spPr>
          <a:xfrm>
            <a:off x="3046268" y="964933"/>
            <a:ext cx="6099463" cy="584735"/>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0000"/>
              </a:buClr>
              <a:buSzPts val="3200"/>
              <a:buFont typeface="Lato Black"/>
              <a:buNone/>
            </a:pPr>
            <a:r>
              <a:rPr lang="en-IN" sz="3500" b="1" i="0" u="sng" strike="noStrike" cap="none" dirty="0">
                <a:solidFill>
                  <a:srgbClr val="C00000"/>
                </a:solidFill>
                <a:latin typeface="Times New Roman" panose="02020603050405020304" pitchFamily="18" charset="0"/>
                <a:ea typeface="Lato Black"/>
                <a:cs typeface="Times New Roman" panose="02020603050405020304" pitchFamily="18" charset="0"/>
                <a:sym typeface="Lato Black"/>
              </a:rPr>
              <a:t>About</a:t>
            </a:r>
            <a:r>
              <a:rPr lang="en-IN" sz="4000" b="1" i="0" u="sng" strike="noStrike" cap="none" dirty="0">
                <a:solidFill>
                  <a:srgbClr val="C00000"/>
                </a:solidFill>
                <a:latin typeface="Times New Roman" panose="02020603050405020304" pitchFamily="18" charset="0"/>
                <a:ea typeface="Lato Black"/>
                <a:cs typeface="Times New Roman" panose="02020603050405020304" pitchFamily="18" charset="0"/>
                <a:sym typeface="Lato Black"/>
              </a:rPr>
              <a:t> us</a:t>
            </a:r>
            <a:endParaRPr sz="4000" b="1" i="0" u="sng" strike="noStrike" cap="none" dirty="0">
              <a:solidFill>
                <a:srgbClr val="C00000"/>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161946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99;p1">
            <a:extLst>
              <a:ext uri="{FF2B5EF4-FFF2-40B4-BE49-F238E27FC236}">
                <a16:creationId xmlns:a16="http://schemas.microsoft.com/office/drawing/2014/main" id="{84E58CA3-942D-3C80-8169-F3674FCD4817}"/>
              </a:ext>
            </a:extLst>
          </p:cNvPr>
          <p:cNvSpPr txBox="1"/>
          <p:nvPr/>
        </p:nvSpPr>
        <p:spPr>
          <a:xfrm>
            <a:off x="641834" y="1909633"/>
            <a:ext cx="10168302" cy="3939500"/>
          </a:xfrm>
          <a:prstGeom prst="rect">
            <a:avLst/>
          </a:prstGeom>
          <a:noFill/>
          <a:ln>
            <a:noFill/>
          </a:ln>
        </p:spPr>
        <p:txBody>
          <a:bodyPr spcFirstLastPara="1" wrap="square" lIns="91425" tIns="45700" rIns="91425" bIns="45700" anchor="t" anchorCtr="0">
            <a:spAutoFit/>
          </a:bodyPr>
          <a:lstStyle/>
          <a:p>
            <a:pPr marL="404100" indent="-342900">
              <a:lnSpc>
                <a:spcPct val="105000"/>
              </a:lnSpc>
              <a:spcAft>
                <a:spcPts val="600"/>
              </a:spcAft>
              <a:buClr>
                <a:schemeClr val="accent1">
                  <a:lumMod val="50000"/>
                </a:schemeClr>
              </a:buClr>
              <a:buSzPct val="75000"/>
              <a:buFont typeface="Arial" panose="020B0604020202020204" pitchFamily="34" charset="0"/>
              <a:buChar char="•"/>
            </a:pPr>
            <a:r>
              <a:rPr lang="en-US" sz="2400" b="0" i="0" dirty="0">
                <a:solidFill>
                  <a:srgbClr val="343541"/>
                </a:solidFill>
                <a:effectLst/>
                <a:latin typeface="Times New Roman" panose="02020603050405020304" pitchFamily="18" charset="0"/>
                <a:cs typeface="Times New Roman" panose="02020603050405020304" pitchFamily="18" charset="0"/>
              </a:rPr>
              <a:t>The average rating of the product is 4.2</a:t>
            </a:r>
          </a:p>
          <a:p>
            <a:pPr marL="404100" indent="-342900">
              <a:lnSpc>
                <a:spcPct val="105000"/>
              </a:lnSpc>
              <a:spcAft>
                <a:spcPts val="600"/>
              </a:spcAft>
              <a:buClr>
                <a:schemeClr val="accent1">
                  <a:lumMod val="50000"/>
                </a:schemeClr>
              </a:buClr>
              <a:buSzPct val="75000"/>
              <a:buFont typeface="Arial" panose="020B0604020202020204" pitchFamily="34" charset="0"/>
              <a:buChar char="•"/>
            </a:pPr>
            <a:r>
              <a:rPr lang="en-US" sz="2400" dirty="0">
                <a:solidFill>
                  <a:srgbClr val="343541"/>
                </a:solidFill>
                <a:latin typeface="Times New Roman" panose="02020603050405020304" pitchFamily="18" charset="0"/>
                <a:cs typeface="Times New Roman" panose="02020603050405020304" pitchFamily="18" charset="0"/>
              </a:rPr>
              <a:t>T</a:t>
            </a:r>
            <a:r>
              <a:rPr lang="en-US" sz="2400" b="0" i="0" dirty="0">
                <a:solidFill>
                  <a:srgbClr val="343541"/>
                </a:solidFill>
                <a:effectLst/>
                <a:latin typeface="Times New Roman" panose="02020603050405020304" pitchFamily="18" charset="0"/>
                <a:cs typeface="Times New Roman" panose="02020603050405020304" pitchFamily="18" charset="0"/>
              </a:rPr>
              <a:t>he highest number of ratings a product has received 13,489</a:t>
            </a:r>
          </a:p>
          <a:p>
            <a:pPr marL="404100" indent="-342900">
              <a:lnSpc>
                <a:spcPct val="105000"/>
              </a:lnSpc>
              <a:spcAft>
                <a:spcPts val="600"/>
              </a:spcAft>
              <a:buClr>
                <a:schemeClr val="accent1">
                  <a:lumMod val="50000"/>
                </a:schemeClr>
              </a:buClr>
              <a:buSzPct val="75000"/>
              <a:buFont typeface="Arial" panose="020B0604020202020204" pitchFamily="34" charset="0"/>
              <a:buChar char="•"/>
            </a:pPr>
            <a:r>
              <a:rPr lang="en-US" sz="2400" dirty="0">
                <a:solidFill>
                  <a:srgbClr val="343541"/>
                </a:solidFill>
                <a:latin typeface="Times New Roman" panose="02020603050405020304" pitchFamily="18" charset="0"/>
                <a:cs typeface="Times New Roman" panose="02020603050405020304" pitchFamily="18" charset="0"/>
              </a:rPr>
              <a:t>T</a:t>
            </a:r>
            <a:r>
              <a:rPr lang="en-US" sz="2400" b="0" i="0" dirty="0">
                <a:solidFill>
                  <a:srgbClr val="343541"/>
                </a:solidFill>
                <a:effectLst/>
                <a:latin typeface="Times New Roman" panose="02020603050405020304" pitchFamily="18" charset="0"/>
                <a:cs typeface="Times New Roman" panose="02020603050405020304" pitchFamily="18" charset="0"/>
              </a:rPr>
              <a:t>he most common Processor is Intel Core i5 Processor (12th Gen)</a:t>
            </a:r>
          </a:p>
          <a:p>
            <a:pPr marL="404100" indent="-342900">
              <a:lnSpc>
                <a:spcPct val="105000"/>
              </a:lnSpc>
              <a:spcAft>
                <a:spcPts val="600"/>
              </a:spcAft>
              <a:buClr>
                <a:schemeClr val="accent1">
                  <a:lumMod val="50000"/>
                </a:schemeClr>
              </a:buClr>
              <a:buSzPct val="75000"/>
              <a:buFont typeface="Arial" panose="020B0604020202020204" pitchFamily="34" charset="0"/>
              <a:buChar char="•"/>
            </a:pPr>
            <a:r>
              <a:rPr lang="en-US" sz="2400" kern="100" spc="110" dirty="0">
                <a:solidFill>
                  <a:srgbClr val="343541"/>
                </a:solidFill>
                <a:latin typeface="Times New Roman" panose="02020603050405020304" pitchFamily="18" charset="0"/>
                <a:cs typeface="Times New Roman" panose="02020603050405020304" pitchFamily="18" charset="0"/>
              </a:rPr>
              <a:t>The </a:t>
            </a:r>
            <a:r>
              <a:rPr lang="en-US" sz="2400" b="0" i="0" dirty="0">
                <a:solidFill>
                  <a:srgbClr val="343541"/>
                </a:solidFill>
                <a:effectLst/>
                <a:latin typeface="Times New Roman" panose="02020603050405020304" pitchFamily="18" charset="0"/>
                <a:cs typeface="Times New Roman" panose="02020603050405020304" pitchFamily="18" charset="0"/>
              </a:rPr>
              <a:t>Most common RAM: 8</a:t>
            </a:r>
            <a:endParaRPr lang="en-US" sz="2400" dirty="0">
              <a:solidFill>
                <a:srgbClr val="343541"/>
              </a:solidFill>
              <a:latin typeface="Times New Roman" panose="02020603050405020304" pitchFamily="18" charset="0"/>
              <a:cs typeface="Times New Roman" panose="02020603050405020304" pitchFamily="18" charset="0"/>
            </a:endParaRPr>
          </a:p>
          <a:p>
            <a:pPr marL="404100" indent="-342900">
              <a:lnSpc>
                <a:spcPct val="105000"/>
              </a:lnSpc>
              <a:spcAft>
                <a:spcPts val="600"/>
              </a:spcAft>
              <a:buClr>
                <a:schemeClr val="accent1">
                  <a:lumMod val="50000"/>
                </a:schemeClr>
              </a:buClr>
              <a:buSzPct val="75000"/>
              <a:buFont typeface="Arial" panose="020B0604020202020204" pitchFamily="34" charset="0"/>
              <a:buChar char="•"/>
            </a:pPr>
            <a:r>
              <a:rPr lang="en-US" sz="2400" b="0" i="0" dirty="0">
                <a:solidFill>
                  <a:srgbClr val="343541"/>
                </a:solidFill>
                <a:effectLst/>
                <a:latin typeface="Times New Roman" panose="02020603050405020304" pitchFamily="18" charset="0"/>
                <a:cs typeface="Times New Roman" panose="02020603050405020304" pitchFamily="18" charset="0"/>
              </a:rPr>
              <a:t>Most common OS: 64 bit Windows 11 Operating System</a:t>
            </a:r>
          </a:p>
          <a:p>
            <a:pPr marL="404100" indent="-342900">
              <a:lnSpc>
                <a:spcPct val="105000"/>
              </a:lnSpc>
              <a:spcAft>
                <a:spcPts val="600"/>
              </a:spcAft>
              <a:buClr>
                <a:schemeClr val="accent1">
                  <a:lumMod val="50000"/>
                </a:schemeClr>
              </a:buClr>
              <a:buSzPct val="75000"/>
              <a:buFont typeface="Arial" panose="020B0604020202020204" pitchFamily="34" charset="0"/>
              <a:buChar char="•"/>
            </a:pPr>
            <a:r>
              <a:rPr lang="en-US" sz="2400" b="0" i="0" dirty="0">
                <a:solidFill>
                  <a:srgbClr val="343541"/>
                </a:solidFill>
                <a:effectLst/>
                <a:latin typeface="Times New Roman" panose="02020603050405020304" pitchFamily="18" charset="0"/>
                <a:cs typeface="Times New Roman" panose="02020603050405020304" pitchFamily="18" charset="0"/>
              </a:rPr>
              <a:t>Average storage capacity: 556</a:t>
            </a:r>
            <a:endParaRPr lang="en-US" sz="2400" dirty="0">
              <a:solidFill>
                <a:srgbClr val="343541"/>
              </a:solidFill>
              <a:latin typeface="Times New Roman" panose="02020603050405020304" pitchFamily="18" charset="0"/>
              <a:cs typeface="Times New Roman" panose="02020603050405020304" pitchFamily="18" charset="0"/>
            </a:endParaRPr>
          </a:p>
          <a:p>
            <a:pPr marL="404100" indent="-342900">
              <a:lnSpc>
                <a:spcPct val="105000"/>
              </a:lnSpc>
              <a:spcAft>
                <a:spcPts val="600"/>
              </a:spcAft>
              <a:buClr>
                <a:schemeClr val="accent1">
                  <a:lumMod val="50000"/>
                </a:schemeClr>
              </a:buClr>
              <a:buSzPct val="75000"/>
              <a:buFont typeface="Arial" panose="020B0604020202020204" pitchFamily="34" charset="0"/>
              <a:buChar char="•"/>
            </a:pPr>
            <a:r>
              <a:rPr lang="en-US" sz="2400" dirty="0">
                <a:solidFill>
                  <a:srgbClr val="343541"/>
                </a:solidFill>
                <a:latin typeface="Times New Roman" panose="02020603050405020304" pitchFamily="18" charset="0"/>
                <a:cs typeface="Times New Roman" panose="02020603050405020304" pitchFamily="18" charset="0"/>
              </a:rPr>
              <a:t>T</a:t>
            </a:r>
            <a:r>
              <a:rPr lang="en-US" sz="2400" b="0" i="0" dirty="0">
                <a:solidFill>
                  <a:srgbClr val="343541"/>
                </a:solidFill>
                <a:effectLst/>
                <a:latin typeface="Times New Roman" panose="02020603050405020304" pitchFamily="18" charset="0"/>
                <a:cs typeface="Times New Roman" panose="02020603050405020304" pitchFamily="18" charset="0"/>
              </a:rPr>
              <a:t>he price range of the products is between 18,990 – 3,25,990</a:t>
            </a:r>
          </a:p>
          <a:p>
            <a:pPr marL="404100" indent="-342900">
              <a:lnSpc>
                <a:spcPct val="105000"/>
              </a:lnSpc>
              <a:spcAft>
                <a:spcPts val="600"/>
              </a:spcAft>
              <a:buClr>
                <a:schemeClr val="accent1">
                  <a:lumMod val="50000"/>
                </a:schemeClr>
              </a:buClr>
              <a:buSzPct val="75000"/>
              <a:buFont typeface="Arial" panose="020B0604020202020204" pitchFamily="34" charset="0"/>
              <a:buChar char="•"/>
            </a:pPr>
            <a:r>
              <a:rPr lang="en-US" sz="2400" b="0" i="0" dirty="0">
                <a:solidFill>
                  <a:srgbClr val="343541"/>
                </a:solidFill>
                <a:effectLst/>
                <a:latin typeface="Times New Roman" panose="02020603050405020304" pitchFamily="18" charset="0"/>
                <a:cs typeface="Times New Roman" panose="02020603050405020304" pitchFamily="18" charset="0"/>
              </a:rPr>
              <a:t>16</a:t>
            </a:r>
            <a:r>
              <a:rPr lang="en-US" sz="2400" dirty="0">
                <a:solidFill>
                  <a:srgbClr val="343541"/>
                </a:solidFill>
                <a:latin typeface="Times New Roman" panose="02020603050405020304" pitchFamily="18" charset="0"/>
                <a:cs typeface="Times New Roman" panose="02020603050405020304" pitchFamily="18" charset="0"/>
              </a:rPr>
              <a:t> </a:t>
            </a:r>
            <a:r>
              <a:rPr lang="en-US" sz="2400" b="0" i="0" dirty="0">
                <a:solidFill>
                  <a:srgbClr val="343541"/>
                </a:solidFill>
                <a:effectLst/>
                <a:latin typeface="Times New Roman" panose="02020603050405020304" pitchFamily="18" charset="0"/>
                <a:cs typeface="Times New Roman" panose="02020603050405020304" pitchFamily="18" charset="0"/>
              </a:rPr>
              <a:t>brands are there in the Flipkart</a:t>
            </a:r>
            <a:endParaRPr lang="en-IN" sz="2400" kern="100" spc="110" dirty="0">
              <a:solidFill>
                <a:schemeClr val="tx1"/>
              </a:solidFill>
              <a:latin typeface="Times New Roman" panose="02020603050405020304" pitchFamily="18" charset="0"/>
              <a:cs typeface="Times New Roman" panose="02020603050405020304" pitchFamily="18" charset="0"/>
            </a:endParaRPr>
          </a:p>
        </p:txBody>
      </p:sp>
      <p:sp>
        <p:nvSpPr>
          <p:cNvPr id="3" name="Google Shape;99;p1">
            <a:extLst>
              <a:ext uri="{FF2B5EF4-FFF2-40B4-BE49-F238E27FC236}">
                <a16:creationId xmlns:a16="http://schemas.microsoft.com/office/drawing/2014/main" id="{59DBAC0F-2923-1D74-C268-A5E6AEA26A89}"/>
              </a:ext>
            </a:extLst>
          </p:cNvPr>
          <p:cNvSpPr txBox="1"/>
          <p:nvPr/>
        </p:nvSpPr>
        <p:spPr>
          <a:xfrm>
            <a:off x="641834" y="695594"/>
            <a:ext cx="5501058" cy="907900"/>
          </a:xfrm>
          <a:prstGeom prst="rect">
            <a:avLst/>
          </a:prstGeom>
          <a:noFill/>
          <a:ln>
            <a:noFill/>
          </a:ln>
        </p:spPr>
        <p:txBody>
          <a:bodyPr spcFirstLastPara="1" wrap="square" lIns="91425" tIns="45700" rIns="91425" bIns="45700" anchor="t" anchorCtr="0">
            <a:spAutoFit/>
          </a:bodyPr>
          <a:lstStyle/>
          <a:p>
            <a:pPr>
              <a:lnSpc>
                <a:spcPct val="120000"/>
              </a:lnSpc>
              <a:spcAft>
                <a:spcPts val="600"/>
              </a:spcAft>
            </a:pPr>
            <a:r>
              <a:rPr lang="en-IN" sz="4000" b="1" u="sng" spc="200" dirty="0">
                <a:solidFill>
                  <a:srgbClr val="C00000"/>
                </a:solidFill>
                <a:latin typeface="Times New Roman" panose="02020603050405020304" pitchFamily="18" charset="0"/>
                <a:cs typeface="Times New Roman" panose="02020603050405020304" pitchFamily="18" charset="0"/>
                <a:sym typeface="Calibri"/>
              </a:rPr>
              <a:t>Conclusion :</a:t>
            </a:r>
            <a:endParaRPr lang="en-IN" sz="4000" b="1" spc="2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5447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rcRect/>
          <a:stretch/>
        </p:blipFill>
        <p:spPr>
          <a:xfrm>
            <a:off x="722376" y="51658"/>
            <a:ext cx="10689336" cy="6012751"/>
          </a:xfrm>
          <a:prstGeom prst="rect">
            <a:avLst/>
          </a:prstGeom>
        </p:spPr>
      </p:pic>
    </p:spTree>
    <p:extLst>
      <p:ext uri="{BB962C8B-B14F-4D97-AF65-F5344CB8AC3E}">
        <p14:creationId xmlns:p14="http://schemas.microsoft.com/office/powerpoint/2010/main" val="1138454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599" y="2997200"/>
            <a:ext cx="4480885"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9;p1">
            <a:extLst>
              <a:ext uri="{FF2B5EF4-FFF2-40B4-BE49-F238E27FC236}">
                <a16:creationId xmlns:a16="http://schemas.microsoft.com/office/drawing/2014/main" id="{ECCB8A33-45B2-7E46-91BC-5AE81D675500}"/>
              </a:ext>
            </a:extLst>
          </p:cNvPr>
          <p:cNvSpPr txBox="1"/>
          <p:nvPr/>
        </p:nvSpPr>
        <p:spPr>
          <a:xfrm>
            <a:off x="726007" y="373619"/>
            <a:ext cx="2964332" cy="815568"/>
          </a:xfrm>
          <a:prstGeom prst="rect">
            <a:avLst/>
          </a:prstGeom>
          <a:noFill/>
          <a:ln>
            <a:noFill/>
          </a:ln>
        </p:spPr>
        <p:txBody>
          <a:bodyPr spcFirstLastPara="1" wrap="square" lIns="91425" tIns="45700" rIns="91425" bIns="45700" anchor="t" anchorCtr="0">
            <a:spAutoFit/>
          </a:bodyPr>
          <a:lstStyle/>
          <a:p>
            <a:pPr marL="0" marR="0" lvl="0" indent="0" rtl="0">
              <a:lnSpc>
                <a:spcPct val="120000"/>
              </a:lnSpc>
              <a:spcBef>
                <a:spcPts val="0"/>
              </a:spcBef>
              <a:spcAft>
                <a:spcPts val="600"/>
              </a:spcAft>
              <a:buNone/>
            </a:pPr>
            <a:r>
              <a:rPr lang="en-IN" sz="3500" b="1" u="sng" spc="200" dirty="0">
                <a:solidFill>
                  <a:srgbClr val="C00000"/>
                </a:solidFill>
                <a:latin typeface="Times New Roman" panose="02020603050405020304" pitchFamily="18" charset="0"/>
                <a:cs typeface="Times New Roman" panose="02020603050405020304" pitchFamily="18" charset="0"/>
                <a:sym typeface="Calibri"/>
              </a:rPr>
              <a:t>Contents</a:t>
            </a:r>
            <a:r>
              <a:rPr lang="en-IN" sz="3500" b="1" spc="200" dirty="0">
                <a:solidFill>
                  <a:srgbClr val="C00000"/>
                </a:solidFill>
                <a:latin typeface="Calibri" panose="020F0502020204030204" pitchFamily="34" charset="0"/>
                <a:cs typeface="Calibri" panose="020F0502020204030204" pitchFamily="34" charset="0"/>
                <a:sym typeface="Calibri"/>
              </a:rPr>
              <a:t> :</a:t>
            </a:r>
            <a:endParaRPr lang="en-IN" sz="3500" b="1" spc="200" dirty="0">
              <a:solidFill>
                <a:srgbClr val="C00000"/>
              </a:solidFill>
              <a:latin typeface="Calibri" panose="020F0502020204030204" pitchFamily="34" charset="0"/>
              <a:cs typeface="Calibri" panose="020F0502020204030204" pitchFamily="34" charset="0"/>
            </a:endParaRPr>
          </a:p>
        </p:txBody>
      </p:sp>
      <p:sp>
        <p:nvSpPr>
          <p:cNvPr id="3" name="Google Shape;99;p1">
            <a:extLst>
              <a:ext uri="{FF2B5EF4-FFF2-40B4-BE49-F238E27FC236}">
                <a16:creationId xmlns:a16="http://schemas.microsoft.com/office/drawing/2014/main" id="{716C109A-3B47-B963-FFD5-46D02CD65D60}"/>
              </a:ext>
            </a:extLst>
          </p:cNvPr>
          <p:cNvSpPr txBox="1"/>
          <p:nvPr/>
        </p:nvSpPr>
        <p:spPr>
          <a:xfrm>
            <a:off x="726007" y="1457343"/>
            <a:ext cx="9473287" cy="4093388"/>
          </a:xfrm>
          <a:prstGeom prst="rect">
            <a:avLst/>
          </a:prstGeom>
          <a:noFill/>
          <a:ln>
            <a:noFill/>
          </a:ln>
        </p:spPr>
        <p:txBody>
          <a:bodyPr spcFirstLastPara="1" wrap="square" lIns="91425" tIns="45700" rIns="91425" bIns="45700" anchor="t" anchorCtr="0">
            <a:spAutoFit/>
          </a:bodyPr>
          <a:lstStyle/>
          <a:p>
            <a:pPr marL="404100" marR="0" lvl="0" indent="-342900" rtl="0">
              <a:lnSpc>
                <a:spcPct val="105000"/>
              </a:lnSpc>
              <a:spcBef>
                <a:spcPts val="0"/>
              </a:spcBef>
              <a:spcAft>
                <a:spcPts val="600"/>
              </a:spcAft>
              <a:buClr>
                <a:schemeClr val="accent2">
                  <a:lumMod val="50000"/>
                </a:schemeClr>
              </a:buClr>
              <a:buSzPct val="60000"/>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sym typeface="Calibri"/>
              </a:rPr>
              <a:t>Introduction</a:t>
            </a:r>
          </a:p>
          <a:p>
            <a:pPr marL="404100" marR="0" lvl="0" indent="-342900" rtl="0">
              <a:lnSpc>
                <a:spcPct val="105000"/>
              </a:lnSpc>
              <a:spcBef>
                <a:spcPts val="0"/>
              </a:spcBef>
              <a:spcAft>
                <a:spcPts val="600"/>
              </a:spcAft>
              <a:buClr>
                <a:schemeClr val="accent2">
                  <a:lumMod val="50000"/>
                </a:schemeClr>
              </a:buClr>
              <a:buSzPct val="60000"/>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sym typeface="Calibri"/>
              </a:rPr>
              <a:t>Tools (Libraries) used</a:t>
            </a:r>
          </a:p>
          <a:p>
            <a:pPr marL="404100" marR="0" lvl="0" indent="-342900" rtl="0">
              <a:lnSpc>
                <a:spcPct val="105000"/>
              </a:lnSpc>
              <a:spcBef>
                <a:spcPts val="0"/>
              </a:spcBef>
              <a:spcAft>
                <a:spcPts val="600"/>
              </a:spcAft>
              <a:buClr>
                <a:schemeClr val="accent2">
                  <a:lumMod val="50000"/>
                </a:schemeClr>
              </a:buClr>
              <a:buSzPct val="60000"/>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sym typeface="Calibri"/>
              </a:rPr>
              <a:t>Website URL’s for Web-Scrapping</a:t>
            </a:r>
          </a:p>
          <a:p>
            <a:pPr marL="404100" marR="0" lvl="0" indent="-342900" rtl="0">
              <a:lnSpc>
                <a:spcPct val="105000"/>
              </a:lnSpc>
              <a:spcBef>
                <a:spcPts val="0"/>
              </a:spcBef>
              <a:spcAft>
                <a:spcPts val="600"/>
              </a:spcAft>
              <a:buClr>
                <a:schemeClr val="accent2">
                  <a:lumMod val="50000"/>
                </a:schemeClr>
              </a:buClr>
              <a:buSzPct val="60000"/>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sym typeface="Calibri"/>
              </a:rPr>
              <a:t>Raw Data</a:t>
            </a:r>
          </a:p>
          <a:p>
            <a:pPr marL="404100" marR="0" lvl="0" indent="-342900" rtl="0">
              <a:lnSpc>
                <a:spcPct val="105000"/>
              </a:lnSpc>
              <a:spcBef>
                <a:spcPts val="0"/>
              </a:spcBef>
              <a:spcAft>
                <a:spcPts val="600"/>
              </a:spcAft>
              <a:buClr>
                <a:schemeClr val="accent2">
                  <a:lumMod val="50000"/>
                </a:schemeClr>
              </a:buClr>
              <a:buSzPct val="60000"/>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sym typeface="Calibri"/>
              </a:rPr>
              <a:t>Data Cleaning and Data Manipulation</a:t>
            </a:r>
          </a:p>
          <a:p>
            <a:pPr marL="404100" marR="0" lvl="0" indent="-342900" rtl="0">
              <a:lnSpc>
                <a:spcPct val="105000"/>
              </a:lnSpc>
              <a:spcBef>
                <a:spcPts val="0"/>
              </a:spcBef>
              <a:spcAft>
                <a:spcPts val="600"/>
              </a:spcAft>
              <a:buClr>
                <a:schemeClr val="accent2">
                  <a:lumMod val="50000"/>
                </a:schemeClr>
              </a:buClr>
              <a:buSzPct val="60000"/>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sym typeface="Calibri"/>
              </a:rPr>
              <a:t>Cleaned Data</a:t>
            </a:r>
          </a:p>
          <a:p>
            <a:pPr marL="404100" indent="-342900">
              <a:lnSpc>
                <a:spcPct val="105000"/>
              </a:lnSpc>
              <a:spcAft>
                <a:spcPts val="600"/>
              </a:spcAft>
              <a:buClr>
                <a:schemeClr val="accent2">
                  <a:lumMod val="50000"/>
                </a:schemeClr>
              </a:buClr>
              <a:buSzPct val="60000"/>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sym typeface="Calibri"/>
              </a:rPr>
              <a:t>EDA (Uni, Bi and Multi - </a:t>
            </a:r>
            <a:r>
              <a:rPr lang="en-IN" sz="2000" dirty="0">
                <a:solidFill>
                  <a:schemeClr val="tx1"/>
                </a:solidFill>
                <a:latin typeface="Times New Roman" panose="02020603050405020304" pitchFamily="18" charset="0"/>
                <a:cs typeface="Times New Roman" panose="02020603050405020304" pitchFamily="18" charset="0"/>
              </a:rPr>
              <a:t>variate</a:t>
            </a:r>
            <a:r>
              <a:rPr lang="en-IN" sz="2000" dirty="0">
                <a:solidFill>
                  <a:schemeClr val="tx1"/>
                </a:solidFill>
                <a:latin typeface="Times New Roman" panose="02020603050405020304" pitchFamily="18" charset="0"/>
                <a:cs typeface="Times New Roman" panose="02020603050405020304" pitchFamily="18" charset="0"/>
                <a:sym typeface="Calibri"/>
              </a:rPr>
              <a:t> Data analysis using graphs)</a:t>
            </a:r>
          </a:p>
          <a:p>
            <a:pPr marL="404100" marR="0" lvl="0" indent="-342900" rtl="0">
              <a:lnSpc>
                <a:spcPct val="105000"/>
              </a:lnSpc>
              <a:spcBef>
                <a:spcPts val="0"/>
              </a:spcBef>
              <a:spcAft>
                <a:spcPts val="600"/>
              </a:spcAft>
              <a:buClr>
                <a:schemeClr val="accent2">
                  <a:lumMod val="50000"/>
                </a:schemeClr>
              </a:buClr>
              <a:buSzPct val="60000"/>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sym typeface="Calibri"/>
              </a:rPr>
              <a:t>Observations</a:t>
            </a:r>
          </a:p>
          <a:p>
            <a:pPr marL="404100" marR="0" lvl="0" indent="-342900" rtl="0">
              <a:lnSpc>
                <a:spcPct val="105000"/>
              </a:lnSpc>
              <a:spcBef>
                <a:spcPts val="0"/>
              </a:spcBef>
              <a:spcAft>
                <a:spcPts val="600"/>
              </a:spcAft>
              <a:buClr>
                <a:schemeClr val="accent2">
                  <a:lumMod val="50000"/>
                </a:schemeClr>
              </a:buClr>
              <a:buSzPct val="60000"/>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sym typeface="Calibri"/>
              </a:rPr>
              <a:t>Challenges</a:t>
            </a:r>
          </a:p>
          <a:p>
            <a:pPr marL="404100" marR="0" lvl="0" indent="-342900" rtl="0">
              <a:lnSpc>
                <a:spcPct val="105000"/>
              </a:lnSpc>
              <a:spcBef>
                <a:spcPts val="0"/>
              </a:spcBef>
              <a:spcAft>
                <a:spcPts val="600"/>
              </a:spcAft>
              <a:buClr>
                <a:schemeClr val="accent2">
                  <a:lumMod val="50000"/>
                </a:schemeClr>
              </a:buClr>
              <a:buSzPct val="60000"/>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sym typeface="Calibri"/>
              </a:rPr>
              <a:t>Conclusion</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061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9;p1">
            <a:extLst>
              <a:ext uri="{FF2B5EF4-FFF2-40B4-BE49-F238E27FC236}">
                <a16:creationId xmlns:a16="http://schemas.microsoft.com/office/drawing/2014/main" id="{ECCB8A33-45B2-7E46-91BC-5AE81D675500}"/>
              </a:ext>
            </a:extLst>
          </p:cNvPr>
          <p:cNvSpPr txBox="1"/>
          <p:nvPr/>
        </p:nvSpPr>
        <p:spPr>
          <a:xfrm>
            <a:off x="495591" y="746113"/>
            <a:ext cx="5117418" cy="815568"/>
          </a:xfrm>
          <a:prstGeom prst="rect">
            <a:avLst/>
          </a:prstGeom>
          <a:noFill/>
          <a:ln>
            <a:noFill/>
          </a:ln>
        </p:spPr>
        <p:txBody>
          <a:bodyPr spcFirstLastPara="1" wrap="square" lIns="91425" tIns="45700" rIns="91425" bIns="45700" anchor="t" anchorCtr="0">
            <a:spAutoFit/>
          </a:bodyPr>
          <a:lstStyle/>
          <a:p>
            <a:pPr marL="0" marR="0" lvl="0" indent="0" rtl="0">
              <a:lnSpc>
                <a:spcPct val="120000"/>
              </a:lnSpc>
              <a:spcBef>
                <a:spcPts val="0"/>
              </a:spcBef>
              <a:spcAft>
                <a:spcPts val="600"/>
              </a:spcAft>
              <a:buNone/>
            </a:pPr>
            <a:r>
              <a:rPr lang="en-IN" sz="3500" b="1" u="sng" spc="200" dirty="0">
                <a:solidFill>
                  <a:srgbClr val="C00000"/>
                </a:solidFill>
                <a:latin typeface="Times New Roman" panose="02020603050405020304" pitchFamily="18" charset="0"/>
                <a:cs typeface="Times New Roman" panose="02020603050405020304" pitchFamily="18" charset="0"/>
                <a:sym typeface="Calibri"/>
              </a:rPr>
              <a:t>Problem Statement</a:t>
            </a:r>
            <a:r>
              <a:rPr lang="en-IN" sz="3200" b="1" spc="200" dirty="0">
                <a:solidFill>
                  <a:srgbClr val="C00000"/>
                </a:solidFill>
                <a:latin typeface="Times New Roman" panose="02020603050405020304" pitchFamily="18" charset="0"/>
                <a:cs typeface="Times New Roman" panose="02020603050405020304" pitchFamily="18" charset="0"/>
                <a:sym typeface="Calibri"/>
              </a:rPr>
              <a:t> :</a:t>
            </a:r>
            <a:endParaRPr lang="en-IN" sz="3200" b="1" spc="200" dirty="0">
              <a:solidFill>
                <a:srgbClr val="C00000"/>
              </a:solidFill>
              <a:latin typeface="Times New Roman" panose="02020603050405020304" pitchFamily="18" charset="0"/>
              <a:cs typeface="Times New Roman" panose="02020603050405020304" pitchFamily="18" charset="0"/>
            </a:endParaRPr>
          </a:p>
        </p:txBody>
      </p:sp>
      <p:sp>
        <p:nvSpPr>
          <p:cNvPr id="3" name="Google Shape;99;p1">
            <a:extLst>
              <a:ext uri="{FF2B5EF4-FFF2-40B4-BE49-F238E27FC236}">
                <a16:creationId xmlns:a16="http://schemas.microsoft.com/office/drawing/2014/main" id="{716C109A-3B47-B963-FFD5-46D02CD65D60}"/>
              </a:ext>
            </a:extLst>
          </p:cNvPr>
          <p:cNvSpPr txBox="1"/>
          <p:nvPr/>
        </p:nvSpPr>
        <p:spPr>
          <a:xfrm>
            <a:off x="495591" y="3021216"/>
            <a:ext cx="11200817" cy="815568"/>
          </a:xfrm>
          <a:prstGeom prst="rect">
            <a:avLst/>
          </a:prstGeom>
          <a:noFill/>
          <a:ln>
            <a:noFill/>
          </a:ln>
        </p:spPr>
        <p:txBody>
          <a:bodyPr spcFirstLastPara="1" wrap="square" lIns="91425" tIns="45700" rIns="91425" bIns="45700" anchor="t" anchorCtr="0">
            <a:spAutoFit/>
          </a:bodyPr>
          <a:lstStyle/>
          <a:p>
            <a:pPr marL="404100" lvl="0" indent="-342900">
              <a:lnSpc>
                <a:spcPct val="105000"/>
              </a:lnSpc>
              <a:spcAft>
                <a:spcPts val="600"/>
              </a:spcAft>
              <a:buClr>
                <a:schemeClr val="accent2">
                  <a:lumMod val="50000"/>
                </a:schemeClr>
              </a:buClr>
              <a:buSzPct val="60000"/>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To gain insights into the laptop market and aid in informed decision-making, we have conducted a comprehensive analysis of data scraped from Flipkart, one of the leading online retailers.</a:t>
            </a:r>
            <a:endParaRPr lang="en-IN" sz="2000" b="1" kern="100" spc="11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5589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9;p1">
            <a:extLst>
              <a:ext uri="{FF2B5EF4-FFF2-40B4-BE49-F238E27FC236}">
                <a16:creationId xmlns:a16="http://schemas.microsoft.com/office/drawing/2014/main" id="{ECCB8A33-45B2-7E46-91BC-5AE81D675500}"/>
              </a:ext>
            </a:extLst>
          </p:cNvPr>
          <p:cNvSpPr txBox="1"/>
          <p:nvPr/>
        </p:nvSpPr>
        <p:spPr>
          <a:xfrm>
            <a:off x="495591" y="689842"/>
            <a:ext cx="3391841" cy="815568"/>
          </a:xfrm>
          <a:prstGeom prst="rect">
            <a:avLst/>
          </a:prstGeom>
          <a:noFill/>
          <a:ln>
            <a:noFill/>
          </a:ln>
        </p:spPr>
        <p:txBody>
          <a:bodyPr spcFirstLastPara="1" wrap="square" lIns="91425" tIns="45700" rIns="91425" bIns="45700" anchor="t" anchorCtr="0">
            <a:spAutoFit/>
          </a:bodyPr>
          <a:lstStyle/>
          <a:p>
            <a:pPr marL="0" marR="0" lvl="0" indent="0" rtl="0">
              <a:lnSpc>
                <a:spcPct val="120000"/>
              </a:lnSpc>
              <a:spcBef>
                <a:spcPts val="0"/>
              </a:spcBef>
              <a:spcAft>
                <a:spcPts val="600"/>
              </a:spcAft>
              <a:buNone/>
            </a:pPr>
            <a:r>
              <a:rPr lang="en-IN" sz="3500" b="1" u="sng" spc="200" dirty="0">
                <a:solidFill>
                  <a:srgbClr val="C00000"/>
                </a:solidFill>
                <a:latin typeface="Times New Roman" panose="02020603050405020304" pitchFamily="18" charset="0"/>
                <a:cs typeface="Times New Roman" panose="02020603050405020304" pitchFamily="18" charset="0"/>
                <a:sym typeface="Calibri"/>
              </a:rPr>
              <a:t>Introduction</a:t>
            </a:r>
            <a:r>
              <a:rPr lang="en-IN" sz="3200" b="1" spc="200" dirty="0">
                <a:solidFill>
                  <a:srgbClr val="C00000"/>
                </a:solidFill>
                <a:latin typeface="Times New Roman" panose="02020603050405020304" pitchFamily="18" charset="0"/>
                <a:cs typeface="Times New Roman" panose="02020603050405020304" pitchFamily="18" charset="0"/>
                <a:sym typeface="Calibri"/>
              </a:rPr>
              <a:t> :</a:t>
            </a:r>
            <a:endParaRPr lang="en-IN" sz="3200" b="1" spc="200" dirty="0">
              <a:solidFill>
                <a:srgbClr val="C00000"/>
              </a:solidFill>
              <a:latin typeface="Times New Roman" panose="02020603050405020304" pitchFamily="18" charset="0"/>
              <a:cs typeface="Times New Roman" panose="02020603050405020304" pitchFamily="18" charset="0"/>
            </a:endParaRPr>
          </a:p>
        </p:txBody>
      </p:sp>
      <p:sp>
        <p:nvSpPr>
          <p:cNvPr id="3" name="Google Shape;99;p1">
            <a:extLst>
              <a:ext uri="{FF2B5EF4-FFF2-40B4-BE49-F238E27FC236}">
                <a16:creationId xmlns:a16="http://schemas.microsoft.com/office/drawing/2014/main" id="{716C109A-3B47-B963-FFD5-46D02CD65D60}"/>
              </a:ext>
            </a:extLst>
          </p:cNvPr>
          <p:cNvSpPr txBox="1"/>
          <p:nvPr/>
        </p:nvSpPr>
        <p:spPr>
          <a:xfrm>
            <a:off x="495591" y="1851665"/>
            <a:ext cx="11200817" cy="3154669"/>
          </a:xfrm>
          <a:prstGeom prst="rect">
            <a:avLst/>
          </a:prstGeom>
          <a:noFill/>
          <a:ln>
            <a:noFill/>
          </a:ln>
        </p:spPr>
        <p:txBody>
          <a:bodyPr spcFirstLastPara="1" wrap="square" lIns="91425" tIns="45700" rIns="91425" bIns="45700" anchor="t" anchorCtr="0">
            <a:spAutoFit/>
          </a:bodyPr>
          <a:lstStyle/>
          <a:p>
            <a:pPr marL="404100" lvl="0" indent="-342900">
              <a:lnSpc>
                <a:spcPct val="105000"/>
              </a:lnSpc>
              <a:spcAft>
                <a:spcPts val="600"/>
              </a:spcAft>
              <a:buClr>
                <a:schemeClr val="accent2">
                  <a:lumMod val="50000"/>
                </a:schemeClr>
              </a:buClr>
              <a:buSzPct val="60000"/>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In today's highly competitive market, the laptop industry continues to witness rapid advancements and innovations. As consumers, we are constantly seeking the best value for our money when it comes to purchasing a laptop that meets our specific needs and preferences. To gain insights into the laptop market and aid in informed decision-making, we have conducted a comprehensive analysis of data scraped from Flipkart, one of the leading online retailers.</a:t>
            </a:r>
          </a:p>
          <a:p>
            <a:pPr marL="404100" lvl="0" indent="-342900">
              <a:lnSpc>
                <a:spcPct val="105000"/>
              </a:lnSpc>
              <a:spcAft>
                <a:spcPts val="600"/>
              </a:spcAft>
              <a:buClr>
                <a:schemeClr val="accent2">
                  <a:lumMod val="50000"/>
                </a:schemeClr>
              </a:buClr>
              <a:buSzPct val="60000"/>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Our study focuses on key aspects such as ratings, processors, RAM, operating systems (OS), storage, prices, original prices, brands, and customer reviews. By examining these factors, we aim to provide a deeper understanding of the laptop market landscape, uncover trends, and identify patterns that can help consumers make more informed choices.</a:t>
            </a:r>
            <a:endParaRPr lang="en-IN" sz="2000" b="1" kern="100" spc="11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221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9;p1">
            <a:extLst>
              <a:ext uri="{FF2B5EF4-FFF2-40B4-BE49-F238E27FC236}">
                <a16:creationId xmlns:a16="http://schemas.microsoft.com/office/drawing/2014/main" id="{ECCB8A33-45B2-7E46-91BC-5AE81D675500}"/>
              </a:ext>
            </a:extLst>
          </p:cNvPr>
          <p:cNvSpPr txBox="1"/>
          <p:nvPr/>
        </p:nvSpPr>
        <p:spPr>
          <a:xfrm>
            <a:off x="722754" y="748105"/>
            <a:ext cx="5545886" cy="815568"/>
          </a:xfrm>
          <a:prstGeom prst="rect">
            <a:avLst/>
          </a:prstGeom>
          <a:noFill/>
          <a:ln>
            <a:noFill/>
          </a:ln>
        </p:spPr>
        <p:txBody>
          <a:bodyPr spcFirstLastPara="1" wrap="square" lIns="91425" tIns="45700" rIns="91425" bIns="45700" anchor="t" anchorCtr="0">
            <a:spAutoFit/>
          </a:bodyPr>
          <a:lstStyle/>
          <a:p>
            <a:pPr marL="0" marR="0" lvl="0" indent="0" rtl="0">
              <a:lnSpc>
                <a:spcPct val="120000"/>
              </a:lnSpc>
              <a:spcBef>
                <a:spcPts val="0"/>
              </a:spcBef>
              <a:spcAft>
                <a:spcPts val="600"/>
              </a:spcAft>
              <a:buNone/>
            </a:pPr>
            <a:r>
              <a:rPr lang="en-IN" sz="3500" b="1" u="sng" spc="200" dirty="0">
                <a:solidFill>
                  <a:srgbClr val="C00000"/>
                </a:solidFill>
                <a:latin typeface="Times New Roman" panose="02020603050405020304" pitchFamily="18" charset="0"/>
                <a:cs typeface="Times New Roman" panose="02020603050405020304" pitchFamily="18" charset="0"/>
                <a:sym typeface="Calibri"/>
              </a:rPr>
              <a:t>Tools (Libraries) Used:</a:t>
            </a:r>
            <a:endParaRPr lang="en-IN" sz="3500" b="1" spc="200" dirty="0">
              <a:solidFill>
                <a:schemeClr val="tx1"/>
              </a:solidFill>
              <a:latin typeface="Calibri" panose="020F0502020204030204" pitchFamily="34" charset="0"/>
              <a:cs typeface="Calibri" panose="020F0502020204030204" pitchFamily="34" charset="0"/>
            </a:endParaRPr>
          </a:p>
        </p:txBody>
      </p:sp>
      <p:sp>
        <p:nvSpPr>
          <p:cNvPr id="3" name="Google Shape;99;p1">
            <a:extLst>
              <a:ext uri="{FF2B5EF4-FFF2-40B4-BE49-F238E27FC236}">
                <a16:creationId xmlns:a16="http://schemas.microsoft.com/office/drawing/2014/main" id="{716C109A-3B47-B963-FFD5-46D02CD65D60}"/>
              </a:ext>
            </a:extLst>
          </p:cNvPr>
          <p:cNvSpPr txBox="1"/>
          <p:nvPr/>
        </p:nvSpPr>
        <p:spPr>
          <a:xfrm>
            <a:off x="722754" y="1713624"/>
            <a:ext cx="4311356" cy="2492950"/>
          </a:xfrm>
          <a:prstGeom prst="rect">
            <a:avLst/>
          </a:prstGeom>
          <a:noFill/>
          <a:ln>
            <a:noFill/>
          </a:ln>
        </p:spPr>
        <p:txBody>
          <a:bodyPr spcFirstLastPara="1" wrap="square" lIns="91425" tIns="45700" rIns="91425" bIns="45700" anchor="t" anchorCtr="0">
            <a:spAutoFit/>
          </a:bodyPr>
          <a:lstStyle/>
          <a:p>
            <a:pPr marL="518400" indent="-457200">
              <a:lnSpc>
                <a:spcPct val="105000"/>
              </a:lnSpc>
              <a:spcAft>
                <a:spcPts val="600"/>
              </a:spcAft>
              <a:buClr>
                <a:schemeClr val="accent5">
                  <a:lumMod val="50000"/>
                </a:schemeClr>
              </a:buClr>
              <a:buSzPct val="80000"/>
              <a:buFont typeface="Wingdings" panose="05000000000000000000" pitchFamily="2" charset="2"/>
              <a:buChar char="ü"/>
            </a:pPr>
            <a:r>
              <a:rPr lang="en-US" sz="2000" kern="100" spc="110" dirty="0">
                <a:solidFill>
                  <a:schemeClr val="tx1"/>
                </a:solidFill>
                <a:latin typeface="Times New Roman" panose="02020603050405020304" pitchFamily="18" charset="0"/>
                <a:cs typeface="Times New Roman" panose="02020603050405020304" pitchFamily="18" charset="0"/>
              </a:rPr>
              <a:t>Requests</a:t>
            </a:r>
          </a:p>
          <a:p>
            <a:pPr marL="518400" indent="-457200">
              <a:lnSpc>
                <a:spcPct val="105000"/>
              </a:lnSpc>
              <a:spcAft>
                <a:spcPts val="600"/>
              </a:spcAft>
              <a:buClr>
                <a:schemeClr val="accent5">
                  <a:lumMod val="50000"/>
                </a:schemeClr>
              </a:buClr>
              <a:buSzPct val="80000"/>
              <a:buFont typeface="Wingdings" panose="05000000000000000000" pitchFamily="2" charset="2"/>
              <a:buChar char="ü"/>
            </a:pPr>
            <a:r>
              <a:rPr lang="en-US" sz="2000" kern="100" spc="110" dirty="0">
                <a:solidFill>
                  <a:schemeClr val="tx1"/>
                </a:solidFill>
                <a:latin typeface="Times New Roman" panose="02020603050405020304" pitchFamily="18" charset="0"/>
                <a:cs typeface="Times New Roman" panose="02020603050405020304" pitchFamily="18" charset="0"/>
              </a:rPr>
              <a:t>Beautiful Soup</a:t>
            </a:r>
          </a:p>
          <a:p>
            <a:pPr marL="518400" indent="-457200">
              <a:lnSpc>
                <a:spcPct val="105000"/>
              </a:lnSpc>
              <a:spcAft>
                <a:spcPts val="600"/>
              </a:spcAft>
              <a:buClr>
                <a:schemeClr val="accent5">
                  <a:lumMod val="50000"/>
                </a:schemeClr>
              </a:buClr>
              <a:buSzPct val="80000"/>
              <a:buFont typeface="Wingdings" panose="05000000000000000000" pitchFamily="2" charset="2"/>
              <a:buChar char="ü"/>
            </a:pPr>
            <a:r>
              <a:rPr lang="en-US" sz="2000" kern="100" spc="110" dirty="0">
                <a:solidFill>
                  <a:schemeClr val="tx1"/>
                </a:solidFill>
                <a:latin typeface="Times New Roman" panose="02020603050405020304" pitchFamily="18" charset="0"/>
                <a:cs typeface="Times New Roman" panose="02020603050405020304" pitchFamily="18" charset="0"/>
              </a:rPr>
              <a:t>Pandas</a:t>
            </a:r>
          </a:p>
          <a:p>
            <a:pPr marL="518400" indent="-457200">
              <a:lnSpc>
                <a:spcPct val="105000"/>
              </a:lnSpc>
              <a:spcAft>
                <a:spcPts val="600"/>
              </a:spcAft>
              <a:buClr>
                <a:schemeClr val="accent5">
                  <a:lumMod val="50000"/>
                </a:schemeClr>
              </a:buClr>
              <a:buSzPct val="80000"/>
              <a:buFont typeface="Wingdings" panose="05000000000000000000" pitchFamily="2" charset="2"/>
              <a:buChar char="ü"/>
            </a:pPr>
            <a:r>
              <a:rPr lang="en-US" sz="2000" kern="100" spc="110" dirty="0">
                <a:solidFill>
                  <a:schemeClr val="tx1"/>
                </a:solidFill>
                <a:latin typeface="Times New Roman" panose="02020603050405020304" pitchFamily="18" charset="0"/>
                <a:cs typeface="Times New Roman" panose="02020603050405020304" pitchFamily="18" charset="0"/>
              </a:rPr>
              <a:t>Numpy</a:t>
            </a:r>
          </a:p>
          <a:p>
            <a:pPr marL="518400" indent="-457200">
              <a:lnSpc>
                <a:spcPct val="105000"/>
              </a:lnSpc>
              <a:spcAft>
                <a:spcPts val="600"/>
              </a:spcAft>
              <a:buClr>
                <a:schemeClr val="accent5">
                  <a:lumMod val="50000"/>
                </a:schemeClr>
              </a:buClr>
              <a:buSzPct val="80000"/>
              <a:buFont typeface="Wingdings" panose="05000000000000000000" pitchFamily="2" charset="2"/>
              <a:buChar char="ü"/>
            </a:pPr>
            <a:r>
              <a:rPr lang="en-US" sz="2000" kern="100" spc="110" dirty="0">
                <a:solidFill>
                  <a:schemeClr val="tx1"/>
                </a:solidFill>
                <a:latin typeface="Times New Roman" panose="02020603050405020304" pitchFamily="18" charset="0"/>
                <a:cs typeface="Times New Roman" panose="02020603050405020304" pitchFamily="18" charset="0"/>
              </a:rPr>
              <a:t>Matplotlib</a:t>
            </a:r>
          </a:p>
          <a:p>
            <a:pPr marL="518400" indent="-457200">
              <a:lnSpc>
                <a:spcPct val="105000"/>
              </a:lnSpc>
              <a:spcAft>
                <a:spcPts val="600"/>
              </a:spcAft>
              <a:buClr>
                <a:schemeClr val="accent5">
                  <a:lumMod val="50000"/>
                </a:schemeClr>
              </a:buClr>
              <a:buSzPct val="80000"/>
              <a:buFont typeface="Wingdings" panose="05000000000000000000" pitchFamily="2" charset="2"/>
              <a:buChar char="ü"/>
            </a:pPr>
            <a:r>
              <a:rPr lang="en-US" sz="2000" kern="100" spc="110" dirty="0">
                <a:solidFill>
                  <a:schemeClr val="tx1"/>
                </a:solidFill>
                <a:latin typeface="Times New Roman" panose="02020603050405020304" pitchFamily="18" charset="0"/>
                <a:cs typeface="Times New Roman" panose="02020603050405020304" pitchFamily="18" charset="0"/>
              </a:rPr>
              <a:t>Seaborn</a:t>
            </a:r>
          </a:p>
        </p:txBody>
      </p:sp>
      <p:pic>
        <p:nvPicPr>
          <p:cNvPr id="1026" name="Picture 2" descr="Python Logo, symbol, meaning, history, PNG, brand">
            <a:extLst>
              <a:ext uri="{FF2B5EF4-FFF2-40B4-BE49-F238E27FC236}">
                <a16:creationId xmlns:a16="http://schemas.microsoft.com/office/drawing/2014/main" id="{39341288-A3D5-B293-18DF-C7E7433983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7804" y="1751398"/>
            <a:ext cx="1416825" cy="8384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eautiful Soup | Great Learning">
            <a:extLst>
              <a:ext uri="{FF2B5EF4-FFF2-40B4-BE49-F238E27FC236}">
                <a16:creationId xmlns:a16="http://schemas.microsoft.com/office/drawing/2014/main" id="{717D6EDA-0AA0-0AFF-B745-B2A85A3320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3150" y="2204567"/>
            <a:ext cx="2010144" cy="7705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112A3BC-E443-F7E8-FE5E-937D8B9ED0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5692" y="2975079"/>
            <a:ext cx="1785061" cy="72169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ow to create NumPy arrays from scratch? | by Tanu N Prabhu | Towards Data  Science">
            <a:extLst>
              <a:ext uri="{FF2B5EF4-FFF2-40B4-BE49-F238E27FC236}">
                <a16:creationId xmlns:a16="http://schemas.microsoft.com/office/drawing/2014/main" id="{BA42543E-1936-A478-2D20-80BDC6D52E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3150" y="1508273"/>
            <a:ext cx="1814904" cy="72596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atplotlib logo — Matplotlib 3.6.3 documentation">
            <a:extLst>
              <a:ext uri="{FF2B5EF4-FFF2-40B4-BE49-F238E27FC236}">
                <a16:creationId xmlns:a16="http://schemas.microsoft.com/office/drawing/2014/main" id="{E0CCD28F-F962-BBEF-59C8-23277F13B0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55692" y="3861151"/>
            <a:ext cx="2010144" cy="40202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Discussion of seaborn logo · Issue #2243 · mwaskom/seaborn · GitHub">
            <a:extLst>
              <a:ext uri="{FF2B5EF4-FFF2-40B4-BE49-F238E27FC236}">
                <a16:creationId xmlns:a16="http://schemas.microsoft.com/office/drawing/2014/main" id="{177348F5-228C-337E-D8C8-86C06322D9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05000" y="2975079"/>
            <a:ext cx="2360491" cy="236049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download.png"/>
          <p:cNvPicPr>
            <a:picLocks noChangeAspect="1"/>
          </p:cNvPicPr>
          <p:nvPr/>
        </p:nvPicPr>
        <p:blipFill>
          <a:blip r:embed="rId8"/>
          <a:stretch>
            <a:fillRect/>
          </a:stretch>
        </p:blipFill>
        <p:spPr>
          <a:xfrm>
            <a:off x="6559025" y="4395659"/>
            <a:ext cx="2206811" cy="731822"/>
          </a:xfrm>
          <a:prstGeom prst="rect">
            <a:avLst/>
          </a:prstGeom>
        </p:spPr>
      </p:pic>
    </p:spTree>
    <p:extLst>
      <p:ext uri="{BB962C8B-B14F-4D97-AF65-F5344CB8AC3E}">
        <p14:creationId xmlns:p14="http://schemas.microsoft.com/office/powerpoint/2010/main" val="2945912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9;p1">
            <a:extLst>
              <a:ext uri="{FF2B5EF4-FFF2-40B4-BE49-F238E27FC236}">
                <a16:creationId xmlns:a16="http://schemas.microsoft.com/office/drawing/2014/main" id="{ECCB8A33-45B2-7E46-91BC-5AE81D675500}"/>
              </a:ext>
            </a:extLst>
          </p:cNvPr>
          <p:cNvSpPr txBox="1"/>
          <p:nvPr/>
        </p:nvSpPr>
        <p:spPr>
          <a:xfrm>
            <a:off x="787406" y="523313"/>
            <a:ext cx="7841135" cy="815568"/>
          </a:xfrm>
          <a:prstGeom prst="rect">
            <a:avLst/>
          </a:prstGeom>
          <a:noFill/>
          <a:ln>
            <a:noFill/>
          </a:ln>
        </p:spPr>
        <p:txBody>
          <a:bodyPr spcFirstLastPara="1" wrap="square" lIns="91425" tIns="45700" rIns="91425" bIns="45700" anchor="t" anchorCtr="0">
            <a:spAutoFit/>
          </a:bodyPr>
          <a:lstStyle/>
          <a:p>
            <a:pPr>
              <a:lnSpc>
                <a:spcPct val="120000"/>
              </a:lnSpc>
              <a:spcAft>
                <a:spcPts val="600"/>
              </a:spcAft>
            </a:pPr>
            <a:r>
              <a:rPr lang="en-IN" sz="3500" b="1" u="sng" spc="200" dirty="0">
                <a:solidFill>
                  <a:srgbClr val="C00000"/>
                </a:solidFill>
                <a:latin typeface="Times New Roman" panose="02020603050405020304" pitchFamily="18" charset="0"/>
                <a:cs typeface="Times New Roman" panose="02020603050405020304" pitchFamily="18" charset="0"/>
                <a:sym typeface="Calibri"/>
              </a:rPr>
              <a:t>Website URL’s for Web-Scrapping</a:t>
            </a:r>
            <a:endParaRPr lang="en-IN" sz="3500" b="1" spc="200" dirty="0">
              <a:solidFill>
                <a:srgbClr val="C00000"/>
              </a:solidFill>
              <a:latin typeface="Times New Roman" panose="02020603050405020304" pitchFamily="18" charset="0"/>
              <a:cs typeface="Times New Roman" panose="02020603050405020304" pitchFamily="18" charset="0"/>
            </a:endParaRPr>
          </a:p>
        </p:txBody>
      </p:sp>
      <p:sp>
        <p:nvSpPr>
          <p:cNvPr id="3" name="Google Shape;99;p1">
            <a:extLst>
              <a:ext uri="{FF2B5EF4-FFF2-40B4-BE49-F238E27FC236}">
                <a16:creationId xmlns:a16="http://schemas.microsoft.com/office/drawing/2014/main" id="{716C109A-3B47-B963-FFD5-46D02CD65D60}"/>
              </a:ext>
            </a:extLst>
          </p:cNvPr>
          <p:cNvSpPr txBox="1"/>
          <p:nvPr/>
        </p:nvSpPr>
        <p:spPr>
          <a:xfrm>
            <a:off x="787406" y="1507899"/>
            <a:ext cx="11823195" cy="363136"/>
          </a:xfrm>
          <a:prstGeom prst="rect">
            <a:avLst/>
          </a:prstGeom>
          <a:noFill/>
          <a:ln>
            <a:noFill/>
          </a:ln>
        </p:spPr>
        <p:txBody>
          <a:bodyPr spcFirstLastPara="1" wrap="square" lIns="91425" tIns="45700" rIns="91425" bIns="45700" anchor="t" anchorCtr="0">
            <a:spAutoFit/>
          </a:bodyPr>
          <a:lstStyle/>
          <a:p>
            <a:pPr marL="61200">
              <a:lnSpc>
                <a:spcPct val="105000"/>
              </a:lnSpc>
              <a:spcAft>
                <a:spcPts val="600"/>
              </a:spcAft>
              <a:buClr>
                <a:schemeClr val="accent5">
                  <a:lumMod val="50000"/>
                </a:schemeClr>
              </a:buClr>
              <a:buSzPct val="80000"/>
            </a:pPr>
            <a:r>
              <a:rPr lang="en-IN" sz="1200" b="1" kern="100" spc="100" dirty="0">
                <a:solidFill>
                  <a:schemeClr val="tx1"/>
                </a:solidFill>
                <a:latin typeface="Times New Roman" panose="02020603050405020304" pitchFamily="18" charset="0"/>
                <a:cs typeface="Times New Roman" panose="02020603050405020304" pitchFamily="18" charset="0"/>
                <a:hlinkClick r:id="rId2"/>
              </a:rPr>
              <a:t>https://www.flipkart.com/search?q=laptop&amp;otracker=search&amp;otracker1=search&amp;marketplace=FLIPKART&amp;as-show=off&amp;as=off</a:t>
            </a:r>
            <a:endParaRPr lang="en-IN" sz="1200" b="1" kern="100" spc="100" dirty="0">
              <a:solidFill>
                <a:schemeClr val="tx1"/>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a:srcRect/>
          <a:stretch/>
        </p:blipFill>
        <p:spPr bwMode="auto">
          <a:xfrm>
            <a:off x="787406" y="1993362"/>
            <a:ext cx="7234998" cy="4101093"/>
          </a:xfrm>
          <a:prstGeom prst="rect">
            <a:avLst/>
          </a:prstGeom>
          <a:noFill/>
        </p:spPr>
      </p:pic>
    </p:spTree>
    <p:extLst>
      <p:ext uri="{BB962C8B-B14F-4D97-AF65-F5344CB8AC3E}">
        <p14:creationId xmlns:p14="http://schemas.microsoft.com/office/powerpoint/2010/main" val="1865882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9;p1">
            <a:extLst>
              <a:ext uri="{FF2B5EF4-FFF2-40B4-BE49-F238E27FC236}">
                <a16:creationId xmlns:a16="http://schemas.microsoft.com/office/drawing/2014/main" id="{ECCB8A33-45B2-7E46-91BC-5AE81D675500}"/>
              </a:ext>
            </a:extLst>
          </p:cNvPr>
          <p:cNvSpPr txBox="1"/>
          <p:nvPr/>
        </p:nvSpPr>
        <p:spPr>
          <a:xfrm>
            <a:off x="594942" y="185307"/>
            <a:ext cx="7841135" cy="815568"/>
          </a:xfrm>
          <a:prstGeom prst="rect">
            <a:avLst/>
          </a:prstGeom>
          <a:noFill/>
          <a:ln>
            <a:noFill/>
          </a:ln>
        </p:spPr>
        <p:txBody>
          <a:bodyPr spcFirstLastPara="1" wrap="square" lIns="91425" tIns="45700" rIns="91425" bIns="45700" anchor="t" anchorCtr="0">
            <a:spAutoFit/>
          </a:bodyPr>
          <a:lstStyle/>
          <a:p>
            <a:pPr>
              <a:lnSpc>
                <a:spcPct val="120000"/>
              </a:lnSpc>
              <a:spcAft>
                <a:spcPts val="600"/>
              </a:spcAft>
            </a:pPr>
            <a:r>
              <a:rPr lang="en-IN" sz="3500" b="1" u="sng" spc="200" dirty="0">
                <a:solidFill>
                  <a:srgbClr val="C00000"/>
                </a:solidFill>
                <a:latin typeface="Times New Roman" panose="02020603050405020304" pitchFamily="18" charset="0"/>
                <a:cs typeface="Times New Roman" panose="02020603050405020304" pitchFamily="18" charset="0"/>
                <a:sym typeface="Calibri"/>
              </a:rPr>
              <a:t>Raw data from website</a:t>
            </a:r>
            <a:r>
              <a:rPr lang="en-IN" sz="3500" b="1" spc="200" dirty="0">
                <a:solidFill>
                  <a:srgbClr val="C00000"/>
                </a:solidFill>
                <a:latin typeface="Times New Roman" panose="02020603050405020304" pitchFamily="18" charset="0"/>
                <a:cs typeface="Times New Roman" panose="02020603050405020304" pitchFamily="18" charset="0"/>
                <a:sym typeface="Calibri"/>
              </a:rPr>
              <a:t> :</a:t>
            </a:r>
            <a:endParaRPr lang="en-IN" sz="3500" b="1" spc="200" dirty="0">
              <a:solidFill>
                <a:srgbClr val="C00000"/>
              </a:solidFill>
              <a:latin typeface="Times New Roman" panose="02020603050405020304" pitchFamily="18" charset="0"/>
              <a:cs typeface="Times New Roman" panose="02020603050405020304" pitchFamily="18" charset="0"/>
            </a:endParaRPr>
          </a:p>
        </p:txBody>
      </p:sp>
      <p:sp>
        <p:nvSpPr>
          <p:cNvPr id="3" name="Google Shape;99;p1">
            <a:extLst>
              <a:ext uri="{FF2B5EF4-FFF2-40B4-BE49-F238E27FC236}">
                <a16:creationId xmlns:a16="http://schemas.microsoft.com/office/drawing/2014/main" id="{3D2E1C85-0B5F-E280-E4AA-BC220C779634}"/>
              </a:ext>
            </a:extLst>
          </p:cNvPr>
          <p:cNvSpPr txBox="1"/>
          <p:nvPr/>
        </p:nvSpPr>
        <p:spPr>
          <a:xfrm>
            <a:off x="695216" y="6060808"/>
            <a:ext cx="7937507" cy="538569"/>
          </a:xfrm>
          <a:prstGeom prst="rect">
            <a:avLst/>
          </a:prstGeom>
          <a:noFill/>
          <a:ln>
            <a:noFill/>
          </a:ln>
        </p:spPr>
        <p:txBody>
          <a:bodyPr spcFirstLastPara="1" wrap="square" lIns="91425" tIns="45700" rIns="91425" bIns="45700" anchor="t" anchorCtr="0">
            <a:spAutoFit/>
          </a:bodyPr>
          <a:lstStyle/>
          <a:p>
            <a:pPr marL="0" marR="0" lvl="0" indent="0" rtl="0">
              <a:lnSpc>
                <a:spcPct val="120000"/>
              </a:lnSpc>
              <a:spcBef>
                <a:spcPts val="0"/>
              </a:spcBef>
              <a:spcAft>
                <a:spcPts val="600"/>
              </a:spcAft>
              <a:buNone/>
            </a:pPr>
            <a:r>
              <a:rPr lang="en-IN" sz="2000" b="1" u="sng" spc="200" dirty="0">
                <a:solidFill>
                  <a:schemeClr val="tx1"/>
                </a:solidFill>
                <a:latin typeface="Times New Roman" panose="02020603050405020304" pitchFamily="18" charset="0"/>
                <a:cs typeface="Times New Roman" panose="02020603050405020304" pitchFamily="18" charset="0"/>
                <a:sym typeface="Calibri"/>
              </a:rPr>
              <a:t>Insights</a:t>
            </a:r>
            <a:r>
              <a:rPr lang="en-IN" sz="2000" b="1" spc="200" dirty="0">
                <a:solidFill>
                  <a:schemeClr val="tx1"/>
                </a:solidFill>
                <a:latin typeface="Times New Roman" panose="02020603050405020304" pitchFamily="18" charset="0"/>
                <a:cs typeface="Times New Roman" panose="02020603050405020304" pitchFamily="18" charset="0"/>
                <a:sym typeface="Calibri"/>
              </a:rPr>
              <a:t> : </a:t>
            </a:r>
            <a:r>
              <a:rPr lang="en-IN" sz="1800" dirty="0">
                <a:solidFill>
                  <a:schemeClr val="tx1"/>
                </a:solidFill>
                <a:latin typeface="Times New Roman" panose="02020603050405020304" pitchFamily="18" charset="0"/>
                <a:cs typeface="Times New Roman" panose="02020603050405020304" pitchFamily="18" charset="0"/>
                <a:sym typeface="Calibri"/>
              </a:rPr>
              <a:t>We got 984 rows and 9 columns in the Raw data</a:t>
            </a:r>
            <a:r>
              <a:rPr lang="en-IN" sz="1800" dirty="0">
                <a:solidFill>
                  <a:schemeClr val="tx1"/>
                </a:solidFill>
                <a:latin typeface="Calibri" panose="020F0502020204030204" pitchFamily="34" charset="0"/>
                <a:cs typeface="Calibri" panose="020F0502020204030204" pitchFamily="34" charset="0"/>
                <a:sym typeface="Calibri"/>
              </a:rPr>
              <a:t>.</a:t>
            </a:r>
            <a:endParaRPr lang="en-IN" sz="1800" dirty="0">
              <a:solidFill>
                <a:schemeClr val="tx1"/>
              </a:solidFill>
              <a:latin typeface="Calibri" panose="020F0502020204030204" pitchFamily="34" charset="0"/>
              <a:cs typeface="Calibri" panose="020F0502020204030204" pitchFamily="34" charset="0"/>
            </a:endParaRPr>
          </a:p>
        </p:txBody>
      </p:sp>
      <p:pic>
        <p:nvPicPr>
          <p:cNvPr id="2050" name="Picture 2"/>
          <p:cNvPicPr>
            <a:picLocks noChangeAspect="1" noChangeArrowheads="1"/>
          </p:cNvPicPr>
          <p:nvPr/>
        </p:nvPicPr>
        <p:blipFill>
          <a:blip r:embed="rId3"/>
          <a:srcRect/>
          <a:stretch/>
        </p:blipFill>
        <p:spPr bwMode="auto">
          <a:xfrm>
            <a:off x="992858" y="1143000"/>
            <a:ext cx="10206284" cy="4571999"/>
          </a:xfrm>
          <a:prstGeom prst="rect">
            <a:avLst/>
          </a:prstGeom>
          <a:noFill/>
        </p:spPr>
      </p:pic>
    </p:spTree>
    <p:extLst>
      <p:ext uri="{BB962C8B-B14F-4D97-AF65-F5344CB8AC3E}">
        <p14:creationId xmlns:p14="http://schemas.microsoft.com/office/powerpoint/2010/main" val="3829516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9;p1">
            <a:extLst>
              <a:ext uri="{FF2B5EF4-FFF2-40B4-BE49-F238E27FC236}">
                <a16:creationId xmlns:a16="http://schemas.microsoft.com/office/drawing/2014/main" id="{ECCB8A33-45B2-7E46-91BC-5AE81D675500}"/>
              </a:ext>
            </a:extLst>
          </p:cNvPr>
          <p:cNvSpPr txBox="1"/>
          <p:nvPr/>
        </p:nvSpPr>
        <p:spPr>
          <a:xfrm>
            <a:off x="401504" y="605394"/>
            <a:ext cx="4575350" cy="760168"/>
          </a:xfrm>
          <a:prstGeom prst="rect">
            <a:avLst/>
          </a:prstGeom>
          <a:noFill/>
          <a:ln>
            <a:noFill/>
          </a:ln>
        </p:spPr>
        <p:txBody>
          <a:bodyPr spcFirstLastPara="1" wrap="square" lIns="91425" tIns="45700" rIns="91425" bIns="45700" anchor="t" anchorCtr="0">
            <a:spAutoFit/>
          </a:bodyPr>
          <a:lstStyle/>
          <a:p>
            <a:pPr marL="0" marR="0" lvl="0" indent="0" rtl="0">
              <a:lnSpc>
                <a:spcPct val="120000"/>
              </a:lnSpc>
              <a:spcBef>
                <a:spcPts val="0"/>
              </a:spcBef>
              <a:spcAft>
                <a:spcPts val="600"/>
              </a:spcAft>
              <a:buNone/>
            </a:pPr>
            <a:r>
              <a:rPr lang="en-IN" sz="3200" b="1" u="sng" spc="200" dirty="0">
                <a:solidFill>
                  <a:srgbClr val="C00000"/>
                </a:solidFill>
                <a:latin typeface="Times New Roman" panose="02020603050405020304" pitchFamily="18" charset="0"/>
                <a:cs typeface="Times New Roman" panose="02020603050405020304" pitchFamily="18" charset="0"/>
                <a:sym typeface="Calibri"/>
              </a:rPr>
              <a:t>Data Cleaning Steps</a:t>
            </a:r>
            <a:r>
              <a:rPr lang="en-IN" sz="3200" b="1" spc="200" dirty="0">
                <a:solidFill>
                  <a:srgbClr val="C00000"/>
                </a:solidFill>
                <a:latin typeface="Times New Roman" panose="02020603050405020304" pitchFamily="18" charset="0"/>
                <a:cs typeface="Times New Roman" panose="02020603050405020304" pitchFamily="18" charset="0"/>
                <a:sym typeface="Calibri"/>
              </a:rPr>
              <a:t> </a:t>
            </a:r>
            <a:endParaRPr lang="en-IN" sz="2800" b="1" spc="200" dirty="0">
              <a:solidFill>
                <a:srgbClr val="C00000"/>
              </a:solidFill>
              <a:latin typeface="Calibri" panose="020F0502020204030204" pitchFamily="34" charset="0"/>
              <a:cs typeface="Calibri" panose="020F0502020204030204" pitchFamily="34" charset="0"/>
            </a:endParaRPr>
          </a:p>
        </p:txBody>
      </p:sp>
      <p:sp>
        <p:nvSpPr>
          <p:cNvPr id="3" name="Google Shape;99;p1">
            <a:extLst>
              <a:ext uri="{FF2B5EF4-FFF2-40B4-BE49-F238E27FC236}">
                <a16:creationId xmlns:a16="http://schemas.microsoft.com/office/drawing/2014/main" id="{716C109A-3B47-B963-FFD5-46D02CD65D60}"/>
              </a:ext>
            </a:extLst>
          </p:cNvPr>
          <p:cNvSpPr txBox="1"/>
          <p:nvPr/>
        </p:nvSpPr>
        <p:spPr>
          <a:xfrm>
            <a:off x="401504" y="2120728"/>
            <a:ext cx="11111346" cy="2416006"/>
          </a:xfrm>
          <a:prstGeom prst="rect">
            <a:avLst/>
          </a:prstGeom>
          <a:noFill/>
          <a:ln>
            <a:noFill/>
          </a:ln>
        </p:spPr>
        <p:txBody>
          <a:bodyPr spcFirstLastPara="1" wrap="square" lIns="91425" tIns="45700" rIns="91425" bIns="45700" anchor="t" anchorCtr="0">
            <a:spAutoFit/>
          </a:bodyPr>
          <a:lstStyle/>
          <a:p>
            <a:pPr marL="518400" indent="-457200">
              <a:lnSpc>
                <a:spcPct val="105000"/>
              </a:lnSpc>
              <a:spcAft>
                <a:spcPts val="600"/>
              </a:spcAft>
              <a:buClr>
                <a:schemeClr val="accent1">
                  <a:lumMod val="50000"/>
                </a:schemeClr>
              </a:buClr>
              <a:buSzPct val="75000"/>
              <a:buFont typeface="Arial" panose="020B0604020202020204" pitchFamily="34" charset="0"/>
              <a:buChar char="•"/>
            </a:pPr>
            <a:r>
              <a:rPr lang="en-US"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We have separated the brand names.</a:t>
            </a:r>
          </a:p>
          <a:p>
            <a:pPr marL="518400" indent="-457200">
              <a:lnSpc>
                <a:spcPct val="105000"/>
              </a:lnSpc>
              <a:spcAft>
                <a:spcPts val="600"/>
              </a:spcAft>
              <a:buClr>
                <a:schemeClr val="accent1">
                  <a:lumMod val="50000"/>
                </a:schemeClr>
              </a:buClr>
              <a:buSzPct val="75000"/>
              <a:buFont typeface="Arial" panose="020B0604020202020204" pitchFamily="34" charset="0"/>
              <a:buChar char="•"/>
            </a:pPr>
            <a:r>
              <a:rPr lang="en-US"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Separating the ratings and number of reviews.</a:t>
            </a:r>
            <a:endParaRPr lang="en-US" sz="24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518400" indent="-457200">
              <a:lnSpc>
                <a:spcPct val="105000"/>
              </a:lnSpc>
              <a:spcAft>
                <a:spcPts val="600"/>
              </a:spcAft>
              <a:buClr>
                <a:schemeClr val="accent1">
                  <a:lumMod val="50000"/>
                </a:schemeClr>
              </a:buClr>
              <a:buSzPct val="75000"/>
              <a:buFont typeface="Arial" panose="020B0604020202020204" pitchFamily="34" charset="0"/>
              <a:buChar char="•"/>
            </a:pPr>
            <a:r>
              <a:rPr lang="en-US"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Splitting the RAM and ROM.</a:t>
            </a:r>
          </a:p>
          <a:p>
            <a:pPr marL="518400" indent="-457200">
              <a:lnSpc>
                <a:spcPct val="105000"/>
              </a:lnSpc>
              <a:spcAft>
                <a:spcPts val="600"/>
              </a:spcAft>
              <a:buClr>
                <a:schemeClr val="accent1">
                  <a:lumMod val="50000"/>
                </a:schemeClr>
              </a:buClr>
              <a:buSzPct val="75000"/>
              <a:buFont typeface="Arial" panose="020B0604020202020204" pitchFamily="34" charset="0"/>
              <a:buChar char="•"/>
            </a:pPr>
            <a:r>
              <a:rPr lang="en-US"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Dropped duplicate values.</a:t>
            </a:r>
            <a:endParaRPr lang="en-US" sz="24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518400" indent="-457200">
              <a:lnSpc>
                <a:spcPct val="105000"/>
              </a:lnSpc>
              <a:spcAft>
                <a:spcPts val="600"/>
              </a:spcAft>
              <a:buClr>
                <a:schemeClr val="accent1">
                  <a:lumMod val="50000"/>
                </a:schemeClr>
              </a:buClr>
              <a:buSzPct val="75000"/>
              <a:buFont typeface="Arial" panose="020B0604020202020204" pitchFamily="34" charset="0"/>
              <a:buChar char="•"/>
            </a:pPr>
            <a:r>
              <a:rPr lang="en-US"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Replaced the null values.</a:t>
            </a:r>
            <a:endParaRPr lang="en-US" sz="2400" b="1" kern="100" spc="11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243163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2583</TotalTime>
  <Words>703</Words>
  <Application>Microsoft Office PowerPoint</Application>
  <PresentationFormat>Widescreen</PresentationFormat>
  <Paragraphs>85</Paragraphs>
  <Slides>22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Times New Roman</vt:lpstr>
      <vt:lpstr>Arial</vt:lpstr>
      <vt:lpstr>Wingdings</vt:lpstr>
      <vt:lpstr>Calibri</vt:lpstr>
      <vt:lpstr>Lato Black</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sree devi</cp:lastModifiedBy>
  <cp:revision>203</cp:revision>
  <cp:lastPrinted>2023-01-27T03:24:50Z</cp:lastPrinted>
  <dcterms:created xsi:type="dcterms:W3CDTF">2021-02-16T05:19:01Z</dcterms:created>
  <dcterms:modified xsi:type="dcterms:W3CDTF">2023-06-03T05:00:05Z</dcterms:modified>
</cp:coreProperties>
</file>