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34558" autoAdjust="0"/>
    <p:restoredTop sz="86379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6201" cy="76201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665647"/>
          <c:y val="0.08542036"/>
          <c:w val="0.81797236"/>
          <c:h val="0.8083734"/>
        </c:manualLayout>
      </c:layout>
      <c:barChart>
        <c:barDir val="col"/>
        <c:grouping val="clustered"/>
        <c:varyColors val="0"/>
        <c:ser>
          <c:idx val="0"/>
          <c:order val="0"/>
          <c:tx>
            <c:v>1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v>2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v>3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v>4</c:v>
          </c:tx>
          <c:spPr>
            <a:solidFill>
              <a:srgbClr val="8064A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v>5</c:v>
          </c:tx>
          <c:spPr>
            <a:solidFill>
              <a:srgbClr val="4BACC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9/27/2024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150246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70955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5672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54007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90919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68120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03356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9151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57549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6821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33898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98831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26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46861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54566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7597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08513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75926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90446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17268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37868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44973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727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01713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4591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95052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9/27/2024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2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676958" y="3314150"/>
            <a:ext cx="9488183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 R SURYA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308( "E86FF1889D4E615BB3F4349FA816A907)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DEPARTMENT:BCOM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ARY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ege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ani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46158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矩形"/>
          <p:cNvSpPr>
            <a:spLocks/>
          </p:cNvSpPr>
          <p:nvPr/>
        </p:nvSpPr>
        <p:spPr>
          <a:xfrm rot="0">
            <a:off x="1524000" y="1219200"/>
            <a:ext cx="6477000" cy="5355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*KAGGLE _ download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*EDUNET _ download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Features collection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*identify the feature in excel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*missing value _ identifying excel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*missing value _ filter out by COLOUR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*formula using _ high &amp; low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*summarized   &amp;  visualized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Result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*graph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09393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4" name="图表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65" name="矩形"/>
          <p:cNvSpPr>
            <a:spLocks/>
          </p:cNvSpPr>
          <p:nvPr/>
        </p:nvSpPr>
        <p:spPr>
          <a:xfrm rot="0">
            <a:off x="4334203" y="1371600"/>
            <a:ext cx="3590597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PERFORMANCE ANAYSIS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58819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1219200" y="1524000"/>
            <a:ext cx="7924800" cy="335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EMPLOYEE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ANALYSIS THE PROJECT HAS PROVIDED VALUABLE INSIGHTS INTO THE KEY DRIVERS OF EMPLOYEE PRODUCTIVITY, GROWTH ,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RETENTION WITH IN OUR ORGANISATION .BY LEVERAGING DATA ANALYTICS &amp; VISUALISATION TECHNIQUES ,WE HAVE IDENTIFIED AREAS FOR IMOROVEMENT &amp;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DEVELOPED TARGETED INTERVENTIONS TO ENHANCE EMPLOYEE PERFORMANCE.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83382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93660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97022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219200" y="1595021"/>
            <a:ext cx="5334000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 a result, we need a comprehensive employee performance analysis framework to: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Accurately measure and track employee performance metrics.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Identify correlations between performance and factors like training, engagement, and demographics.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 targeted interventions to enhance employee growth and productivity.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Inform data-driven decisions on talent management, promotions, and resource allocation“.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7052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914400" y="1447801"/>
            <a:ext cx="6172200" cy="4815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Our organization seeks to develop a comprehensive employee performance analysis framework to drive data-informed decisions, improve productivity, and enhance talent development. This project aims to: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*Collect and integrate relevant employee data from various sources (HR systems, performance reviews, training records, etc.)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Develop a performance metrics framework to measure employee productivity, quality, and growth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*Analyze key drivers of employee performance, including training, engagement, demographics, and more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Identify areas for improvement and develop targeted interventions to enhance employee growth and productivity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Create data visualizations to communicate insights to stakeholders and facilitate decision-making.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49802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1" name="图片" descr="ep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7391400" y="1600200"/>
            <a:ext cx="2438400" cy="35052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矩形"/>
          <p:cNvSpPr>
            <a:spLocks/>
          </p:cNvSpPr>
          <p:nvPr/>
        </p:nvSpPr>
        <p:spPr>
          <a:xfrm rot="0">
            <a:off x="1676400" y="2133600"/>
            <a:ext cx="2133599" cy="34918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1.Employee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Manager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3.Industry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4.Employer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46652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2133600" y="2667000"/>
            <a:ext cx="6629400" cy="28623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*Conditional formatting -missing 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*Filter- remove 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*Formula -performance level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*Pivot table-summary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*Graph -Data visualization 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37363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 rot="0">
            <a:off x="838200" y="1600200"/>
            <a:ext cx="8305800" cy="41549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set -download by KAGGLE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 features -9 features taken 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 ,numerical value , first name ,last name -text, 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 -performance level 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5966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1" name="矩形"/>
          <p:cNvSpPr>
            <a:spLocks/>
          </p:cNvSpPr>
          <p:nvPr/>
        </p:nvSpPr>
        <p:spPr>
          <a:xfrm rot="0">
            <a:off x="2286000" y="3200400"/>
            <a:ext cx="8839200" cy="830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=IFS(Z8&gt;=5,"VERY HIGH",Z8&gt;=4,"HIGH",Z8&gt;=3,"MEDIUM",TRUE,"LOW")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915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0</cp:revision>
  <dcterms:created xsi:type="dcterms:W3CDTF">2024-03-29T04:07:22Z</dcterms:created>
  <dcterms:modified xsi:type="dcterms:W3CDTF">2024-09-27T04:59:44Z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2023990f435c48ee89af7fcbe30f0f52</vt:lpwstr>
  </property>
</Properties>
</file>