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1B-79B1-4311-BCB0-5349FA658FA0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6D8D-541D-4A32-B6CD-DFF48E108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85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1B-79B1-4311-BCB0-5349FA658FA0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6D8D-541D-4A32-B6CD-DFF48E108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14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1B-79B1-4311-BCB0-5349FA658FA0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6D8D-541D-4A32-B6CD-DFF48E108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80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1B-79B1-4311-BCB0-5349FA658FA0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6D8D-541D-4A32-B6CD-DFF48E108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1B-79B1-4311-BCB0-5349FA658FA0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6D8D-541D-4A32-B6CD-DFF48E108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03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1B-79B1-4311-BCB0-5349FA658FA0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6D8D-541D-4A32-B6CD-DFF48E108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24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1B-79B1-4311-BCB0-5349FA658FA0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6D8D-541D-4A32-B6CD-DFF48E108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81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1B-79B1-4311-BCB0-5349FA658FA0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6D8D-541D-4A32-B6CD-DFF48E108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06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1B-79B1-4311-BCB0-5349FA658FA0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6D8D-541D-4A32-B6CD-DFF48E108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0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1B-79B1-4311-BCB0-5349FA658FA0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6D8D-541D-4A32-B6CD-DFF48E108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3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1B-79B1-4311-BCB0-5349FA658FA0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6D8D-541D-4A32-B6CD-DFF48E108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53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981B-79B1-4311-BCB0-5349FA658FA0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6D8D-541D-4A32-B6CD-DFF48E108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4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511" y="1954924"/>
            <a:ext cx="9144000" cy="1229218"/>
          </a:xfrm>
        </p:spPr>
        <p:txBody>
          <a:bodyPr/>
          <a:lstStyle/>
          <a:p>
            <a:r>
              <a:rPr lang="en-US" dirty="0" smtClean="0"/>
              <a:t>Debugging in Eclipse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321159" y="5055476"/>
            <a:ext cx="1566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</a:t>
            </a:r>
          </a:p>
          <a:p>
            <a:endParaRPr lang="en-US" dirty="0"/>
          </a:p>
          <a:p>
            <a:r>
              <a:rPr lang="en-US" dirty="0" err="1" smtClean="0"/>
              <a:t>Suryaprabha</a:t>
            </a:r>
            <a:r>
              <a:rPr lang="en-US" dirty="0" smtClean="0"/>
              <a:t> K</a:t>
            </a:r>
          </a:p>
          <a:p>
            <a:r>
              <a:rPr lang="en-US" dirty="0" smtClean="0"/>
              <a:t>BFS TEAM</a:t>
            </a:r>
          </a:p>
          <a:p>
            <a:r>
              <a:rPr lang="en-US" dirty="0" smtClean="0"/>
              <a:t>INT0645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85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99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024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873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438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70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861" y="1062662"/>
            <a:ext cx="116205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smtClean="0"/>
              <a:t>Usually</a:t>
            </a:r>
            <a:r>
              <a:rPr lang="en-IN" dirty="0"/>
              <a:t>, while writing a piece of code, we </a:t>
            </a:r>
            <a:r>
              <a:rPr lang="en-IN" dirty="0">
                <a:solidFill>
                  <a:schemeClr val="accent6"/>
                </a:solidFill>
              </a:rPr>
              <a:t>use print statements to understand what is going on in the </a:t>
            </a:r>
            <a:r>
              <a:rPr lang="en-IN" dirty="0" smtClean="0">
                <a:solidFill>
                  <a:schemeClr val="accent6"/>
                </a:solidFill>
              </a:rPr>
              <a:t>code</a:t>
            </a:r>
            <a:r>
              <a:rPr lang="en-IN" dirty="0" smtClean="0"/>
              <a:t>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smtClean="0"/>
              <a:t>This method is suitable for smaller and lesser complex codes, it is not the best way to understand where your code is getting stuck.</a:t>
            </a:r>
            <a:endParaRPr lang="en-IN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5103" y="234920"/>
            <a:ext cx="1130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What we do actually?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03" y="2816988"/>
            <a:ext cx="11550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Debugging: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67861" y="3871042"/>
            <a:ext cx="1078361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Debugging is a technique that is </a:t>
            </a:r>
            <a:r>
              <a:rPr lang="en-IN" dirty="0">
                <a:solidFill>
                  <a:schemeClr val="accent6"/>
                </a:solidFill>
              </a:rPr>
              <a:t>used to see the code execute line by line</a:t>
            </a:r>
            <a:r>
              <a:rPr lang="en-IN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smtClean="0"/>
              <a:t>While debugging, we can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see the execution line by line </a:t>
            </a:r>
            <a:r>
              <a:rPr lang="en-IN" dirty="0" smtClean="0"/>
              <a:t>of the written code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and can stop at any line of code.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smtClean="0"/>
              <a:t>We can </a:t>
            </a:r>
            <a:r>
              <a:rPr lang="en-IN" dirty="0" err="1" smtClean="0">
                <a:solidFill>
                  <a:schemeClr val="accent6"/>
                </a:solidFill>
              </a:rPr>
              <a:t>analyze</a:t>
            </a:r>
            <a:r>
              <a:rPr lang="en-IN" dirty="0" smtClean="0">
                <a:solidFill>
                  <a:schemeClr val="accent6"/>
                </a:solidFill>
              </a:rPr>
              <a:t> the code</a:t>
            </a:r>
            <a:r>
              <a:rPr lang="en-IN" dirty="0" smtClean="0"/>
              <a:t>, variables, values assigned to those variables where the code stopped execution.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60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16" y="210207"/>
            <a:ext cx="11550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 </a:t>
            </a:r>
            <a:r>
              <a:rPr lang="en-US" sz="4000" dirty="0" smtClean="0"/>
              <a:t>Why Debugging: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04344" y="1440597"/>
            <a:ext cx="1078361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It allows software engineers and developers </a:t>
            </a:r>
            <a:r>
              <a:rPr lang="en-US" sz="2000" dirty="0" smtClean="0">
                <a:solidFill>
                  <a:schemeClr val="accent6"/>
                </a:solidFill>
              </a:rPr>
              <a:t>to fix errors in a program before releasing it to the public.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Usually, </a:t>
            </a:r>
            <a:r>
              <a:rPr lang="en-US" sz="2000" dirty="0" smtClean="0">
                <a:solidFill>
                  <a:schemeClr val="accent6"/>
                </a:solidFill>
              </a:rPr>
              <a:t>compiler errors are clearly visible</a:t>
            </a:r>
            <a:r>
              <a:rPr lang="en-US" sz="2000" dirty="0" smtClean="0"/>
              <a:t> while writing the code in the eclipse.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But </a:t>
            </a:r>
            <a:r>
              <a:rPr lang="en-US" sz="2000" dirty="0" smtClean="0">
                <a:solidFill>
                  <a:schemeClr val="accent6"/>
                </a:solidFill>
              </a:rPr>
              <a:t>run time errors are visible only when we execute </a:t>
            </a:r>
            <a:r>
              <a:rPr lang="en-US" sz="2000" dirty="0" smtClean="0"/>
              <a:t>the code and while running, if any run time error occurs, the program fails to execute and terminates abruptly.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To find the run time errors, Debugging is used.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To </a:t>
            </a:r>
            <a:r>
              <a:rPr lang="en-US" sz="2000" dirty="0" smtClean="0">
                <a:solidFill>
                  <a:schemeClr val="accent6"/>
                </a:solidFill>
              </a:rPr>
              <a:t>remove bugs, errors in the program </a:t>
            </a:r>
            <a:r>
              <a:rPr lang="en-US" sz="2000" dirty="0" smtClean="0"/>
              <a:t>which occurs only during specific condition.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40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134" y="71992"/>
            <a:ext cx="1094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How to Launch Debugger in Eclipse</a:t>
            </a:r>
            <a:r>
              <a:rPr lang="en-US" sz="3600" dirty="0"/>
              <a:t> ?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327" y="1944414"/>
            <a:ext cx="7478169" cy="44869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1513" y="799897"/>
            <a:ext cx="10678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To launch Debugger,</a:t>
            </a:r>
          </a:p>
          <a:p>
            <a:pPr>
              <a:lnSpc>
                <a:spcPct val="150000"/>
              </a:lnSpc>
            </a:pPr>
            <a:r>
              <a:rPr lang="en-IN" dirty="0"/>
              <a:t>Click on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Open Perspective icon -&gt; Select Debug -&gt; Open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6255"/>
          <a:stretch/>
        </p:blipFill>
        <p:spPr>
          <a:xfrm>
            <a:off x="578068" y="3044703"/>
            <a:ext cx="2596056" cy="14221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04993" y="2869324"/>
            <a:ext cx="711418" cy="2732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016"/>
            <a:ext cx="1094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How to Debug Code in Eclipse?</a:t>
            </a:r>
            <a:endParaRPr lang="en-IN" sz="36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" r="53737" b="81387"/>
          <a:stretch/>
        </p:blipFill>
        <p:spPr bwMode="auto">
          <a:xfrm>
            <a:off x="367861" y="1403812"/>
            <a:ext cx="3794235" cy="11053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4483" r="10296"/>
          <a:stretch/>
        </p:blipFill>
        <p:spPr>
          <a:xfrm>
            <a:off x="367861" y="3133139"/>
            <a:ext cx="5349765" cy="3615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2244" t="9540" r="14874" b="10885"/>
          <a:stretch/>
        </p:blipFill>
        <p:spPr>
          <a:xfrm>
            <a:off x="6568965" y="2207173"/>
            <a:ext cx="4950372" cy="21756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4289" y="967500"/>
            <a:ext cx="161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Step:1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289" y="2696827"/>
            <a:ext cx="161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Step:2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8965" y="1771842"/>
            <a:ext cx="161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Step:3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5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6110"/>
            <a:ext cx="1094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Components in Debug Perspective?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418" r="-217" b="2611"/>
          <a:stretch/>
        </p:blipFill>
        <p:spPr>
          <a:xfrm>
            <a:off x="1261240" y="1718629"/>
            <a:ext cx="10152993" cy="49188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96358" y="1021187"/>
            <a:ext cx="9574924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Debug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Window, Variables, Console-Debug Shell, Breakpoint, Class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</p:txBody>
      </p:sp>
    </p:spTree>
    <p:extLst>
      <p:ext uri="{BB962C8B-B14F-4D97-AF65-F5344CB8AC3E}">
        <p14:creationId xmlns:p14="http://schemas.microsoft.com/office/powerpoint/2010/main" val="186114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780" y="1164297"/>
            <a:ext cx="112670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Debug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window is present next to the project explorer.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The class which is being debugged is displayed in the debug window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144" y="329299"/>
            <a:ext cx="6968359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Debug Window:</a:t>
            </a:r>
            <a:endParaRPr lang="en-IN" sz="3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3780" y="2966783"/>
            <a:ext cx="11719034" cy="388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A </a:t>
            </a:r>
            <a:r>
              <a:rPr lang="en-IN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breakpoint is a </a:t>
            </a:r>
            <a:r>
              <a:rPr lang="en-IN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point where the execution of the program is halted </a:t>
            </a:r>
            <a:r>
              <a:rPr lang="en-IN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when the program is in </a:t>
            </a:r>
            <a:r>
              <a:rPr lang="en-IN" dirty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debug mode</a:t>
            </a:r>
            <a:r>
              <a:rPr lang="en-IN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3780" y="4472906"/>
            <a:ext cx="9564413" cy="388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To </a:t>
            </a:r>
            <a:r>
              <a:rPr lang="en-IN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take </a:t>
            </a:r>
            <a:r>
              <a:rPr lang="en-IN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manual control of a program at the time of debugging</a:t>
            </a:r>
            <a:r>
              <a:rPr lang="en-IN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, we need </a:t>
            </a:r>
            <a:r>
              <a:rPr lang="en-IN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breakpoint.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47144" y="2025519"/>
            <a:ext cx="6968359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Breakpoint:</a:t>
            </a:r>
            <a:endParaRPr lang="en-IN" sz="3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144" y="3637908"/>
            <a:ext cx="6968359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Why Breakpoint?</a:t>
            </a:r>
            <a:endParaRPr lang="en-IN" sz="3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</p:txBody>
      </p:sp>
    </p:spTree>
    <p:extLst>
      <p:ext uri="{BB962C8B-B14F-4D97-AF65-F5344CB8AC3E}">
        <p14:creationId xmlns:p14="http://schemas.microsoft.com/office/powerpoint/2010/main" val="22291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372" y="974145"/>
            <a:ext cx="11256580" cy="1380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To define a breakpoint in a piece of code, </a:t>
            </a:r>
            <a:r>
              <a:rPr lang="en-IN" dirty="0" smtClean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right click on the left margin of the line in editor and choose Toggle breakpoint.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Breakpoint is also defined by </a:t>
            </a:r>
            <a:r>
              <a:rPr lang="en-IN" dirty="0" smtClean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double clicking on the left margin of the line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Shortcut Key-&gt; </a:t>
            </a:r>
            <a:r>
              <a:rPr lang="en-IN" dirty="0" err="1" smtClean="0">
                <a:solidFill>
                  <a:schemeClr val="accent1"/>
                </a:solidFill>
              </a:rPr>
              <a:t>Ctrl+Shift+B</a:t>
            </a:r>
            <a:endParaRPr lang="en-IN" dirty="0">
              <a:solidFill>
                <a:schemeClr val="accent1"/>
              </a:solidFill>
              <a:ea typeface="Calibri" panose="020F0502020204030204" pitchFamily="34" charset="0"/>
              <a:cs typeface="Lath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59" y="315310"/>
            <a:ext cx="798786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360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How to define a breakpoint?</a:t>
            </a:r>
            <a:endParaRPr lang="en-IN" sz="3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3583"/>
          <a:stretch/>
        </p:blipFill>
        <p:spPr>
          <a:xfrm>
            <a:off x="3583716" y="2109093"/>
            <a:ext cx="4835069" cy="460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4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5724" y="357351"/>
            <a:ext cx="7977351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 </a:t>
            </a: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When the </a:t>
            </a:r>
            <a:r>
              <a:rPr lang="en-IN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program execution reaches the breakpoint, the program execution gets halted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.</a:t>
            </a: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Breakpoints view </a:t>
            </a:r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allows us to delete and deactivate the breakpoints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All breakpoints can be enabled/disabled using </a:t>
            </a:r>
            <a:r>
              <a:rPr lang="en-IN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Skip All Breakpoints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Latha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4" t="9086" r="20578" b="37384"/>
          <a:stretch/>
        </p:blipFill>
        <p:spPr>
          <a:xfrm>
            <a:off x="1754589" y="2627586"/>
            <a:ext cx="7294818" cy="279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0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387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Latha</vt:lpstr>
      <vt:lpstr>Wingdings</vt:lpstr>
      <vt:lpstr>Office Theme</vt:lpstr>
      <vt:lpstr>Debugging in Eclipse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in Eclipse</dc:title>
  <dc:creator>Surya Karuppusamy</dc:creator>
  <cp:lastModifiedBy>Surya Karuppusamy</cp:lastModifiedBy>
  <cp:revision>9</cp:revision>
  <dcterms:created xsi:type="dcterms:W3CDTF">2022-04-05T09:19:34Z</dcterms:created>
  <dcterms:modified xsi:type="dcterms:W3CDTF">2022-04-05T12:12:22Z</dcterms:modified>
</cp:coreProperties>
</file>