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9/9/2024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9/9/2024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9/9/2024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9/9/2024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9/9/2024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9/9/2024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9/9/2024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9/9/2024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9/9/2024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9/9/2024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9/9/2024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9/9/2024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9/9/2024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1689150" y="2897785"/>
            <a:ext cx="8138727" cy="236220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US">
                <a:latin typeface="Copperplate Gothic Bold" panose="020E0507020206020404" pitchFamily="34" charset="0"/>
                <a:ea typeface="Berlin Sans FB Demi" panose="02000000000000000000" pitchFamily="2" charset="0"/>
              </a:rPr>
              <a:t>:</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S</a:t>
            </a:r>
            <a:r>
              <a:rPr dirty="0" sz="2400" lang="en-US">
                <a:latin typeface="Copperplate Gothic Bold" panose="020E0507020206020404" pitchFamily="34" charset="0"/>
                <a:ea typeface="Berlin Sans FB Demi" panose="02000000000000000000" pitchFamily="2" charset="0"/>
              </a:rPr>
              <a:t>U</a:t>
            </a:r>
            <a:r>
              <a:rPr dirty="0" sz="2400" lang="en-US">
                <a:latin typeface="Copperplate Gothic Bold" panose="020E0507020206020404" pitchFamily="34" charset="0"/>
                <a:ea typeface="Berlin Sans FB Demi" panose="02000000000000000000" pitchFamily="2" charset="0"/>
              </a:rPr>
              <a:t>R</a:t>
            </a:r>
            <a:r>
              <a:rPr dirty="0" sz="2400" lang="en-US">
                <a:latin typeface="Copperplate Gothic Bold" panose="020E0507020206020404" pitchFamily="34" charset="0"/>
                <a:ea typeface="Berlin Sans FB Demi" panose="02000000000000000000" pitchFamily="2" charset="0"/>
              </a:rPr>
              <a:t>Y</a:t>
            </a:r>
            <a:r>
              <a:rPr dirty="0" sz="2400" lang="en-US">
                <a:latin typeface="Copperplate Gothic Bold" panose="020E0507020206020404" pitchFamily="34" charset="0"/>
                <a:ea typeface="Berlin Sans FB Demi" panose="02000000000000000000" pitchFamily="2" charset="0"/>
              </a:rPr>
              <a:t>A</a:t>
            </a:r>
            <a:r>
              <a:rPr dirty="0" sz="2400" lang="en-US">
                <a:latin typeface="Copperplate Gothic Bold" panose="020E0507020206020404" pitchFamily="34" charset="0"/>
                <a:ea typeface="Berlin Sans FB Demi" panose="02000000000000000000" pitchFamily="2" charset="0"/>
              </a:rPr>
              <a:t>PRAKASH </a:t>
            </a:r>
            <a:r>
              <a:rPr dirty="0" sz="2400" lang="en-US">
                <a:latin typeface="Copperplate Gothic Bold" panose="020E0507020206020404" pitchFamily="34" charset="0"/>
                <a:ea typeface="Berlin Sans FB Demi" panose="02000000000000000000" pitchFamily="2" charset="0"/>
              </a:rPr>
              <a:t>R</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a:t>
            </a:r>
            <a:r>
              <a:rPr dirty="0" sz="2400" lang="en-US">
                <a:latin typeface="Copperplate Gothic Bold" panose="020E0507020206020404" pitchFamily="34" charset="0"/>
                <a:ea typeface="Berlin Sans FB Demi" panose="02000000000000000000" pitchFamily="2" charset="0"/>
              </a:rPr>
              <a:t>3</a:t>
            </a:r>
            <a:r>
              <a:rPr dirty="0" sz="2400" lang="en-US">
                <a:latin typeface="Copperplate Gothic Bold" panose="020E0507020206020404" pitchFamily="34" charset="0"/>
                <a:ea typeface="Berlin Sans FB Demi" panose="02000000000000000000" pitchFamily="2" charset="0"/>
              </a:rPr>
              <a:t>0</a:t>
            </a:r>
            <a:r>
              <a:rPr dirty="0" sz="2400" lang="en-US">
                <a:latin typeface="Copperplate Gothic Bold" panose="020E0507020206020404" pitchFamily="34" charset="0"/>
                <a:ea typeface="Berlin Sans FB Demi" panose="02000000000000000000" pitchFamily="2" charset="0"/>
              </a:rPr>
              <a:t>3</a:t>
            </a:r>
            <a:r>
              <a:rPr dirty="0" sz="2400" lang="en-US">
                <a:latin typeface="Copperplate Gothic Bold" panose="020E0507020206020404" pitchFamily="34" charset="0"/>
                <a:ea typeface="Berlin Sans FB Demi" panose="02000000000000000000" pitchFamily="2" charset="0"/>
              </a:rPr>
              <a:t>8</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a:t>
            </a:r>
            <a:r>
              <a:rPr dirty="0" sz="2400" lang="en-US">
                <a:latin typeface="Copperplate Gothic Bold" panose="020E0507020206020404" pitchFamily="34" charset="0"/>
                <a:ea typeface="Berlin Sans FB Demi" panose="02000000000000000000" pitchFamily="2" charset="0"/>
              </a:rPr>
              <a:t>D</a:t>
            </a:r>
            <a:r>
              <a:rPr dirty="0" sz="2400" lang="en-IN">
                <a:latin typeface="Copperplate Gothic Bold" panose="020E0507020206020404" pitchFamily="34" charset="0"/>
                <a:ea typeface="Berlin Sans FB Demi" panose="02000000000000000000" pitchFamily="2" charset="0"/>
              </a:rPr>
              <a:t>”</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810614"/>
            <a:ext cx="10396882" cy="9023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502212"/>
            <a:ext cx="6196648" cy="458216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84810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601918"/>
            <a:ext cx="7571765" cy="28473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791528"/>
            <a:ext cx="5263515" cy="7150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3840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87274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0599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Manikandan D</cp:lastModifiedBy>
  <dcterms:created xsi:type="dcterms:W3CDTF">2024-03-27T19:07:22Z</dcterms:created>
  <dcterms:modified xsi:type="dcterms:W3CDTF">2024-09-10T16:56:59Z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f25b774ce0ca4dbea2f604a586d79da0</vt:lpwstr>
  </property>
</Properties>
</file>