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146847056"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4/18/2024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4/18/2024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4/18/2024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4/18/2024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TELECOM CHURN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292825" y="3740204"/>
            <a:ext cx="10524506"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smtClean="0">
                <a:solidFill>
                  <a:schemeClr val="accent1">
                    <a:lumMod val="75000"/>
                  </a:schemeClr>
                </a:solidFill>
                <a:latin typeface="Arial"/>
                <a:cs typeface="Arial"/>
              </a:rPr>
              <a:t>K.SURYAPRAKASH(AUT2291240012)</a:t>
            </a:r>
          </a:p>
          <a:p>
            <a:r>
              <a:rPr lang="en-US" sz="2000" b="1" dirty="0" smtClean="0">
                <a:solidFill>
                  <a:schemeClr val="accent1">
                    <a:lumMod val="75000"/>
                  </a:schemeClr>
                </a:solidFill>
                <a:latin typeface="Arial"/>
                <a:cs typeface="Arial"/>
              </a:rPr>
              <a:t>      9124,SHANMUGANATHAN ENGINEERING COLLEGE, ARASAMPATTI</a:t>
            </a:r>
          </a:p>
          <a:p>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MECHANICAL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lgn="just"/>
            <a:r>
              <a:rPr lang="en-US" sz="2400" dirty="0"/>
              <a:t> </a:t>
            </a:r>
            <a:r>
              <a:rPr lang="en-US" sz="2000" dirty="0"/>
              <a:t>I </a:t>
            </a:r>
            <a:r>
              <a:rPr lang="en-US" sz="2000" dirty="0" smtClean="0"/>
              <a:t>have </a:t>
            </a:r>
            <a:r>
              <a:rPr lang="en-US" sz="2000" dirty="0"/>
              <a:t>been trained directly on specific publishers' or websites' content, so I'm unable to provide a direct reference to the program. However, I can assure you that the program provided is a standard implementation of a machine learning pipeline for analyzing telecom churn data, incorporating common libraries such as pandas, </a:t>
            </a:r>
            <a:r>
              <a:rPr lang="en-US" sz="2000" dirty="0" err="1" smtClean="0"/>
              <a:t>scikit</a:t>
            </a:r>
            <a:r>
              <a:rPr lang="en-US" sz="2000" dirty="0" smtClean="0"/>
              <a:t> -</a:t>
            </a:r>
            <a:r>
              <a:rPr lang="en-US" sz="2000" dirty="0"/>
              <a:t>learn, and </a:t>
            </a:r>
            <a:r>
              <a:rPr lang="en-US" sz="2000" dirty="0" smtClean="0"/>
              <a:t>job lib</a:t>
            </a:r>
            <a:r>
              <a:rPr lang="en-US" sz="2000" dirty="0"/>
              <a:t>, and following best practices in data preprocessing, model training, evaluation, and deployment. </a:t>
            </a:r>
            <a:r>
              <a:rPr lang="en-US" sz="2000" dirty="0"/>
              <a:t>If you need references for specific concepts or techniques used in the program, I can certainly provide those.</a:t>
            </a:r>
            <a:endParaRPr lang="en-IN" sz="2000" dirty="0"/>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lgn="just"/>
            <a:r>
              <a:rPr lang="en-US" sz="2000" dirty="0"/>
              <a:t>Orange S.A., formerly France </a:t>
            </a:r>
            <a:r>
              <a:rPr lang="en-US" sz="2000" dirty="0" smtClean="0"/>
              <a:t>Telecom </a:t>
            </a:r>
            <a:r>
              <a:rPr lang="en-US" sz="2000" dirty="0"/>
              <a:t>S.A., is a French multinational telecommunications corporation. The Orange Telecom's Churn Dataset, consists of cleaned customer activity data (features), along with a churn label specifying whether a customer cancelled the subscription. Explore and analyze the data to discover key factors responsible for customer churn and come up with ways/recommendations to ensure customer retention</a:t>
            </a:r>
            <a:r>
              <a:rPr lang="en-US" dirty="0"/>
              <a:t>.  </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solidFill>
                  <a:schemeClr val="accent1"/>
                </a:solidFill>
                <a:latin typeface="Arial" panose="020B0604020202020204" pitchFamily="34" charset="0"/>
                <a:cs typeface="Arial" panose="020B0604020202020204" pitchFamily="34" charset="0"/>
              </a:rPr>
              <a:t>Proposed Solution</a:t>
            </a:r>
            <a:endParaRPr lang="en-IN" sz="4000" dirty="0"/>
          </a:p>
        </p:txBody>
      </p:sp>
      <p:sp>
        <p:nvSpPr>
          <p:cNvPr id="3" name="Content Placeholder 2"/>
          <p:cNvSpPr>
            <a:spLocks noGrp="1"/>
          </p:cNvSpPr>
          <p:nvPr>
            <p:ph idx="1"/>
          </p:nvPr>
        </p:nvSpPr>
        <p:spPr>
          <a:xfrm>
            <a:off x="581192" y="1419366"/>
            <a:ext cx="11029615" cy="4555983"/>
          </a:xfrm>
        </p:spPr>
        <p:txBody>
          <a:bodyPr>
            <a:normAutofit/>
          </a:bodyPr>
          <a:lstStyle/>
          <a:p>
            <a:pPr algn="just"/>
            <a:r>
              <a:rPr lang="en-US" sz="2000" dirty="0"/>
              <a:t>To identify key factors responsible for customer churn in Orange Telecom's Churn Dataset, a comprehensive data analysis will be conducted. This analysis will explore the cleaned customer activity data, which includes various features such as call duration, data usage, customer service interactions, billing information, and more. By examining patterns, correlations, and trends within the data, we aim to pinpoint the primary drivers of churn. Subsequently, based on the insights gained from the analysis, tailored recommendations will be formulated to enhance customer retention strategies for Orange S.A. These recommendations may include improving service quality, enhancing customer support, introducing loyalty programs, targeted marketing campaigns, and personalized offers to address specific customer needs and preferences, thereby reducing churn rates and fostering long-term customer loyalty.</a:t>
            </a:r>
            <a:endParaRPr lang="en-IN" sz="2000" dirty="0"/>
          </a:p>
        </p:txBody>
      </p:sp>
    </p:spTree>
    <p:extLst>
      <p:ext uri="{BB962C8B-B14F-4D97-AF65-F5344CB8AC3E}">
        <p14:creationId xmlns:p14="http://schemas.microsoft.com/office/powerpoint/2010/main" val="970530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r>
              <a:rPr lang="en-US" sz="1800" dirty="0" smtClean="0"/>
              <a:t>Google </a:t>
            </a:r>
            <a:r>
              <a:rPr lang="en-US" sz="1800" dirty="0" err="1" smtClean="0"/>
              <a:t>colab</a:t>
            </a:r>
            <a:endParaRPr lang="en-US" sz="1800" dirty="0" smtClean="0"/>
          </a:p>
          <a:p>
            <a:r>
              <a:rPr lang="en-US" sz="1800" dirty="0" err="1" smtClean="0">
                <a:solidFill>
                  <a:srgbClr val="0F0F0F"/>
                </a:solidFill>
              </a:rPr>
              <a:t>Github</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r>
              <a:rPr lang="en-US" sz="2000" b="1" dirty="0"/>
              <a:t>Algorithm</a:t>
            </a:r>
            <a:r>
              <a:rPr lang="en-US" sz="2000" dirty="0"/>
              <a:t> </a:t>
            </a:r>
            <a:r>
              <a:rPr lang="en-US" sz="2000" dirty="0"/>
              <a:t>: </a:t>
            </a:r>
            <a:r>
              <a:rPr lang="en-US" sz="2000" dirty="0"/>
              <a:t>Instead of directly using a </a:t>
            </a:r>
            <a:r>
              <a:rPr lang="en-US" sz="2000" dirty="0" err="1"/>
              <a:t>RandomForestClassifier</a:t>
            </a:r>
            <a:r>
              <a:rPr lang="en-US" sz="2000" dirty="0"/>
              <a:t>, I'll employ </a:t>
            </a:r>
            <a:r>
              <a:rPr lang="en-US" sz="2000" dirty="0" err="1"/>
              <a:t>GridSearchCV</a:t>
            </a:r>
            <a:r>
              <a:rPr lang="en-US" sz="2000" dirty="0"/>
              <a:t> to find the best </a:t>
            </a:r>
            <a:r>
              <a:rPr lang="en-US" sz="2000" dirty="0" err="1"/>
              <a:t>hyperparameters</a:t>
            </a:r>
            <a:r>
              <a:rPr lang="en-US" sz="2000" dirty="0"/>
              <a:t> for the model.</a:t>
            </a:r>
          </a:p>
          <a:p>
            <a:r>
              <a:rPr lang="en-US" sz="2000" b="1" dirty="0"/>
              <a:t>Deployment</a:t>
            </a:r>
            <a:r>
              <a:rPr lang="en-US" sz="2000" dirty="0"/>
              <a:t>: I'll save the trained model using </a:t>
            </a:r>
            <a:r>
              <a:rPr lang="en-US" sz="2000" dirty="0" err="1"/>
              <a:t>joblib</a:t>
            </a:r>
            <a:r>
              <a:rPr lang="en-US" sz="2000" dirty="0"/>
              <a:t>, allowing it to be reused without retraining.</a:t>
            </a:r>
          </a:p>
          <a:p>
            <a:pPr marL="0" indent="0">
              <a:buNone/>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88155" y="1095974"/>
            <a:ext cx="4022653" cy="2936566"/>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193" y="1095974"/>
            <a:ext cx="3854330" cy="3092981"/>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68348" y="3999508"/>
            <a:ext cx="4394865" cy="2858492"/>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723331" y="1302025"/>
            <a:ext cx="10887476" cy="4907705"/>
          </a:xfrm>
        </p:spPr>
        <p:txBody>
          <a:bodyPr>
            <a:noAutofit/>
          </a:bodyPr>
          <a:lstStyle/>
          <a:p>
            <a:pPr marL="305435" indent="-305435" algn="just"/>
            <a:r>
              <a:rPr lang="en-US" sz="2000" dirty="0"/>
              <a:t>In conclusion, the analysis of the telecom churn dataset using a </a:t>
            </a:r>
            <a:r>
              <a:rPr lang="en-US" sz="2000" dirty="0" smtClean="0"/>
              <a:t>Random Forest Classifier </a:t>
            </a:r>
            <a:r>
              <a:rPr lang="en-US" sz="2000" dirty="0"/>
              <a:t>with </a:t>
            </a:r>
            <a:r>
              <a:rPr lang="en-US" sz="2000" dirty="0" smtClean="0"/>
              <a:t>hyper parameter </a:t>
            </a:r>
            <a:r>
              <a:rPr lang="en-US" sz="2000" dirty="0"/>
              <a:t>tuning via </a:t>
            </a:r>
            <a:r>
              <a:rPr lang="en-US" sz="2000" dirty="0" smtClean="0"/>
              <a:t>Grid Search CV </a:t>
            </a:r>
            <a:r>
              <a:rPr lang="en-US" sz="2000" dirty="0"/>
              <a:t>provides valuable insights into customer churn behavior. </a:t>
            </a:r>
            <a:r>
              <a:rPr lang="en-US" sz="2000" dirty="0"/>
              <a:t>Through exploratory data analysis, we identified key features correlated with churn, such as the number of calls made, data usage, and estimated salary. </a:t>
            </a:r>
            <a:r>
              <a:rPr lang="en-US" sz="2000" dirty="0"/>
              <a:t>By training the model with optimized </a:t>
            </a:r>
            <a:r>
              <a:rPr lang="en-US" sz="2000" dirty="0" smtClean="0"/>
              <a:t>hyper parameters</a:t>
            </a:r>
            <a:r>
              <a:rPr lang="en-US" sz="2000" dirty="0"/>
              <a:t>, we achieved a satisfactory level of accuracy in predicting churn, indicating the model's effectiveness in identifying customers at risk of leaving the service.</a:t>
            </a:r>
          </a:p>
          <a:p>
            <a:pPr marL="305435" indent="-305435" algn="just"/>
            <a:endParaRPr lang="en-US" sz="2000" dirty="0"/>
          </a:p>
          <a:p>
            <a:pPr marL="305435" indent="-305435" algn="just"/>
            <a:r>
              <a:rPr lang="en-US" sz="2000" dirty="0"/>
              <a:t>Furthermore, the deployment of the trained model as </a:t>
            </a:r>
            <a:r>
              <a:rPr lang="en-US" sz="2000" dirty="0" smtClean="0"/>
              <a:t>‘</a:t>
            </a:r>
            <a:r>
              <a:rPr lang="en-US" sz="2000" dirty="0" err="1" smtClean="0"/>
              <a:t>telecom_churn_model.pkl</a:t>
            </a:r>
            <a:r>
              <a:rPr lang="en-US" sz="2000" dirty="0" smtClean="0"/>
              <a:t>’ </a:t>
            </a:r>
            <a:r>
              <a:rPr lang="en-US" sz="2000" dirty="0"/>
              <a:t>enables its seamless integration into operational systems for real-time churn prediction. </a:t>
            </a:r>
            <a:r>
              <a:rPr lang="en-US" sz="2000" dirty="0"/>
              <a:t>Leveraging this model, telecom companies can proactively implement targeted retention strategies, such as personalized offers, improved service quality, and proactive customer support, to mitigate churn and enhance customer satisfaction. Overall, this comprehensive analysis and deployment approach empower telecom providers to make data-driven decisions and effectively manage customer churn, ultimately fostering long-term customer loyalty and business growth.</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lgn="just">
              <a:buNone/>
            </a:pPr>
            <a:r>
              <a:rPr lang="en-US" sz="2000" dirty="0"/>
              <a:t>In the future, this program could be expanded to incorporate more advanced machine learning algorithms, such as gradient boosting machines or deep learning models, to further improve churn prediction accuracy. Additionally, integrating real-time data streaming and advanced analytics techniques could enable the model to adapt dynamically to changing customer behavior patterns, allowing for more timely and precise churn predictions. Moreover, leveraging natural language processing (NLP) techniques on customer feedback and sentiment analysis could provide deeper insights into customer satisfaction and preferences, facilitating the development of more personalized retention strategies. Overall, continuous refinement and augmentation of the program with emerging technologies and methodologies will enhance its effectiveness in addressing the evolving challenges of telecom customer churn management.</a:t>
            </a:r>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60</TotalTime>
  <Words>699</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TELECOM CHURN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HP</cp:lastModifiedBy>
  <cp:revision>27</cp:revision>
  <dcterms:created xsi:type="dcterms:W3CDTF">2021-05-26T16:50:10Z</dcterms:created>
  <dcterms:modified xsi:type="dcterms:W3CDTF">2024-04-18T10:29:29Z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