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Prakash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altLang="en-IN" sz="2400" lang="en-US" smtClean="0"/>
              <a:t>3</a:t>
            </a:r>
            <a:r>
              <a:rPr altLang="en-IN" sz="2400" lang="en-US" smtClean="0"/>
              <a:t>0</a:t>
            </a:r>
            <a:r>
              <a:rPr altLang="en-IN" sz="2400" lang="en-US" smtClean="0"/>
              <a:t>7</a:t>
            </a:r>
            <a:r>
              <a:rPr sz="2400" lang="en-US" smtClean="0"/>
              <a:t>(</a:t>
            </a:r>
            <a:r>
              <a:rPr altLang="en-IN" sz="2400" lang="en-US" smtClean="0"/>
              <a:t>F8595E468F94F9788FD49D12216CBE23</a:t>
            </a:r>
            <a:r>
              <a:rPr altLang="en-IN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158741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2918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714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026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2024-09-30T07:38:47Z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e1180e31a47d4872ae60bbc894441de7</vt:lpwstr>
  </property>
</Properties>
</file>