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sldIdLst>
    <p:sldId id="256" r:id="rId2"/>
    <p:sldId id="263" r:id="rId3"/>
    <p:sldId id="264" r:id="rId4"/>
    <p:sldId id="259" r:id="rId5"/>
    <p:sldId id="262" r:id="rId6"/>
    <p:sldId id="257"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B7FF7-AB84-4FB6-82FD-D65019FB411D}" v="610" dt="2024-01-29T11:30:15.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1/29/2024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313538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1/29/2024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67520244"/>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1/29/2024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286335599"/>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1/29/2024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22008807"/>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1/29/2024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17450570"/>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1/29/2024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46100239"/>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1/29/2024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817458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1/29/2024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19204408"/>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1/29/2024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35591202"/>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1/29/2024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31908184"/>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1/29/2024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6967615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1/29/2024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50744279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3502731" y="1542402"/>
            <a:ext cx="5186842" cy="2387918"/>
          </a:xfrm>
        </p:spPr>
        <p:txBody>
          <a:bodyPr anchor="b">
            <a:normAutofit/>
          </a:bodyPr>
          <a:lstStyle/>
          <a:p>
            <a:r>
              <a:rPr lang="en-US" sz="5200" b="1" dirty="0">
                <a:latin typeface="Aptos Display"/>
              </a:rPr>
              <a:t>MAVEN</a:t>
            </a:r>
          </a:p>
        </p:txBody>
      </p:sp>
      <p:sp>
        <p:nvSpPr>
          <p:cNvPr id="3" name="Subtitle 2"/>
          <p:cNvSpPr>
            <a:spLocks noGrp="1"/>
          </p:cNvSpPr>
          <p:nvPr>
            <p:ph type="subTitle" idx="1"/>
          </p:nvPr>
        </p:nvSpPr>
        <p:spPr>
          <a:xfrm>
            <a:off x="7125229" y="3627777"/>
            <a:ext cx="4397279" cy="667702"/>
          </a:xfrm>
        </p:spPr>
        <p:txBody>
          <a:bodyPr>
            <a:normAutofit/>
          </a:bodyPr>
          <a:lstStyle/>
          <a:p>
            <a:r>
              <a:rPr lang="en-US" sz="2000" b="1" dirty="0"/>
              <a:t>By </a:t>
            </a:r>
            <a:r>
              <a:rPr lang="en-US" sz="2000" b="1" dirty="0" err="1"/>
              <a:t>surya</a:t>
            </a:r>
            <a:r>
              <a:rPr lang="en-US" sz="2000" b="1" dirty="0"/>
              <a:t> and </a:t>
            </a:r>
            <a:r>
              <a:rPr lang="en-US" sz="2000" b="1" dirty="0" err="1"/>
              <a:t>haritha</a:t>
            </a:r>
            <a:endParaRPr lang="en-US" sz="2000" b="1" dirty="0"/>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BBE-DDA3-9A52-D2A9-01D0F4A7DAEB}"/>
              </a:ext>
            </a:extLst>
          </p:cNvPr>
          <p:cNvSpPr>
            <a:spLocks noGrp="1"/>
          </p:cNvSpPr>
          <p:nvPr>
            <p:ph type="title"/>
          </p:nvPr>
        </p:nvSpPr>
        <p:spPr>
          <a:xfrm>
            <a:off x="799221" y="1278358"/>
            <a:ext cx="10449784" cy="1265928"/>
          </a:xfrm>
        </p:spPr>
        <p:txBody>
          <a:bodyPr/>
          <a:lstStyle/>
          <a:p>
            <a:r>
              <a:rPr lang="en-US" b="1" dirty="0"/>
              <a:t>INDEX:</a:t>
            </a:r>
            <a:br>
              <a:rPr lang="en-US" dirty="0"/>
            </a:br>
            <a:endParaRPr lang="en-US" dirty="0"/>
          </a:p>
        </p:txBody>
      </p:sp>
      <p:sp>
        <p:nvSpPr>
          <p:cNvPr id="3" name="Content Placeholder 2">
            <a:extLst>
              <a:ext uri="{FF2B5EF4-FFF2-40B4-BE49-F238E27FC236}">
                <a16:creationId xmlns:a16="http://schemas.microsoft.com/office/drawing/2014/main" id="{E976FC63-BCEC-F5BC-4B9A-F0042EDBB133}"/>
              </a:ext>
            </a:extLst>
          </p:cNvPr>
          <p:cNvSpPr>
            <a:spLocks noGrp="1"/>
          </p:cNvSpPr>
          <p:nvPr>
            <p:ph idx="1"/>
          </p:nvPr>
        </p:nvSpPr>
        <p:spPr>
          <a:xfrm>
            <a:off x="877824" y="2157984"/>
            <a:ext cx="10442448" cy="3343103"/>
          </a:xfrm>
        </p:spPr>
        <p:txBody>
          <a:bodyPr vert="horz" lIns="91440" tIns="45720" rIns="91440" bIns="45720" rtlCol="0" anchor="t">
            <a:normAutofit/>
          </a:bodyPr>
          <a:lstStyle/>
          <a:p>
            <a:r>
              <a:rPr lang="en-US" sz="2800" b="1" dirty="0"/>
              <a:t>WHAT IS MAVEN?</a:t>
            </a:r>
          </a:p>
          <a:p>
            <a:r>
              <a:rPr lang="en-US" sz="2800" b="1" dirty="0"/>
              <a:t>MAVEN LIFE CYCLE</a:t>
            </a:r>
          </a:p>
          <a:p>
            <a:r>
              <a:rPr lang="en-US" sz="2800" b="1" dirty="0"/>
              <a:t>PHASES OF MAVEN</a:t>
            </a:r>
          </a:p>
          <a:p>
            <a:r>
              <a:rPr lang="en-US" sz="2800" b="1" dirty="0"/>
              <a:t>GOALS OF MAVEN</a:t>
            </a:r>
          </a:p>
          <a:p>
            <a:r>
              <a:rPr lang="en-US" sz="2800" b="1" dirty="0"/>
              <a:t>ADVANTAGES OF MAVEN</a:t>
            </a:r>
          </a:p>
          <a:p>
            <a:endParaRPr lang="en-US" dirty="0"/>
          </a:p>
        </p:txBody>
      </p:sp>
    </p:spTree>
    <p:extLst>
      <p:ext uri="{BB962C8B-B14F-4D97-AF65-F5344CB8AC3E}">
        <p14:creationId xmlns:p14="http://schemas.microsoft.com/office/powerpoint/2010/main" val="252859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1F4-932A-E106-0E91-F88870294584}"/>
              </a:ext>
            </a:extLst>
          </p:cNvPr>
          <p:cNvSpPr>
            <a:spLocks noGrp="1"/>
          </p:cNvSpPr>
          <p:nvPr>
            <p:ph type="title"/>
          </p:nvPr>
        </p:nvSpPr>
        <p:spPr/>
        <p:txBody>
          <a:bodyPr/>
          <a:lstStyle/>
          <a:p>
            <a:r>
              <a:rPr lang="en-US" b="1" dirty="0"/>
              <a:t>WHAT IS MAVEN?</a:t>
            </a:r>
          </a:p>
        </p:txBody>
      </p:sp>
      <p:sp>
        <p:nvSpPr>
          <p:cNvPr id="3" name="Content Placeholder 2">
            <a:extLst>
              <a:ext uri="{FF2B5EF4-FFF2-40B4-BE49-F238E27FC236}">
                <a16:creationId xmlns:a16="http://schemas.microsoft.com/office/drawing/2014/main" id="{ABEA7C40-FB73-0472-9166-2EDBC100278B}"/>
              </a:ext>
            </a:extLst>
          </p:cNvPr>
          <p:cNvSpPr>
            <a:spLocks noGrp="1"/>
          </p:cNvSpPr>
          <p:nvPr>
            <p:ph idx="1"/>
          </p:nvPr>
        </p:nvSpPr>
        <p:spPr/>
        <p:txBody>
          <a:bodyPr vert="horz" lIns="91440" tIns="45720" rIns="91440" bIns="45720" rtlCol="0" anchor="t">
            <a:normAutofit/>
          </a:bodyPr>
          <a:lstStyle/>
          <a:p>
            <a:pPr algn="just"/>
            <a:r>
              <a:rPr lang="en-US" sz="2800" dirty="0">
                <a:solidFill>
                  <a:srgbClr val="333333"/>
                </a:solidFill>
                <a:ea typeface="+mn-lt"/>
                <a:cs typeface="+mn-lt"/>
              </a:rPr>
              <a:t>Maven is like a project manager for software development. It organizes the project’s structure, tracks dependencies (like materials and tools), and handles the build process. Maven coordinates the compilation, testing, and packaging of your code. It saves time by automatically resolving dependencies from repositories</a:t>
            </a:r>
            <a:endParaRPr lang="en-US" sz="2800" dirty="0"/>
          </a:p>
        </p:txBody>
      </p:sp>
    </p:spTree>
    <p:extLst>
      <p:ext uri="{BB962C8B-B14F-4D97-AF65-F5344CB8AC3E}">
        <p14:creationId xmlns:p14="http://schemas.microsoft.com/office/powerpoint/2010/main" val="41174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CD8B23-CB60-0900-6692-732449D3B7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36B63E-36B4-87AE-E3A0-A27711C93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30310E-275D-C80C-84AB-07BEF3797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6863B96C-8E22-350E-F1C5-A1071570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097D1B5-8C9D-8A02-1D0B-8E552869D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29A53225-513E-F391-0EB3-3750E511D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22CB0FA-DA03-5AC3-CCFD-D0E395A10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23785A27-5F44-1A98-DBEF-D52D26FC4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CC9C588C-E54A-67FE-D41F-4C16E7DD9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4430B780-3B47-9ECB-D6FD-9B86E51B7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A9642E6-572A-00E0-3B9A-C5DADACD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A23D167D-5BA8-8E38-4FE4-CF57B9A8A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3" name="Group 22">
            <a:extLst>
              <a:ext uri="{FF2B5EF4-FFF2-40B4-BE49-F238E27FC236}">
                <a16:creationId xmlns:a16="http://schemas.microsoft.com/office/drawing/2014/main" id="{D3C24919-2D53-E378-65E3-310789B3B5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FB607D41-01DA-E9D0-40D1-5461A6D9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05B9628-48F0-E86B-6EB5-4649D5390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2F417F6-25A4-BDFE-A167-DA3B9D492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98599F41-DB19-9FEE-7938-594F4393E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F2CE63ED-710E-46EA-858F-53647D8413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28A8BA6D-203E-CD5C-03BA-F0E203F3F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4AFD08A-7B25-D3E5-9EE4-83C034C66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38DE7E0-58A9-2279-B02C-BF778CDB9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D43832C4-6ABD-8E39-F41C-3ADBDA596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7A58BF92-FEE5-1835-58C9-7D4CC9645446}"/>
              </a:ext>
            </a:extLst>
          </p:cNvPr>
          <p:cNvSpPr>
            <a:spLocks noGrp="1"/>
          </p:cNvSpPr>
          <p:nvPr>
            <p:ph type="ctrTitle"/>
          </p:nvPr>
        </p:nvSpPr>
        <p:spPr/>
        <p:txBody>
          <a:bodyPr>
            <a:normAutofit fontScale="90000"/>
          </a:bodyPr>
          <a:lstStyle/>
          <a:p>
            <a:pPr algn="l"/>
            <a:r>
              <a:rPr lang="en-US" b="1" dirty="0"/>
              <a:t>MAVEN LIFE CYCLE:</a:t>
            </a:r>
            <a:br>
              <a:rPr lang="en-US" dirty="0"/>
            </a:br>
            <a:br>
              <a:rPr lang="en-US" dirty="0"/>
            </a:br>
            <a:r>
              <a:rPr lang="en-US" sz="2400" dirty="0">
                <a:solidFill>
                  <a:srgbClr val="000000"/>
                </a:solidFill>
                <a:latin typeface="Aptos Display"/>
                <a:ea typeface="+mj-lt"/>
                <a:cs typeface="+mj-lt"/>
              </a:rPr>
              <a:t>The Maven build follows a specific lifecycle to deploy and distribute the target project.</a:t>
            </a:r>
            <a:endParaRPr lang="en-US" sz="2400">
              <a:latin typeface="Aptos Display"/>
            </a:endParaRPr>
          </a:p>
          <a:p>
            <a:pPr algn="l"/>
            <a:r>
              <a:rPr lang="en-US" sz="2400" dirty="0">
                <a:solidFill>
                  <a:srgbClr val="000000"/>
                </a:solidFill>
                <a:latin typeface="Aptos Display"/>
                <a:ea typeface="+mj-lt"/>
                <a:cs typeface="+mj-lt"/>
              </a:rPr>
              <a:t>There are three built-in lifecycles:</a:t>
            </a:r>
            <a:endParaRPr lang="en-US" sz="2400" dirty="0">
              <a:latin typeface="Aptos Display"/>
            </a:endParaRPr>
          </a:p>
          <a:p>
            <a:pPr algn="l"/>
            <a:endParaRPr lang="en-US" sz="2000" dirty="0">
              <a:solidFill>
                <a:srgbClr val="35403A"/>
              </a:solidFill>
              <a:latin typeface="Aptos Display"/>
            </a:endParaRPr>
          </a:p>
        </p:txBody>
      </p:sp>
      <p:pic>
        <p:nvPicPr>
          <p:cNvPr id="6" name="Picture 5" descr="A diagram of a lifecycle&#10;&#10;Description automatically generated">
            <a:extLst>
              <a:ext uri="{FF2B5EF4-FFF2-40B4-BE49-F238E27FC236}">
                <a16:creationId xmlns:a16="http://schemas.microsoft.com/office/drawing/2014/main" id="{0A54EF0E-DFD3-741F-8CA4-7AAE9F6023B3}"/>
              </a:ext>
            </a:extLst>
          </p:cNvPr>
          <p:cNvPicPr>
            <a:picLocks noChangeAspect="1"/>
          </p:cNvPicPr>
          <p:nvPr/>
        </p:nvPicPr>
        <p:blipFill>
          <a:blip r:embed="rId2"/>
          <a:stretch>
            <a:fillRect/>
          </a:stretch>
        </p:blipFill>
        <p:spPr>
          <a:xfrm>
            <a:off x="1503872" y="3250002"/>
            <a:ext cx="8839200" cy="2514600"/>
          </a:xfrm>
          <a:prstGeom prst="rect">
            <a:avLst/>
          </a:prstGeom>
        </p:spPr>
      </p:pic>
    </p:spTree>
    <p:extLst>
      <p:ext uri="{BB962C8B-B14F-4D97-AF65-F5344CB8AC3E}">
        <p14:creationId xmlns:p14="http://schemas.microsoft.com/office/powerpoint/2010/main" val="254105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EF46-CDD0-0C01-A32B-989F5E8CB825}"/>
              </a:ext>
            </a:extLst>
          </p:cNvPr>
          <p:cNvSpPr>
            <a:spLocks noGrp="1"/>
          </p:cNvSpPr>
          <p:nvPr>
            <p:ph type="title"/>
          </p:nvPr>
        </p:nvSpPr>
        <p:spPr>
          <a:xfrm>
            <a:off x="655448" y="2615452"/>
            <a:ext cx="4267520" cy="964004"/>
          </a:xfrm>
        </p:spPr>
        <p:txBody>
          <a:bodyPr>
            <a:normAutofit fontScale="90000"/>
          </a:bodyPr>
          <a:lstStyle/>
          <a:p>
            <a:r>
              <a:rPr lang="en-US" b="1" dirty="0"/>
              <a:t>PHASES OF MAVEN: </a:t>
            </a:r>
          </a:p>
        </p:txBody>
      </p:sp>
      <p:pic>
        <p:nvPicPr>
          <p:cNvPr id="7" name="Content Placeholder 6" descr="A screen shot of a computer&#10;&#10;Description automatically generated">
            <a:extLst>
              <a:ext uri="{FF2B5EF4-FFF2-40B4-BE49-F238E27FC236}">
                <a16:creationId xmlns:a16="http://schemas.microsoft.com/office/drawing/2014/main" id="{DA91865D-5A98-40CE-B82D-479D7C02F4DF}"/>
              </a:ext>
            </a:extLst>
          </p:cNvPr>
          <p:cNvPicPr>
            <a:picLocks noGrp="1" noChangeAspect="1"/>
          </p:cNvPicPr>
          <p:nvPr>
            <p:ph idx="1"/>
          </p:nvPr>
        </p:nvPicPr>
        <p:blipFill rotWithShape="1">
          <a:blip r:embed="rId2"/>
          <a:srcRect b="-12876"/>
          <a:stretch/>
        </p:blipFill>
        <p:spPr>
          <a:xfrm>
            <a:off x="6149908" y="1542367"/>
            <a:ext cx="4168355" cy="4632149"/>
          </a:xfrm>
        </p:spPr>
      </p:pic>
    </p:spTree>
    <p:extLst>
      <p:ext uri="{BB962C8B-B14F-4D97-AF65-F5344CB8AC3E}">
        <p14:creationId xmlns:p14="http://schemas.microsoft.com/office/powerpoint/2010/main" val="25280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5CDA-88E2-4C66-C4DA-A9C7330AB1EA}"/>
              </a:ext>
            </a:extLst>
          </p:cNvPr>
          <p:cNvSpPr>
            <a:spLocks noGrp="1"/>
          </p:cNvSpPr>
          <p:nvPr>
            <p:ph type="title"/>
          </p:nvPr>
        </p:nvSpPr>
        <p:spPr/>
        <p:txBody>
          <a:bodyPr>
            <a:normAutofit/>
          </a:bodyPr>
          <a:lstStyle/>
          <a:p>
            <a:r>
              <a:rPr lang="en-US" b="1" dirty="0"/>
              <a:t>GOALS OF MAVEN: </a:t>
            </a:r>
          </a:p>
        </p:txBody>
      </p:sp>
      <p:pic>
        <p:nvPicPr>
          <p:cNvPr id="10" name="Picture 9">
            <a:extLst>
              <a:ext uri="{FF2B5EF4-FFF2-40B4-BE49-F238E27FC236}">
                <a16:creationId xmlns:a16="http://schemas.microsoft.com/office/drawing/2014/main" id="{444C5E5E-7CE9-A9C6-6319-614112AD865C}"/>
              </a:ext>
            </a:extLst>
          </p:cNvPr>
          <p:cNvPicPr>
            <a:picLocks noChangeAspect="1"/>
          </p:cNvPicPr>
          <p:nvPr/>
        </p:nvPicPr>
        <p:blipFill>
          <a:blip r:embed="rId2"/>
          <a:stretch>
            <a:fillRect/>
          </a:stretch>
        </p:blipFill>
        <p:spPr>
          <a:xfrm>
            <a:off x="6688077" y="1855758"/>
            <a:ext cx="5256903" cy="4066636"/>
          </a:xfrm>
          <a:prstGeom prst="rect">
            <a:avLst/>
          </a:prstGeom>
        </p:spPr>
      </p:pic>
      <p:sp>
        <p:nvSpPr>
          <p:cNvPr id="13" name="TextBox 12">
            <a:extLst>
              <a:ext uri="{FF2B5EF4-FFF2-40B4-BE49-F238E27FC236}">
                <a16:creationId xmlns:a16="http://schemas.microsoft.com/office/drawing/2014/main" id="{9D84AECC-E35E-CDBD-5BB9-745B168AB381}"/>
              </a:ext>
            </a:extLst>
          </p:cNvPr>
          <p:cNvSpPr txBox="1"/>
          <p:nvPr/>
        </p:nvSpPr>
        <p:spPr>
          <a:xfrm flipH="1">
            <a:off x="580846" y="3020793"/>
            <a:ext cx="609887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A build phase is made up of a set of goals. Maven goals represent a specific task that contributes to the building and managing of a project. Sometimes, a maven goal is not bound to a build phase. We can execute these goals through the command line.</a:t>
            </a:r>
            <a:endParaRPr lang="en-US"/>
          </a:p>
        </p:txBody>
      </p:sp>
    </p:spTree>
    <p:extLst>
      <p:ext uri="{BB962C8B-B14F-4D97-AF65-F5344CB8AC3E}">
        <p14:creationId xmlns:p14="http://schemas.microsoft.com/office/powerpoint/2010/main" val="398266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9E9A-04BA-612B-A2AE-8BF1BFACC410}"/>
              </a:ext>
            </a:extLst>
          </p:cNvPr>
          <p:cNvSpPr>
            <a:spLocks noGrp="1"/>
          </p:cNvSpPr>
          <p:nvPr>
            <p:ph type="title"/>
          </p:nvPr>
        </p:nvSpPr>
        <p:spPr/>
        <p:txBody>
          <a:bodyPr/>
          <a:lstStyle/>
          <a:p>
            <a:r>
              <a:rPr lang="en-US" b="1" dirty="0"/>
              <a:t>ADVANTAGES OF MAVEN:</a:t>
            </a:r>
          </a:p>
        </p:txBody>
      </p:sp>
      <p:sp>
        <p:nvSpPr>
          <p:cNvPr id="3" name="Content Placeholder 2">
            <a:extLst>
              <a:ext uri="{FF2B5EF4-FFF2-40B4-BE49-F238E27FC236}">
                <a16:creationId xmlns:a16="http://schemas.microsoft.com/office/drawing/2014/main" id="{10A11127-291B-45CC-DA39-25AA5CEDCA7A}"/>
              </a:ext>
            </a:extLst>
          </p:cNvPr>
          <p:cNvSpPr>
            <a:spLocks noGrp="1"/>
          </p:cNvSpPr>
          <p:nvPr>
            <p:ph idx="1"/>
          </p:nvPr>
        </p:nvSpPr>
        <p:spPr/>
        <p:txBody>
          <a:bodyPr vert="horz" lIns="91440" tIns="45720" rIns="91440" bIns="45720" rtlCol="0" anchor="t">
            <a:normAutofit/>
          </a:bodyPr>
          <a:lstStyle/>
          <a:p>
            <a:r>
              <a:rPr lang="en-US" sz="2800" b="1">
                <a:solidFill>
                  <a:srgbClr val="2C2C2C"/>
                </a:solidFill>
                <a:ea typeface="+mn-lt"/>
                <a:cs typeface="+mn-lt"/>
              </a:rPr>
              <a:t>Standardized build process</a:t>
            </a:r>
            <a:endParaRPr lang="en-US" sz="2800" b="1" dirty="0">
              <a:solidFill>
                <a:srgbClr val="2C2C2C"/>
              </a:solidFill>
              <a:ea typeface="+mn-lt"/>
              <a:cs typeface="+mn-lt"/>
            </a:endParaRPr>
          </a:p>
          <a:p>
            <a:r>
              <a:rPr lang="en-US" sz="2800" b="1" dirty="0">
                <a:solidFill>
                  <a:srgbClr val="2C2C2C"/>
                </a:solidFill>
                <a:ea typeface="+mn-lt"/>
                <a:cs typeface="+mn-lt"/>
              </a:rPr>
              <a:t>Dependency management</a:t>
            </a:r>
            <a:r>
              <a:rPr lang="en-US" sz="2800" dirty="0">
                <a:solidFill>
                  <a:srgbClr val="2C2C2C"/>
                </a:solidFill>
                <a:ea typeface="+mn-lt"/>
                <a:cs typeface="+mn-lt"/>
              </a:rPr>
              <a:t> </a:t>
            </a:r>
          </a:p>
          <a:p>
            <a:r>
              <a:rPr lang="en-US" sz="2800" b="1" dirty="0">
                <a:solidFill>
                  <a:srgbClr val="2C2C2C"/>
                </a:solidFill>
                <a:ea typeface="+mn-lt"/>
                <a:cs typeface="+mn-lt"/>
              </a:rPr>
              <a:t>Project lifecycle framework</a:t>
            </a:r>
            <a:r>
              <a:rPr lang="en-US" sz="2800" dirty="0">
                <a:solidFill>
                  <a:srgbClr val="2C2C2C"/>
                </a:solidFill>
                <a:ea typeface="+mn-lt"/>
                <a:cs typeface="+mn-lt"/>
              </a:rPr>
              <a:t> </a:t>
            </a:r>
            <a:endParaRPr lang="en-US" sz="2800" dirty="0">
              <a:solidFill>
                <a:srgbClr val="35403A"/>
              </a:solidFill>
              <a:ea typeface="+mn-lt"/>
              <a:cs typeface="+mn-lt"/>
            </a:endParaRPr>
          </a:p>
          <a:p>
            <a:r>
              <a:rPr lang="en-US" sz="2800" b="1" dirty="0">
                <a:solidFill>
                  <a:srgbClr val="2C2C2C"/>
                </a:solidFill>
                <a:ea typeface="+mn-lt"/>
                <a:cs typeface="+mn-lt"/>
              </a:rPr>
              <a:t>Extensible with plugins</a:t>
            </a:r>
            <a:r>
              <a:rPr lang="en-US" sz="2800" dirty="0">
                <a:solidFill>
                  <a:srgbClr val="2C2C2C"/>
                </a:solidFill>
                <a:ea typeface="+mn-lt"/>
                <a:cs typeface="+mn-lt"/>
              </a:rPr>
              <a:t> </a:t>
            </a:r>
            <a:endParaRPr lang="en-US" sz="2800" dirty="0">
              <a:solidFill>
                <a:srgbClr val="35403A"/>
              </a:solidFill>
              <a:ea typeface="+mn-lt"/>
              <a:cs typeface="+mn-lt"/>
            </a:endParaRPr>
          </a:p>
          <a:p>
            <a:r>
              <a:rPr lang="en-US" sz="2800" b="1">
                <a:solidFill>
                  <a:srgbClr val="2C2C2C"/>
                </a:solidFill>
                <a:ea typeface="+mn-lt"/>
                <a:cs typeface="+mn-lt"/>
              </a:rPr>
              <a:t>Central repository system</a:t>
            </a:r>
            <a:r>
              <a:rPr lang="en-US" sz="2800" dirty="0">
                <a:solidFill>
                  <a:srgbClr val="2C2C2C"/>
                </a:solidFill>
                <a:ea typeface="+mn-lt"/>
                <a:cs typeface="+mn-lt"/>
              </a:rPr>
              <a:t> </a:t>
            </a:r>
            <a:endParaRPr lang="en-US" sz="2800" dirty="0">
              <a:solidFill>
                <a:srgbClr val="2C2C2C"/>
              </a:solidFill>
            </a:endParaRPr>
          </a:p>
        </p:txBody>
      </p:sp>
    </p:spTree>
    <p:extLst>
      <p:ext uri="{BB962C8B-B14F-4D97-AF65-F5344CB8AC3E}">
        <p14:creationId xmlns:p14="http://schemas.microsoft.com/office/powerpoint/2010/main" val="299121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921BA-E261-9A76-A8C7-F865243078DF}"/>
              </a:ext>
            </a:extLst>
          </p:cNvPr>
          <p:cNvSpPr>
            <a:spLocks noGrp="1"/>
          </p:cNvSpPr>
          <p:nvPr>
            <p:ph idx="1"/>
          </p:nvPr>
        </p:nvSpPr>
        <p:spPr>
          <a:xfrm>
            <a:off x="3810805" y="2459909"/>
            <a:ext cx="4648372" cy="1359027"/>
          </a:xfrm>
        </p:spPr>
        <p:txBody>
          <a:bodyPr vert="horz" lIns="91440" tIns="45720" rIns="91440" bIns="45720" rtlCol="0" anchor="t">
            <a:normAutofit/>
          </a:bodyPr>
          <a:lstStyle/>
          <a:p>
            <a:pPr marL="0" indent="0">
              <a:buNone/>
            </a:pPr>
            <a:r>
              <a:rPr lang="en-US" sz="4400" dirty="0"/>
              <a:t>  </a:t>
            </a:r>
            <a:r>
              <a:rPr lang="en-US" sz="5400" dirty="0"/>
              <a:t>  THANK YOU</a:t>
            </a:r>
          </a:p>
          <a:p>
            <a:endParaRPr lang="en-US" dirty="0"/>
          </a:p>
        </p:txBody>
      </p:sp>
    </p:spTree>
    <p:extLst>
      <p:ext uri="{BB962C8B-B14F-4D97-AF65-F5344CB8AC3E}">
        <p14:creationId xmlns:p14="http://schemas.microsoft.com/office/powerpoint/2010/main" val="3392811331"/>
      </p:ext>
    </p:extLst>
  </p:cSld>
  <p:clrMapOvr>
    <a:masterClrMapping/>
  </p:clrMapOvr>
</p:sld>
</file>

<file path=ppt/theme/theme1.xml><?xml version="1.0" encoding="utf-8"?>
<a:theme xmlns:a="http://schemas.openxmlformats.org/drawingml/2006/main" name="BohoVogueVTI">
  <a:themeElements>
    <a:clrScheme name="BohoVogue">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188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 Display</vt:lpstr>
      <vt:lpstr>Aptos Light</vt:lpstr>
      <vt:lpstr>Arial</vt:lpstr>
      <vt:lpstr>Walbaum Display</vt:lpstr>
      <vt:lpstr>BohoVogueVTI</vt:lpstr>
      <vt:lpstr>MAVEN</vt:lpstr>
      <vt:lpstr>INDEX: </vt:lpstr>
      <vt:lpstr>WHAT IS MAVEN?</vt:lpstr>
      <vt:lpstr>MAVEN LIFE CYCLE:  The Maven build follows a specific lifecycle to deploy and distribute the target project. There are three built-in lifecycles: </vt:lpstr>
      <vt:lpstr>PHASES OF MAVEN: </vt:lpstr>
      <vt:lpstr>GOALS OF MAVEN: </vt:lpstr>
      <vt:lpstr>ADVANTAGES OF MAVEN: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REDDY</dc:creator>
  <cp:lastModifiedBy>SURYA PRAKASH REDDY</cp:lastModifiedBy>
  <cp:revision>187</cp:revision>
  <dcterms:created xsi:type="dcterms:W3CDTF">2024-01-29T10:05:51Z</dcterms:created>
  <dcterms:modified xsi:type="dcterms:W3CDTF">2024-01-29T17:11:17Z</dcterms:modified>
</cp:coreProperties>
</file>