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499"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AU"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itle>
    <c:autoTitleDeleted val="0"/>
    <c:plotArea>
      <c:layout>
        <c:manualLayout>
          <c:layoutTarget val="inner"/>
          <c:xMode val="edge"/>
          <c:yMode val="edge"/>
          <c:x val="2.7681975560840798E-2"/>
          <c:y val="9.5932722067542303E-2"/>
          <c:w val="0.87284613245495402"/>
          <c:h val="0.62338988774044901"/>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ser>
        <c:dLbls>
          <c:showLegendKey val="0"/>
          <c:showVal val="0"/>
          <c:showCatName val="0"/>
          <c:showSerName val="0"/>
          <c:showPercent val="0"/>
          <c:showBubbleSize val="0"/>
        </c:dLbls>
        <c:gapWidth val="219"/>
        <c:overlap val="-27"/>
        <c:axId val="148685568"/>
        <c:axId val="148687104"/>
      </c:barChart>
      <c:catAx>
        <c:axId val="14868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endParaRPr lang="en-US"/>
          </a:p>
        </c:txPr>
        <c:crossAx val="148687104"/>
        <c:crosses val="autoZero"/>
        <c:auto val="1"/>
        <c:lblAlgn val="ctr"/>
        <c:lblOffset val="100"/>
        <c:noMultiLvlLbl val="0"/>
      </c:catAx>
      <c:valAx>
        <c:axId val="14868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endParaRPr lang="en-US"/>
          </a:p>
        </c:txPr>
        <c:crossAx val="148685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AU"/>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391010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itchFamily="18" charset="0"/>
                <a:cs typeface="Times New Roman" pitchFamily="18" charset="0"/>
              </a:rPr>
              <a:t>Employee Data Analysis using Excel</a:t>
            </a:r>
            <a:r>
              <a:rPr lang="en-US" b="1" i="0" dirty="0">
                <a:solidFill>
                  <a:srgbClr val="0F0F0F"/>
                </a:solidFill>
                <a:effectLst/>
                <a:latin typeface="Times New Roman" pitchFamily="18" charset="0"/>
                <a:cs typeface="Times New Roman" pitchFamily="18" charset="0"/>
              </a:rPr>
              <a:t> </a:t>
            </a:r>
            <a:r>
              <a:rPr lang="en-US" b="1" i="0" dirty="0">
                <a:solidFill>
                  <a:srgbClr val="0F0F0F"/>
                </a:solidFill>
                <a:effectLst/>
                <a:latin typeface="Roboto" pitchFamily="2" charset="0"/>
              </a:rPr>
              <a:t/>
            </a:r>
            <a:br>
              <a:rPr lang="en-US" b="1" i="0" dirty="0">
                <a:solidFill>
                  <a:srgbClr val="0F0F0F"/>
                </a:solidFill>
                <a:effectLst/>
                <a:latin typeface="Roboto"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20240"/>
          </a:xfrm>
          <a:prstGeom prst="rect">
            <a:avLst/>
          </a:prstGeom>
          <a:noFill/>
        </p:spPr>
        <p:txBody>
          <a:bodyPr wrap="square" rtlCol="0">
            <a:spAutoFit/>
          </a:bodyPr>
          <a:lstStyle/>
          <a:p>
            <a:r>
              <a:rPr lang="en-US" sz="2400" dirty="0"/>
              <a:t>STUDENT NAME:</a:t>
            </a:r>
            <a:r>
              <a:rPr lang="en-IN" sz="2400" dirty="0"/>
              <a:t> </a:t>
            </a:r>
            <a:r>
              <a:rPr lang="en-AU" altLang="en-IN" sz="2400" dirty="0"/>
              <a:t>SURYA PRAKASH M</a:t>
            </a:r>
          </a:p>
          <a:p>
            <a:r>
              <a:rPr lang="en-US" sz="2400" dirty="0"/>
              <a:t>REGISTER NO:312210</a:t>
            </a:r>
            <a:r>
              <a:rPr lang="en-AU" altLang="en-US" sz="2400" dirty="0"/>
              <a:t>665</a:t>
            </a:r>
          </a:p>
          <a:p>
            <a:r>
              <a:rPr lang="en-US" sz="2400" dirty="0"/>
              <a:t>DEPARTMENT:B.COM</a:t>
            </a:r>
            <a:r>
              <a:rPr lang="en-AU" altLang="en-US" sz="2400" dirty="0"/>
              <a:t>(GENERAL)</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TextBox 2"/>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p>
          <a:p>
            <a:endParaRPr lang="en-IN" sz="2800" dirty="0">
              <a:latin typeface="Times New Roman" pitchFamily="18" charset="0"/>
              <a:cs typeface="Times New Roman"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defTabSz="-635">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defTabSz="-635">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081088" y="2412420"/>
            <a:ext cx="7924800" cy="3416320"/>
          </a:xfrm>
          <a:prstGeom prst="rect">
            <a:avLst/>
          </a:prstGeom>
          <a:noFill/>
        </p:spPr>
        <p:txBody>
          <a:bodyPr wrap="square" rtlCol="0">
            <a:spAutoFit/>
          </a:bodyPr>
          <a:lstStyle/>
          <a:p>
            <a:pPr>
              <a:buFont typeface="Arial" charset="0"/>
              <a:buChar char="•"/>
            </a:pPr>
            <a:r>
              <a:rPr lang="en-US" sz="2400" i="0" dirty="0">
                <a:solidFill>
                  <a:srgbClr val="0D0D0D"/>
                </a:solidFill>
                <a:effectLst/>
                <a:latin typeface="Times New Roman" pitchFamily="18" charset="0"/>
                <a:cs typeface="Times New Roman" pitchFamily="18" charset="0"/>
              </a:rPr>
              <a:t>.</a:t>
            </a:r>
            <a:r>
              <a:rPr lang="en-US" sz="2400" dirty="0"/>
              <a:t> The attendance analysis project aims to streamline and enhance the tracking of employee or student attendance through advanced data analytics. </a:t>
            </a:r>
          </a:p>
          <a:p>
            <a:pPr>
              <a:buFont typeface="Arial" charset="0"/>
              <a:buChar char="•"/>
            </a:pPr>
            <a:r>
              <a:rPr lang="en-US" sz="2400" dirty="0"/>
              <a:t> By leveraging historical data, the project seeks to identify patterns, trends, and anomalies in attendance records. </a:t>
            </a:r>
          </a:p>
          <a:p>
            <a:pPr>
              <a:buFont typeface="Arial" charset="0"/>
              <a:buChar char="•"/>
            </a:pPr>
            <a:r>
              <a:rPr lang="en-US" sz="2400" dirty="0"/>
              <a:t> The analysis will provide actionable insights to improve punctuality, optimize scheduling, and reduce absenteeism. </a:t>
            </a:r>
          </a:p>
          <a:p>
            <a:pPr>
              <a:buFont typeface="Arial"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143000" y="2078772"/>
            <a:ext cx="6934200" cy="4093428"/>
          </a:xfrm>
          <a:prstGeom prst="rect">
            <a:avLst/>
          </a:prstGeom>
          <a:noFill/>
        </p:spPr>
        <p:txBody>
          <a:bodyPr wrap="square" rtlCol="0">
            <a:spAutoFit/>
          </a:bodyPr>
          <a:lstStyle/>
          <a:p>
            <a:pPr marL="285750" indent="-285750">
              <a:buFont typeface="Arial"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71800" y="2597169"/>
            <a:ext cx="6096000" cy="4247317"/>
          </a:xfrm>
          <a:prstGeom prst="rect">
            <a:avLst/>
          </a:prstGeom>
          <a:noFill/>
        </p:spPr>
        <p:txBody>
          <a:bodyPr wrap="square" rtlCol="0">
            <a:spAutoFit/>
          </a:bodyPr>
          <a:lstStyle/>
          <a:p>
            <a:pPr marL="285750" indent="-285750">
              <a:buFont typeface="Arial"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charset="0"/>
              <a:buChar char="•"/>
            </a:pPr>
            <a:r>
              <a:rPr lang="en-IN" sz="2000" b="1" u="sng" dirty="0"/>
              <a:t>Formula</a:t>
            </a:r>
            <a:r>
              <a:rPr lang="en-IN" sz="2000" dirty="0"/>
              <a:t>: It is used for to calculate the attendance levels of the employee.</a:t>
            </a:r>
          </a:p>
          <a:p>
            <a:pPr marL="285750" indent="-285750">
              <a:buFont typeface="Arial" charset="0"/>
              <a:buChar char="•"/>
            </a:pPr>
            <a:r>
              <a:rPr lang="en-IN" sz="2000" b="1" u="sng" dirty="0"/>
              <a:t>Pivot</a:t>
            </a:r>
            <a:r>
              <a:rPr lang="en-IN" sz="2000" dirty="0"/>
              <a:t>: It is used for summary of the data.</a:t>
            </a:r>
          </a:p>
          <a:p>
            <a:pPr marL="285750" indent="-285750">
              <a:buFont typeface="Arial"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charset="0"/>
              <a:buChar char="•"/>
            </a:pPr>
            <a:endParaRPr lang="en-IN" dirty="0"/>
          </a:p>
          <a:p>
            <a:endParaRPr lang="en-IN" u="sng" dirty="0"/>
          </a:p>
          <a:p>
            <a:pPr marL="285750" indent="-285750">
              <a:buFont typeface="Arial" charset="0"/>
              <a:buChar char="•"/>
            </a:pPr>
            <a:endParaRPr lang="en-IN" dirty="0"/>
          </a:p>
          <a:p>
            <a:pPr marL="285750" indent="-285750">
              <a:buFont typeface="Arial" charset="0"/>
              <a:buChar char="•"/>
            </a:pPr>
            <a:endParaRPr lang="en-IN" dirty="0"/>
          </a:p>
          <a:p>
            <a:r>
              <a:rPr lang="en-IN"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Box 2"/>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charset="0"/>
              <a:buChar char="•"/>
            </a:pPr>
            <a:r>
              <a:rPr lang="en-IN" sz="2000" b="1" dirty="0"/>
              <a:t>Employee ID </a:t>
            </a:r>
            <a:r>
              <a:rPr lang="en-IN" sz="2000" dirty="0"/>
              <a:t>(Numerical value)</a:t>
            </a:r>
          </a:p>
          <a:p>
            <a:pPr marL="285750" indent="-285750">
              <a:buFont typeface="Arial" charset="0"/>
              <a:buChar char="•"/>
            </a:pPr>
            <a:r>
              <a:rPr lang="en-IN" sz="2000" b="1" dirty="0"/>
              <a:t>Name </a:t>
            </a:r>
            <a:r>
              <a:rPr lang="en-IN" sz="2000" dirty="0"/>
              <a:t>(Text)</a:t>
            </a:r>
          </a:p>
          <a:p>
            <a:pPr marL="285750" indent="-285750">
              <a:buFont typeface="Arial" charset="0"/>
              <a:buChar char="•"/>
            </a:pPr>
            <a:r>
              <a:rPr lang="en-IN" sz="2000" b="1" dirty="0"/>
              <a:t>Employee type </a:t>
            </a:r>
            <a:r>
              <a:rPr lang="en-IN" sz="2000" dirty="0"/>
              <a:t>(Text)</a:t>
            </a:r>
            <a:endParaRPr lang="en-IN" sz="2000" b="1" dirty="0"/>
          </a:p>
          <a:p>
            <a:pPr marL="285750" indent="-285750">
              <a:buFont typeface="Arial" charset="0"/>
              <a:buChar char="•"/>
            </a:pPr>
            <a:r>
              <a:rPr lang="en-IN" sz="2000" b="1" dirty="0"/>
              <a:t>Performance level</a:t>
            </a:r>
            <a:r>
              <a:rPr lang="en-IN" sz="2000" dirty="0"/>
              <a:t> (Text)</a:t>
            </a:r>
            <a:endParaRPr lang="en-IN" sz="2000" b="1" dirty="0"/>
          </a:p>
          <a:p>
            <a:pPr marL="285750" indent="-285750">
              <a:buFont typeface="Arial" charset="0"/>
              <a:buChar char="•"/>
            </a:pPr>
            <a:r>
              <a:rPr lang="en-IN" sz="2000" b="1" dirty="0"/>
              <a:t>Gender </a:t>
            </a:r>
            <a:r>
              <a:rPr lang="en-IN" sz="2000" dirty="0"/>
              <a:t>(Male, Female)</a:t>
            </a:r>
          </a:p>
          <a:p>
            <a:pPr marL="285750" indent="-285750">
              <a:buFont typeface="Arial" charset="0"/>
              <a:buChar char="•"/>
            </a:pPr>
            <a:r>
              <a:rPr lang="en-IN" sz="2000" b="1" dirty="0"/>
              <a:t>Employee Rating </a:t>
            </a:r>
            <a:r>
              <a:rPr lang="en-IN" sz="2000" dirty="0"/>
              <a:t>(Numerical value)</a:t>
            </a:r>
          </a:p>
          <a:p>
            <a:pPr marL="285750" indent="-285750">
              <a:buFont typeface="Arial" charset="0"/>
              <a:buChar char="•"/>
            </a:pPr>
            <a:r>
              <a:rPr lang="en-IN" sz="2000" b="1" dirty="0"/>
              <a:t>Employee status </a:t>
            </a:r>
            <a:r>
              <a:rPr lang="en-IN" sz="2000" dirty="0"/>
              <a:t>(Numerical value)</a:t>
            </a:r>
          </a:p>
          <a:p>
            <a:pPr marL="285750" indent="-285750">
              <a:buFont typeface="Arial" charset="0"/>
              <a:buChar char="•"/>
            </a:pPr>
            <a:r>
              <a:rPr lang="en-IN" sz="2000" b="1" dirty="0"/>
              <a:t>Business unit </a:t>
            </a:r>
            <a:r>
              <a:rPr lang="en-IN" sz="2000" dirty="0"/>
              <a:t>(Text)</a:t>
            </a:r>
            <a:endParaRPr lang="en-IN" sz="2000" b="1" dirty="0"/>
          </a:p>
          <a:p>
            <a:pPr marL="285750" indent="-285750">
              <a:buFont typeface="Arial" charset="0"/>
              <a:buChar char="•"/>
            </a:pPr>
            <a:endParaRPr lang="en-IN" b="1" dirty="0"/>
          </a:p>
          <a:p>
            <a:pPr marL="285750" indent="-285750">
              <a:buFont typeface="Arial" charset="0"/>
              <a:buChar char="•"/>
            </a:pPr>
            <a:endParaRPr lang="en-IN" dirty="0"/>
          </a:p>
          <a:p>
            <a:r>
              <a:rPr lang="en-IN" dirty="0"/>
              <a:t>                                   </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Custom</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Maheshwari Geetha</cp:lastModifiedBy>
  <cp:revision>16</cp:revision>
  <dcterms:created xsi:type="dcterms:W3CDTF">1900-01-01T00:00:00Z</dcterms:created>
  <dcterms:modified xsi:type="dcterms:W3CDTF">2024-10-27T05:54:55Z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7329C2D49837DA58E393D166CD4811CC_32</vt:lpwstr>
  </property>
  <property fmtid="{D5CDD505-2E9C-101B-9397-08002B2CF9AE}" pid="3" name="KSOProductBuildVer">
    <vt:lpwstr>3081-11.33.82</vt:lpwstr>
  </property>
</Properties>
</file>