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0BDD1A-B1CD-423E-BF6F-F9A77431F2EE}" v="154" dt="2024-12-05T15:45:32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dra chevva" userId="5d1dfde2d787b9e8" providerId="LiveId" clId="{EA0BDD1A-B1CD-423E-BF6F-F9A77431F2EE}"/>
    <pc:docChg chg="undo redo custSel addSld modSld">
      <pc:chgData name="Indra chevva" userId="5d1dfde2d787b9e8" providerId="LiveId" clId="{EA0BDD1A-B1CD-423E-BF6F-F9A77431F2EE}" dt="2024-12-05T15:48:04.648" v="1239" actId="1076"/>
      <pc:docMkLst>
        <pc:docMk/>
      </pc:docMkLst>
      <pc:sldChg chg="modSp mod">
        <pc:chgData name="Indra chevva" userId="5d1dfde2d787b9e8" providerId="LiveId" clId="{EA0BDD1A-B1CD-423E-BF6F-F9A77431F2EE}" dt="2024-12-05T15:48:04.648" v="1239" actId="1076"/>
        <pc:sldMkLst>
          <pc:docMk/>
          <pc:sldMk cId="3134238155" sldId="257"/>
        </pc:sldMkLst>
        <pc:spChg chg="mod">
          <ac:chgData name="Indra chevva" userId="5d1dfde2d787b9e8" providerId="LiveId" clId="{EA0BDD1A-B1CD-423E-BF6F-F9A77431F2EE}" dt="2024-12-05T15:48:04.648" v="1239" actId="1076"/>
          <ac:spMkLst>
            <pc:docMk/>
            <pc:sldMk cId="3134238155" sldId="257"/>
            <ac:spMk id="9" creationId="{9EE7FA13-C09C-E6AC-45F6-E7792EE6376F}"/>
          </ac:spMkLst>
        </pc:spChg>
      </pc:sldChg>
      <pc:sldChg chg="modSp mod">
        <pc:chgData name="Indra chevva" userId="5d1dfde2d787b9e8" providerId="LiveId" clId="{EA0BDD1A-B1CD-423E-BF6F-F9A77431F2EE}" dt="2024-12-05T15:07:57.824" v="506" actId="20577"/>
        <pc:sldMkLst>
          <pc:docMk/>
          <pc:sldMk cId="2493067845" sldId="258"/>
        </pc:sldMkLst>
        <pc:spChg chg="mod">
          <ac:chgData name="Indra chevva" userId="5d1dfde2d787b9e8" providerId="LiveId" clId="{EA0BDD1A-B1CD-423E-BF6F-F9A77431F2EE}" dt="2024-12-05T14:26:17.190" v="22" actId="20577"/>
          <ac:spMkLst>
            <pc:docMk/>
            <pc:sldMk cId="2493067845" sldId="258"/>
            <ac:spMk id="2" creationId="{E9E2CE97-C0FC-6345-F42E-4A6B6E14C429}"/>
          </ac:spMkLst>
        </pc:spChg>
        <pc:graphicFrameChg chg="mod">
          <ac:chgData name="Indra chevva" userId="5d1dfde2d787b9e8" providerId="LiveId" clId="{EA0BDD1A-B1CD-423E-BF6F-F9A77431F2EE}" dt="2024-12-05T15:07:57.824" v="506" actId="20577"/>
          <ac:graphicFrameMkLst>
            <pc:docMk/>
            <pc:sldMk cId="2493067845" sldId="258"/>
            <ac:graphicFrameMk id="5" creationId="{F0DE29FB-D236-084E-EC3C-16F65D53C795}"/>
          </ac:graphicFrameMkLst>
        </pc:graphicFrameChg>
      </pc:sldChg>
      <pc:sldChg chg="addSp delSp modSp new mod setBg">
        <pc:chgData name="Indra chevva" userId="5d1dfde2d787b9e8" providerId="LiveId" clId="{EA0BDD1A-B1CD-423E-BF6F-F9A77431F2EE}" dt="2024-12-05T14:34:05.506" v="149" actId="1076"/>
        <pc:sldMkLst>
          <pc:docMk/>
          <pc:sldMk cId="93706086" sldId="259"/>
        </pc:sldMkLst>
        <pc:spChg chg="mod">
          <ac:chgData name="Indra chevva" userId="5d1dfde2d787b9e8" providerId="LiveId" clId="{EA0BDD1A-B1CD-423E-BF6F-F9A77431F2EE}" dt="2024-12-05T14:33:15.130" v="139" actId="1076"/>
          <ac:spMkLst>
            <pc:docMk/>
            <pc:sldMk cId="93706086" sldId="259"/>
            <ac:spMk id="2" creationId="{CF73D838-83F2-040D-8CD4-04E48E7CA3D6}"/>
          </ac:spMkLst>
        </pc:spChg>
        <pc:spChg chg="del">
          <ac:chgData name="Indra chevva" userId="5d1dfde2d787b9e8" providerId="LiveId" clId="{EA0BDD1A-B1CD-423E-BF6F-F9A77431F2EE}" dt="2024-12-05T14:30:34.964" v="96" actId="22"/>
          <ac:spMkLst>
            <pc:docMk/>
            <pc:sldMk cId="93706086" sldId="259"/>
            <ac:spMk id="3" creationId="{A2381581-05E5-5C6F-D4F8-517CE5E7BB44}"/>
          </ac:spMkLst>
        </pc:spChg>
        <pc:spChg chg="add del mod">
          <ac:chgData name="Indra chevva" userId="5d1dfde2d787b9e8" providerId="LiveId" clId="{EA0BDD1A-B1CD-423E-BF6F-F9A77431F2EE}" dt="2024-12-05T14:31:00.390" v="98" actId="22"/>
          <ac:spMkLst>
            <pc:docMk/>
            <pc:sldMk cId="93706086" sldId="259"/>
            <ac:spMk id="7" creationId="{93416AF7-98AD-93B3-2B9B-99AF8E3F8337}"/>
          </ac:spMkLst>
        </pc:spChg>
        <pc:spChg chg="add del">
          <ac:chgData name="Indra chevva" userId="5d1dfde2d787b9e8" providerId="LiveId" clId="{EA0BDD1A-B1CD-423E-BF6F-F9A77431F2EE}" dt="2024-12-05T14:32:42.103" v="129" actId="26606"/>
          <ac:spMkLst>
            <pc:docMk/>
            <pc:sldMk cId="93706086" sldId="259"/>
            <ac:spMk id="16" creationId="{8C37C960-91F5-4F61-B2CD-8A037920720B}"/>
          </ac:spMkLst>
        </pc:spChg>
        <pc:spChg chg="add del">
          <ac:chgData name="Indra chevva" userId="5d1dfde2d787b9e8" providerId="LiveId" clId="{EA0BDD1A-B1CD-423E-BF6F-F9A77431F2EE}" dt="2024-12-05T14:32:53.527" v="131" actId="26606"/>
          <ac:spMkLst>
            <pc:docMk/>
            <pc:sldMk cId="93706086" sldId="259"/>
            <ac:spMk id="18" creationId="{8C37C960-91F5-4F61-B2CD-8A037920720B}"/>
          </ac:spMkLst>
        </pc:spChg>
        <pc:spChg chg="add">
          <ac:chgData name="Indra chevva" userId="5d1dfde2d787b9e8" providerId="LiveId" clId="{EA0BDD1A-B1CD-423E-BF6F-F9A77431F2EE}" dt="2024-12-05T14:32:53.527" v="132" actId="26606"/>
          <ac:spMkLst>
            <pc:docMk/>
            <pc:sldMk cId="93706086" sldId="259"/>
            <ac:spMk id="20" creationId="{8C37C960-91F5-4F61-B2CD-8A037920720B}"/>
          </ac:spMkLst>
        </pc:spChg>
        <pc:picChg chg="add del mod ord">
          <ac:chgData name="Indra chevva" userId="5d1dfde2d787b9e8" providerId="LiveId" clId="{EA0BDD1A-B1CD-423E-BF6F-F9A77431F2EE}" dt="2024-12-05T14:30:38.871" v="97" actId="478"/>
          <ac:picMkLst>
            <pc:docMk/>
            <pc:sldMk cId="93706086" sldId="259"/>
            <ac:picMk id="5" creationId="{B054BC5C-6E05-2BC8-2421-96CCF6D18C0C}"/>
          </ac:picMkLst>
        </pc:picChg>
        <pc:picChg chg="add mod ord">
          <ac:chgData name="Indra chevva" userId="5d1dfde2d787b9e8" providerId="LiveId" clId="{EA0BDD1A-B1CD-423E-BF6F-F9A77431F2EE}" dt="2024-12-05T14:33:39.113" v="145" actId="1076"/>
          <ac:picMkLst>
            <pc:docMk/>
            <pc:sldMk cId="93706086" sldId="259"/>
            <ac:picMk id="9" creationId="{65DCA423-C458-109D-FCA5-02D4ACB893DC}"/>
          </ac:picMkLst>
        </pc:picChg>
        <pc:picChg chg="add mod">
          <ac:chgData name="Indra chevva" userId="5d1dfde2d787b9e8" providerId="LiveId" clId="{EA0BDD1A-B1CD-423E-BF6F-F9A77431F2EE}" dt="2024-12-05T14:34:05.506" v="149" actId="1076"/>
          <ac:picMkLst>
            <pc:docMk/>
            <pc:sldMk cId="93706086" sldId="259"/>
            <ac:picMk id="11" creationId="{D47E53EF-C2A9-41E9-3771-26F21B1D0E09}"/>
          </ac:picMkLst>
        </pc:picChg>
      </pc:sldChg>
      <pc:sldChg chg="addSp delSp modSp new mod setBg">
        <pc:chgData name="Indra chevva" userId="5d1dfde2d787b9e8" providerId="LiveId" clId="{EA0BDD1A-B1CD-423E-BF6F-F9A77431F2EE}" dt="2024-12-05T14:40:00.822" v="207" actId="1076"/>
        <pc:sldMkLst>
          <pc:docMk/>
          <pc:sldMk cId="1850183444" sldId="260"/>
        </pc:sldMkLst>
        <pc:spChg chg="mod">
          <ac:chgData name="Indra chevva" userId="5d1dfde2d787b9e8" providerId="LiveId" clId="{EA0BDD1A-B1CD-423E-BF6F-F9A77431F2EE}" dt="2024-12-05T14:38:18.137" v="188" actId="1076"/>
          <ac:spMkLst>
            <pc:docMk/>
            <pc:sldMk cId="1850183444" sldId="260"/>
            <ac:spMk id="2" creationId="{37621B1C-D142-55A4-F7D7-4E8F066C2C72}"/>
          </ac:spMkLst>
        </pc:spChg>
        <pc:spChg chg="del">
          <ac:chgData name="Indra chevva" userId="5d1dfde2d787b9e8" providerId="LiveId" clId="{EA0BDD1A-B1CD-423E-BF6F-F9A77431F2EE}" dt="2024-12-05T14:35:27.286" v="164" actId="478"/>
          <ac:spMkLst>
            <pc:docMk/>
            <pc:sldMk cId="1850183444" sldId="260"/>
            <ac:spMk id="3" creationId="{D76EA3AA-394B-A638-9384-2EE342FA7506}"/>
          </ac:spMkLst>
        </pc:spChg>
        <pc:spChg chg="add del">
          <ac:chgData name="Indra chevva" userId="5d1dfde2d787b9e8" providerId="LiveId" clId="{EA0BDD1A-B1CD-423E-BF6F-F9A77431F2EE}" dt="2024-12-05T14:37:32.807" v="173" actId="26606"/>
          <ac:spMkLst>
            <pc:docMk/>
            <pc:sldMk cId="1850183444" sldId="260"/>
            <ac:spMk id="16" creationId="{8C37C960-91F5-4F61-B2CD-8A037920720B}"/>
          </ac:spMkLst>
        </pc:spChg>
        <pc:spChg chg="add del">
          <ac:chgData name="Indra chevva" userId="5d1dfde2d787b9e8" providerId="LiveId" clId="{EA0BDD1A-B1CD-423E-BF6F-F9A77431F2EE}" dt="2024-12-05T14:37:33.825" v="175" actId="26606"/>
          <ac:spMkLst>
            <pc:docMk/>
            <pc:sldMk cId="1850183444" sldId="260"/>
            <ac:spMk id="18" creationId="{7D8A8D11-DB51-43C0-8618-65C820DB4B86}"/>
          </ac:spMkLst>
        </pc:spChg>
        <pc:spChg chg="add del">
          <ac:chgData name="Indra chevva" userId="5d1dfde2d787b9e8" providerId="LiveId" clId="{EA0BDD1A-B1CD-423E-BF6F-F9A77431F2EE}" dt="2024-12-05T14:37:38.981" v="177" actId="26606"/>
          <ac:spMkLst>
            <pc:docMk/>
            <pc:sldMk cId="1850183444" sldId="260"/>
            <ac:spMk id="20" creationId="{DA9B06D8-F0B8-433D-814C-0A14E9E87025}"/>
          </ac:spMkLst>
        </pc:spChg>
        <pc:spChg chg="add del">
          <ac:chgData name="Indra chevva" userId="5d1dfde2d787b9e8" providerId="LiveId" clId="{EA0BDD1A-B1CD-423E-BF6F-F9A77431F2EE}" dt="2024-12-05T14:37:43.565" v="179" actId="26606"/>
          <ac:spMkLst>
            <pc:docMk/>
            <pc:sldMk cId="1850183444" sldId="260"/>
            <ac:spMk id="22" creationId="{8C37C960-91F5-4F61-B2CD-8A037920720B}"/>
          </ac:spMkLst>
        </pc:spChg>
        <pc:spChg chg="add del">
          <ac:chgData name="Indra chevva" userId="5d1dfde2d787b9e8" providerId="LiveId" clId="{EA0BDD1A-B1CD-423E-BF6F-F9A77431F2EE}" dt="2024-12-05T14:37:55.087" v="181" actId="26606"/>
          <ac:spMkLst>
            <pc:docMk/>
            <pc:sldMk cId="1850183444" sldId="260"/>
            <ac:spMk id="24" creationId="{8C37C960-91F5-4F61-B2CD-8A037920720B}"/>
          </ac:spMkLst>
        </pc:spChg>
        <pc:spChg chg="add del">
          <ac:chgData name="Indra chevva" userId="5d1dfde2d787b9e8" providerId="LiveId" clId="{EA0BDD1A-B1CD-423E-BF6F-F9A77431F2EE}" dt="2024-12-05T14:37:59.844" v="183" actId="26606"/>
          <ac:spMkLst>
            <pc:docMk/>
            <pc:sldMk cId="1850183444" sldId="260"/>
            <ac:spMk id="26" creationId="{8C37C960-91F5-4F61-B2CD-8A037920720B}"/>
          </ac:spMkLst>
        </pc:spChg>
        <pc:spChg chg="add">
          <ac:chgData name="Indra chevva" userId="5d1dfde2d787b9e8" providerId="LiveId" clId="{EA0BDD1A-B1CD-423E-BF6F-F9A77431F2EE}" dt="2024-12-05T14:37:59.844" v="184" actId="26606"/>
          <ac:spMkLst>
            <pc:docMk/>
            <pc:sldMk cId="1850183444" sldId="260"/>
            <ac:spMk id="28" creationId="{8C37C960-91F5-4F61-B2CD-8A037920720B}"/>
          </ac:spMkLst>
        </pc:spChg>
        <pc:picChg chg="add mod">
          <ac:chgData name="Indra chevva" userId="5d1dfde2d787b9e8" providerId="LiveId" clId="{EA0BDD1A-B1CD-423E-BF6F-F9A77431F2EE}" dt="2024-12-05T14:38:48.614" v="194" actId="14100"/>
          <ac:picMkLst>
            <pc:docMk/>
            <pc:sldMk cId="1850183444" sldId="260"/>
            <ac:picMk id="5" creationId="{3BB1B1F7-B91C-2578-519F-61B3820DD5BE}"/>
          </ac:picMkLst>
        </pc:picChg>
        <pc:picChg chg="add mod ord">
          <ac:chgData name="Indra chevva" userId="5d1dfde2d787b9e8" providerId="LiveId" clId="{EA0BDD1A-B1CD-423E-BF6F-F9A77431F2EE}" dt="2024-12-05T14:39:53.113" v="206" actId="1076"/>
          <ac:picMkLst>
            <pc:docMk/>
            <pc:sldMk cId="1850183444" sldId="260"/>
            <ac:picMk id="7" creationId="{F31B6E4F-2E97-5FBE-CCA9-1994DE660D80}"/>
          </ac:picMkLst>
        </pc:picChg>
        <pc:picChg chg="add mod ord">
          <ac:chgData name="Indra chevva" userId="5d1dfde2d787b9e8" providerId="LiveId" clId="{EA0BDD1A-B1CD-423E-BF6F-F9A77431F2EE}" dt="2024-12-05T14:39:49.686" v="205" actId="1076"/>
          <ac:picMkLst>
            <pc:docMk/>
            <pc:sldMk cId="1850183444" sldId="260"/>
            <ac:picMk id="9" creationId="{4A064B23-53C1-1F60-9F43-D159E82B663B}"/>
          </ac:picMkLst>
        </pc:picChg>
        <pc:picChg chg="add mod">
          <ac:chgData name="Indra chevva" userId="5d1dfde2d787b9e8" providerId="LiveId" clId="{EA0BDD1A-B1CD-423E-BF6F-F9A77431F2EE}" dt="2024-12-05T14:40:00.822" v="207" actId="1076"/>
          <ac:picMkLst>
            <pc:docMk/>
            <pc:sldMk cId="1850183444" sldId="260"/>
            <ac:picMk id="11" creationId="{A7DB5233-68F2-C017-B307-D3897F985EB2}"/>
          </ac:picMkLst>
        </pc:picChg>
      </pc:sldChg>
      <pc:sldChg chg="addSp delSp modSp new mod setBg">
        <pc:chgData name="Indra chevva" userId="5d1dfde2d787b9e8" providerId="LiveId" clId="{EA0BDD1A-B1CD-423E-BF6F-F9A77431F2EE}" dt="2024-12-05T14:45:16.416" v="235" actId="14100"/>
        <pc:sldMkLst>
          <pc:docMk/>
          <pc:sldMk cId="722154091" sldId="261"/>
        </pc:sldMkLst>
        <pc:spChg chg="mod">
          <ac:chgData name="Indra chevva" userId="5d1dfde2d787b9e8" providerId="LiveId" clId="{EA0BDD1A-B1CD-423E-BF6F-F9A77431F2EE}" dt="2024-12-05T14:44:46.355" v="230" actId="14100"/>
          <ac:spMkLst>
            <pc:docMk/>
            <pc:sldMk cId="722154091" sldId="261"/>
            <ac:spMk id="2" creationId="{B9566BB4-5E70-E8E8-C43E-21FABA9EE9A8}"/>
          </ac:spMkLst>
        </pc:spChg>
        <pc:spChg chg="del">
          <ac:chgData name="Indra chevva" userId="5d1dfde2d787b9e8" providerId="LiveId" clId="{EA0BDD1A-B1CD-423E-BF6F-F9A77431F2EE}" dt="2024-12-05T14:44:23.949" v="209" actId="22"/>
          <ac:spMkLst>
            <pc:docMk/>
            <pc:sldMk cId="722154091" sldId="261"/>
            <ac:spMk id="3" creationId="{D96B1EEC-3196-BDD8-D476-7CD536A50A01}"/>
          </ac:spMkLst>
        </pc:spChg>
        <pc:spChg chg="add">
          <ac:chgData name="Indra chevva" userId="5d1dfde2d787b9e8" providerId="LiveId" clId="{EA0BDD1A-B1CD-423E-BF6F-F9A77431F2EE}" dt="2024-12-05T14:44:39.051" v="228" actId="26606"/>
          <ac:spMkLst>
            <pc:docMk/>
            <pc:sldMk cId="722154091" sldId="261"/>
            <ac:spMk id="10" creationId="{8C37C960-91F5-4F61-B2CD-8A037920720B}"/>
          </ac:spMkLst>
        </pc:spChg>
        <pc:picChg chg="add mod ord">
          <ac:chgData name="Indra chevva" userId="5d1dfde2d787b9e8" providerId="LiveId" clId="{EA0BDD1A-B1CD-423E-BF6F-F9A77431F2EE}" dt="2024-12-05T14:45:16.416" v="235" actId="14100"/>
          <ac:picMkLst>
            <pc:docMk/>
            <pc:sldMk cId="722154091" sldId="261"/>
            <ac:picMk id="5" creationId="{485D19DB-25B3-8A33-D9E1-3C5ECAF2B7AF}"/>
          </ac:picMkLst>
        </pc:picChg>
      </pc:sldChg>
      <pc:sldChg chg="addSp delSp modSp new mod">
        <pc:chgData name="Indra chevva" userId="5d1dfde2d787b9e8" providerId="LiveId" clId="{EA0BDD1A-B1CD-423E-BF6F-F9A77431F2EE}" dt="2024-12-05T14:48:00.102" v="265" actId="14100"/>
        <pc:sldMkLst>
          <pc:docMk/>
          <pc:sldMk cId="944999663" sldId="262"/>
        </pc:sldMkLst>
        <pc:spChg chg="mod">
          <ac:chgData name="Indra chevva" userId="5d1dfde2d787b9e8" providerId="LiveId" clId="{EA0BDD1A-B1CD-423E-BF6F-F9A77431F2EE}" dt="2024-12-05T14:47:25.635" v="262" actId="20577"/>
          <ac:spMkLst>
            <pc:docMk/>
            <pc:sldMk cId="944999663" sldId="262"/>
            <ac:spMk id="2" creationId="{922FCAFE-BFD9-DF49-D06C-F53C7CAA5B1B}"/>
          </ac:spMkLst>
        </pc:spChg>
        <pc:spChg chg="del">
          <ac:chgData name="Indra chevva" userId="5d1dfde2d787b9e8" providerId="LiveId" clId="{EA0BDD1A-B1CD-423E-BF6F-F9A77431F2EE}" dt="2024-12-05T14:47:51.057" v="263" actId="22"/>
          <ac:spMkLst>
            <pc:docMk/>
            <pc:sldMk cId="944999663" sldId="262"/>
            <ac:spMk id="3" creationId="{0EC34177-BCD8-5895-BFA3-05AA8B2E4C45}"/>
          </ac:spMkLst>
        </pc:spChg>
        <pc:picChg chg="add mod ord">
          <ac:chgData name="Indra chevva" userId="5d1dfde2d787b9e8" providerId="LiveId" clId="{EA0BDD1A-B1CD-423E-BF6F-F9A77431F2EE}" dt="2024-12-05T14:48:00.102" v="265" actId="14100"/>
          <ac:picMkLst>
            <pc:docMk/>
            <pc:sldMk cId="944999663" sldId="262"/>
            <ac:picMk id="5" creationId="{23D3C87C-9749-990B-85D9-F2888E48CD73}"/>
          </ac:picMkLst>
        </pc:picChg>
      </pc:sldChg>
      <pc:sldChg chg="addSp delSp modSp new mod setBg">
        <pc:chgData name="Indra chevva" userId="5d1dfde2d787b9e8" providerId="LiveId" clId="{EA0BDD1A-B1CD-423E-BF6F-F9A77431F2EE}" dt="2024-12-05T14:54:33.419" v="343" actId="14100"/>
        <pc:sldMkLst>
          <pc:docMk/>
          <pc:sldMk cId="1299771257" sldId="263"/>
        </pc:sldMkLst>
        <pc:spChg chg="mod">
          <ac:chgData name="Indra chevva" userId="5d1dfde2d787b9e8" providerId="LiveId" clId="{EA0BDD1A-B1CD-423E-BF6F-F9A77431F2EE}" dt="2024-12-05T14:53:44.565" v="333" actId="27636"/>
          <ac:spMkLst>
            <pc:docMk/>
            <pc:sldMk cId="1299771257" sldId="263"/>
            <ac:spMk id="2" creationId="{D1E760EB-3364-5A43-472E-5A05E58EA48B}"/>
          </ac:spMkLst>
        </pc:spChg>
        <pc:spChg chg="del">
          <ac:chgData name="Indra chevva" userId="5d1dfde2d787b9e8" providerId="LiveId" clId="{EA0BDD1A-B1CD-423E-BF6F-F9A77431F2EE}" dt="2024-12-05T14:50:34.179" v="267" actId="478"/>
          <ac:spMkLst>
            <pc:docMk/>
            <pc:sldMk cId="1299771257" sldId="263"/>
            <ac:spMk id="3" creationId="{982DE80B-4308-B27C-9E2A-8FA1EA9D3286}"/>
          </ac:spMkLst>
        </pc:spChg>
        <pc:spChg chg="add mod">
          <ac:chgData name="Indra chevva" userId="5d1dfde2d787b9e8" providerId="LiveId" clId="{EA0BDD1A-B1CD-423E-BF6F-F9A77431F2EE}" dt="2024-12-05T14:54:04.527" v="336" actId="14100"/>
          <ac:spMkLst>
            <pc:docMk/>
            <pc:sldMk cId="1299771257" sldId="263"/>
            <ac:spMk id="6" creationId="{CC2628A6-56EB-95D4-4138-2276E5FF5E74}"/>
          </ac:spMkLst>
        </pc:spChg>
        <pc:spChg chg="add del">
          <ac:chgData name="Indra chevva" userId="5d1dfde2d787b9e8" providerId="LiveId" clId="{EA0BDD1A-B1CD-423E-BF6F-F9A77431F2EE}" dt="2024-12-05T14:53:02.805" v="292" actId="26606"/>
          <ac:spMkLst>
            <pc:docMk/>
            <pc:sldMk cId="1299771257" sldId="263"/>
            <ac:spMk id="3081" creationId="{93366BB0-BF67-4519-BA41-2F0021F5E4A9}"/>
          </ac:spMkLst>
        </pc:spChg>
        <pc:spChg chg="add">
          <ac:chgData name="Indra chevva" userId="5d1dfde2d787b9e8" providerId="LiveId" clId="{EA0BDD1A-B1CD-423E-BF6F-F9A77431F2EE}" dt="2024-12-05T14:53:02.805" v="293" actId="26606"/>
          <ac:spMkLst>
            <pc:docMk/>
            <pc:sldMk cId="1299771257" sldId="263"/>
            <ac:spMk id="3083" creationId="{9F63AA5A-E6E1-46DA-AB40-C58233393EDE}"/>
          </ac:spMkLst>
        </pc:spChg>
        <pc:picChg chg="add mod ord">
          <ac:chgData name="Indra chevva" userId="5d1dfde2d787b9e8" providerId="LiveId" clId="{EA0BDD1A-B1CD-423E-BF6F-F9A77431F2EE}" dt="2024-12-05T14:54:23.711" v="340" actId="1076"/>
          <ac:picMkLst>
            <pc:docMk/>
            <pc:sldMk cId="1299771257" sldId="263"/>
            <ac:picMk id="5" creationId="{647555B3-8A6B-77AF-37CF-B3AA4876596E}"/>
          </ac:picMkLst>
        </pc:picChg>
        <pc:picChg chg="add mod">
          <ac:chgData name="Indra chevva" userId="5d1dfde2d787b9e8" providerId="LiveId" clId="{EA0BDD1A-B1CD-423E-BF6F-F9A77431F2EE}" dt="2024-12-05T14:52:46.184" v="288" actId="1076"/>
          <ac:picMkLst>
            <pc:docMk/>
            <pc:sldMk cId="1299771257" sldId="263"/>
            <ac:picMk id="3074" creationId="{BC27F809-5F82-EFA7-F03B-C5BDA584F24F}"/>
          </ac:picMkLst>
        </pc:picChg>
        <pc:picChg chg="add mod">
          <ac:chgData name="Indra chevva" userId="5d1dfde2d787b9e8" providerId="LiveId" clId="{EA0BDD1A-B1CD-423E-BF6F-F9A77431F2EE}" dt="2024-12-05T14:54:33.419" v="343" actId="14100"/>
          <ac:picMkLst>
            <pc:docMk/>
            <pc:sldMk cId="1299771257" sldId="263"/>
            <ac:picMk id="3076" creationId="{848860E0-A459-221E-C362-A46C4BE9DC87}"/>
          </ac:picMkLst>
        </pc:picChg>
      </pc:sldChg>
      <pc:sldChg chg="addSp delSp modSp new mod">
        <pc:chgData name="Indra chevva" userId="5d1dfde2d787b9e8" providerId="LiveId" clId="{EA0BDD1A-B1CD-423E-BF6F-F9A77431F2EE}" dt="2024-12-05T15:45:46.055" v="1238" actId="1076"/>
        <pc:sldMkLst>
          <pc:docMk/>
          <pc:sldMk cId="134882368" sldId="264"/>
        </pc:sldMkLst>
        <pc:spChg chg="mod">
          <ac:chgData name="Indra chevva" userId="5d1dfde2d787b9e8" providerId="LiveId" clId="{EA0BDD1A-B1CD-423E-BF6F-F9A77431F2EE}" dt="2024-12-05T14:55:18.845" v="353" actId="20577"/>
          <ac:spMkLst>
            <pc:docMk/>
            <pc:sldMk cId="134882368" sldId="264"/>
            <ac:spMk id="2" creationId="{DF7C70E1-B1ED-3E31-D70D-E85D3F5C1E5A}"/>
          </ac:spMkLst>
        </pc:spChg>
        <pc:spChg chg="del">
          <ac:chgData name="Indra chevva" userId="5d1dfde2d787b9e8" providerId="LiveId" clId="{EA0BDD1A-B1CD-423E-BF6F-F9A77431F2EE}" dt="2024-12-05T14:55:21.182" v="354" actId="22"/>
          <ac:spMkLst>
            <pc:docMk/>
            <pc:sldMk cId="134882368" sldId="264"/>
            <ac:spMk id="3" creationId="{5ADD29E9-1C08-4BB0-1939-34D0EC4E0D6B}"/>
          </ac:spMkLst>
        </pc:spChg>
        <pc:picChg chg="add mod ord">
          <ac:chgData name="Indra chevva" userId="5d1dfde2d787b9e8" providerId="LiveId" clId="{EA0BDD1A-B1CD-423E-BF6F-F9A77431F2EE}" dt="2024-12-05T15:45:46.055" v="1238" actId="1076"/>
          <ac:picMkLst>
            <pc:docMk/>
            <pc:sldMk cId="134882368" sldId="264"/>
            <ac:picMk id="5" creationId="{FC211841-2B6D-3F52-94DC-C8EC18339E04}"/>
          </ac:picMkLst>
        </pc:picChg>
        <pc:picChg chg="add mod">
          <ac:chgData name="Indra chevva" userId="5d1dfde2d787b9e8" providerId="LiveId" clId="{EA0BDD1A-B1CD-423E-BF6F-F9A77431F2EE}" dt="2024-12-05T15:45:32.402" v="1236" actId="1076"/>
          <ac:picMkLst>
            <pc:docMk/>
            <pc:sldMk cId="134882368" sldId="264"/>
            <ac:picMk id="7170" creationId="{914EA607-2B4D-181F-12C0-5E8B4D1FE770}"/>
          </ac:picMkLst>
        </pc:picChg>
      </pc:sldChg>
      <pc:sldChg chg="addSp delSp modSp new mod setBg">
        <pc:chgData name="Indra chevva" userId="5d1dfde2d787b9e8" providerId="LiveId" clId="{EA0BDD1A-B1CD-423E-BF6F-F9A77431F2EE}" dt="2024-12-05T15:35:49.092" v="833" actId="1076"/>
        <pc:sldMkLst>
          <pc:docMk/>
          <pc:sldMk cId="1487767232" sldId="265"/>
        </pc:sldMkLst>
        <pc:spChg chg="mod">
          <ac:chgData name="Indra chevva" userId="5d1dfde2d787b9e8" providerId="LiveId" clId="{EA0BDD1A-B1CD-423E-BF6F-F9A77431F2EE}" dt="2024-12-05T15:33:35.236" v="754" actId="26606"/>
          <ac:spMkLst>
            <pc:docMk/>
            <pc:sldMk cId="1487767232" sldId="265"/>
            <ac:spMk id="2" creationId="{ECE8B88B-489E-F25F-93AB-B52C34AD9A57}"/>
          </ac:spMkLst>
        </pc:spChg>
        <pc:spChg chg="del">
          <ac:chgData name="Indra chevva" userId="5d1dfde2d787b9e8" providerId="LiveId" clId="{EA0BDD1A-B1CD-423E-BF6F-F9A77431F2EE}" dt="2024-12-05T14:56:08.877" v="358" actId="22"/>
          <ac:spMkLst>
            <pc:docMk/>
            <pc:sldMk cId="1487767232" sldId="265"/>
            <ac:spMk id="3" creationId="{0600B52D-5AF4-AFA6-9189-E25C49AE0848}"/>
          </ac:spMkLst>
        </pc:spChg>
        <pc:spChg chg="add del mod ord">
          <ac:chgData name="Indra chevva" userId="5d1dfde2d787b9e8" providerId="LiveId" clId="{EA0BDD1A-B1CD-423E-BF6F-F9A77431F2EE}" dt="2024-12-05T15:12:14.149" v="517" actId="478"/>
          <ac:spMkLst>
            <pc:docMk/>
            <pc:sldMk cId="1487767232" sldId="265"/>
            <ac:spMk id="6" creationId="{49B6CF8C-2D2C-5E9B-8FB5-B5720EEBE098}"/>
          </ac:spMkLst>
        </pc:spChg>
        <pc:spChg chg="add del">
          <ac:chgData name="Indra chevva" userId="5d1dfde2d787b9e8" providerId="LiveId" clId="{EA0BDD1A-B1CD-423E-BF6F-F9A77431F2EE}" dt="2024-12-05T15:33:16.704" v="749" actId="26606"/>
          <ac:spMkLst>
            <pc:docMk/>
            <pc:sldMk cId="1487767232" sldId="265"/>
            <ac:spMk id="4106" creationId="{B85296BE-5863-265D-BFCD-C885BEAC1CB4}"/>
          </ac:spMkLst>
        </pc:spChg>
        <pc:spChg chg="add del">
          <ac:chgData name="Indra chevva" userId="5d1dfde2d787b9e8" providerId="LiveId" clId="{EA0BDD1A-B1CD-423E-BF6F-F9A77431F2EE}" dt="2024-12-05T15:33:35.236" v="754" actId="26606"/>
          <ac:spMkLst>
            <pc:docMk/>
            <pc:sldMk cId="1487767232" sldId="265"/>
            <ac:spMk id="4107" creationId="{8C37C960-91F5-4F61-B2CD-8A037920720B}"/>
          </ac:spMkLst>
        </pc:spChg>
        <pc:spChg chg="add del">
          <ac:chgData name="Indra chevva" userId="5d1dfde2d787b9e8" providerId="LiveId" clId="{EA0BDD1A-B1CD-423E-BF6F-F9A77431F2EE}" dt="2024-12-05T15:33:16.704" v="749" actId="26606"/>
          <ac:spMkLst>
            <pc:docMk/>
            <pc:sldMk cId="1487767232" sldId="265"/>
            <ac:spMk id="4109" creationId="{368F9D89-54B8-41F8-8839-49992D645882}"/>
          </ac:spMkLst>
        </pc:spChg>
        <pc:spChg chg="add mod">
          <ac:chgData name="Indra chevva" userId="5d1dfde2d787b9e8" providerId="LiveId" clId="{EA0BDD1A-B1CD-423E-BF6F-F9A77431F2EE}" dt="2024-12-05T15:35:49.092" v="833" actId="1076"/>
          <ac:spMkLst>
            <pc:docMk/>
            <pc:sldMk cId="1487767232" sldId="265"/>
            <ac:spMk id="4111" creationId="{83D3D2C3-CE95-C2B2-1698-7CA5D67E4E9A}"/>
          </ac:spMkLst>
        </pc:spChg>
        <pc:spChg chg="add del">
          <ac:chgData name="Indra chevva" userId="5d1dfde2d787b9e8" providerId="LiveId" clId="{EA0BDD1A-B1CD-423E-BF6F-F9A77431F2EE}" dt="2024-12-05T15:33:35.236" v="753" actId="26606"/>
          <ac:spMkLst>
            <pc:docMk/>
            <pc:sldMk cId="1487767232" sldId="265"/>
            <ac:spMk id="4112" creationId="{8C37C960-91F5-4F61-B2CD-8A037920720B}"/>
          </ac:spMkLst>
        </pc:spChg>
        <pc:spChg chg="add">
          <ac:chgData name="Indra chevva" userId="5d1dfde2d787b9e8" providerId="LiveId" clId="{EA0BDD1A-B1CD-423E-BF6F-F9A77431F2EE}" dt="2024-12-05T15:33:35.236" v="754" actId="26606"/>
          <ac:spMkLst>
            <pc:docMk/>
            <pc:sldMk cId="1487767232" sldId="265"/>
            <ac:spMk id="4114" creationId="{93366BB0-BF67-4519-BA41-2F0021F5E4A9}"/>
          </ac:spMkLst>
        </pc:spChg>
        <pc:picChg chg="add del mod ord">
          <ac:chgData name="Indra chevva" userId="5d1dfde2d787b9e8" providerId="LiveId" clId="{EA0BDD1A-B1CD-423E-BF6F-F9A77431F2EE}" dt="2024-12-05T15:34:15.935" v="799" actId="478"/>
          <ac:picMkLst>
            <pc:docMk/>
            <pc:sldMk cId="1487767232" sldId="265"/>
            <ac:picMk id="5" creationId="{0F8C9203-B602-D042-5A45-7051991EC5AC}"/>
          </ac:picMkLst>
        </pc:picChg>
        <pc:picChg chg="add mod">
          <ac:chgData name="Indra chevva" userId="5d1dfde2d787b9e8" providerId="LiveId" clId="{EA0BDD1A-B1CD-423E-BF6F-F9A77431F2EE}" dt="2024-12-05T15:35:11.143" v="803" actId="1076"/>
          <ac:picMkLst>
            <pc:docMk/>
            <pc:sldMk cId="1487767232" sldId="265"/>
            <ac:picMk id="8" creationId="{E356538E-FCE4-7307-8200-27E5CDB8F2B7}"/>
          </ac:picMkLst>
        </pc:picChg>
        <pc:picChg chg="add del mod">
          <ac:chgData name="Indra chevva" userId="5d1dfde2d787b9e8" providerId="LiveId" clId="{EA0BDD1A-B1CD-423E-BF6F-F9A77431F2EE}" dt="2024-12-05T14:59:01.738" v="422" actId="21"/>
          <ac:picMkLst>
            <pc:docMk/>
            <pc:sldMk cId="1487767232" sldId="265"/>
            <ac:picMk id="4098" creationId="{C4977FBD-1D36-4133-88D3-A254EAB2E7D4}"/>
          </ac:picMkLst>
        </pc:picChg>
        <pc:picChg chg="add del mod">
          <ac:chgData name="Indra chevva" userId="5d1dfde2d787b9e8" providerId="LiveId" clId="{EA0BDD1A-B1CD-423E-BF6F-F9A77431F2EE}" dt="2024-12-05T15:32:33.728" v="744" actId="478"/>
          <ac:picMkLst>
            <pc:docMk/>
            <pc:sldMk cId="1487767232" sldId="265"/>
            <ac:picMk id="4100" creationId="{FF8BD791-951F-66A7-997D-B4268681B1C8}"/>
          </ac:picMkLst>
        </pc:picChg>
        <pc:picChg chg="add mod">
          <ac:chgData name="Indra chevva" userId="5d1dfde2d787b9e8" providerId="LiveId" clId="{EA0BDD1A-B1CD-423E-BF6F-F9A77431F2EE}" dt="2024-12-05T15:35:07.610" v="802" actId="1076"/>
          <ac:picMkLst>
            <pc:docMk/>
            <pc:sldMk cId="1487767232" sldId="265"/>
            <ac:picMk id="4102" creationId="{8178F535-7F52-939A-69A1-8C8442B4F423}"/>
          </ac:picMkLst>
        </pc:picChg>
      </pc:sldChg>
      <pc:sldChg chg="addSp delSp modSp new mod setBg">
        <pc:chgData name="Indra chevva" userId="5d1dfde2d787b9e8" providerId="LiveId" clId="{EA0BDD1A-B1CD-423E-BF6F-F9A77431F2EE}" dt="2024-12-05T15:26:21.895" v="656" actId="14100"/>
        <pc:sldMkLst>
          <pc:docMk/>
          <pc:sldMk cId="363624025" sldId="266"/>
        </pc:sldMkLst>
        <pc:spChg chg="mod">
          <ac:chgData name="Indra chevva" userId="5d1dfde2d787b9e8" providerId="LiveId" clId="{EA0BDD1A-B1CD-423E-BF6F-F9A77431F2EE}" dt="2024-12-05T15:23:34.170" v="638" actId="1076"/>
          <ac:spMkLst>
            <pc:docMk/>
            <pc:sldMk cId="363624025" sldId="266"/>
            <ac:spMk id="2" creationId="{27D8E1F7-C475-7288-C91B-88831655958C}"/>
          </ac:spMkLst>
        </pc:spChg>
        <pc:spChg chg="del">
          <ac:chgData name="Indra chevva" userId="5d1dfde2d787b9e8" providerId="LiveId" clId="{EA0BDD1A-B1CD-423E-BF6F-F9A77431F2EE}" dt="2024-12-05T14:57:32.903" v="387" actId="22"/>
          <ac:spMkLst>
            <pc:docMk/>
            <pc:sldMk cId="363624025" sldId="266"/>
            <ac:spMk id="3" creationId="{582F17D8-FA18-25F0-D42E-531DB3736E3A}"/>
          </ac:spMkLst>
        </pc:spChg>
        <pc:spChg chg="add mod">
          <ac:chgData name="Indra chevva" userId="5d1dfde2d787b9e8" providerId="LiveId" clId="{EA0BDD1A-B1CD-423E-BF6F-F9A77431F2EE}" dt="2024-12-05T15:23:40.376" v="639" actId="1076"/>
          <ac:spMkLst>
            <pc:docMk/>
            <pc:sldMk cId="363624025" sldId="266"/>
            <ac:spMk id="8" creationId="{4A7A0DF3-C707-BCD5-6E7C-E569EF4F1588}"/>
          </ac:spMkLst>
        </pc:spChg>
        <pc:spChg chg="add del">
          <ac:chgData name="Indra chevva" userId="5d1dfde2d787b9e8" providerId="LiveId" clId="{EA0BDD1A-B1CD-423E-BF6F-F9A77431F2EE}" dt="2024-12-05T15:00:29.385" v="427" actId="26606"/>
          <ac:spMkLst>
            <pc:docMk/>
            <pc:sldMk cId="363624025" sldId="266"/>
            <ac:spMk id="4103" creationId="{8C37C960-91F5-4F61-B2CD-8A037920720B}"/>
          </ac:spMkLst>
        </pc:spChg>
        <pc:spChg chg="add del">
          <ac:chgData name="Indra chevva" userId="5d1dfde2d787b9e8" providerId="LiveId" clId="{EA0BDD1A-B1CD-423E-BF6F-F9A77431F2EE}" dt="2024-12-05T15:00:55.878" v="429" actId="26606"/>
          <ac:spMkLst>
            <pc:docMk/>
            <pc:sldMk cId="363624025" sldId="266"/>
            <ac:spMk id="4105" creationId="{8C37C960-91F5-4F61-B2CD-8A037920720B}"/>
          </ac:spMkLst>
        </pc:spChg>
        <pc:spChg chg="add del">
          <ac:chgData name="Indra chevva" userId="5d1dfde2d787b9e8" providerId="LiveId" clId="{EA0BDD1A-B1CD-423E-BF6F-F9A77431F2EE}" dt="2024-12-05T15:01:18.866" v="439" actId="26606"/>
          <ac:spMkLst>
            <pc:docMk/>
            <pc:sldMk cId="363624025" sldId="266"/>
            <ac:spMk id="4107" creationId="{7D8A8D11-DB51-43C0-8618-65C820DB4B86}"/>
          </ac:spMkLst>
        </pc:spChg>
        <pc:spChg chg="add del">
          <ac:chgData name="Indra chevva" userId="5d1dfde2d787b9e8" providerId="LiveId" clId="{EA0BDD1A-B1CD-423E-BF6F-F9A77431F2EE}" dt="2024-12-05T15:01:09.837" v="433" actId="26606"/>
          <ac:spMkLst>
            <pc:docMk/>
            <pc:sldMk cId="363624025" sldId="266"/>
            <ac:spMk id="4112" creationId="{8C37C960-91F5-4F61-B2CD-8A037920720B}"/>
          </ac:spMkLst>
        </pc:spChg>
        <pc:spChg chg="add del">
          <ac:chgData name="Indra chevva" userId="5d1dfde2d787b9e8" providerId="LiveId" clId="{EA0BDD1A-B1CD-423E-BF6F-F9A77431F2EE}" dt="2024-12-05T15:01:12.004" v="435" actId="26606"/>
          <ac:spMkLst>
            <pc:docMk/>
            <pc:sldMk cId="363624025" sldId="266"/>
            <ac:spMk id="4114" creationId="{DA9B06D8-F0B8-433D-814C-0A14E9E87025}"/>
          </ac:spMkLst>
        </pc:spChg>
        <pc:spChg chg="add del">
          <ac:chgData name="Indra chevva" userId="5d1dfde2d787b9e8" providerId="LiveId" clId="{EA0BDD1A-B1CD-423E-BF6F-F9A77431F2EE}" dt="2024-12-05T15:01:17.401" v="437" actId="26606"/>
          <ac:spMkLst>
            <pc:docMk/>
            <pc:sldMk cId="363624025" sldId="266"/>
            <ac:spMk id="4116" creationId="{8C37C960-91F5-4F61-B2CD-8A037920720B}"/>
          </ac:spMkLst>
        </pc:spChg>
        <pc:picChg chg="add mod ord">
          <ac:chgData name="Indra chevva" userId="5d1dfde2d787b9e8" providerId="LiveId" clId="{EA0BDD1A-B1CD-423E-BF6F-F9A77431F2EE}" dt="2024-12-05T15:26:21.895" v="656" actId="14100"/>
          <ac:picMkLst>
            <pc:docMk/>
            <pc:sldMk cId="363624025" sldId="266"/>
            <ac:picMk id="5" creationId="{5EDBBDB5-9231-005A-08F5-3DC066249052}"/>
          </ac:picMkLst>
        </pc:picChg>
        <pc:picChg chg="add del mod">
          <ac:chgData name="Indra chevva" userId="5d1dfde2d787b9e8" providerId="LiveId" clId="{EA0BDD1A-B1CD-423E-BF6F-F9A77431F2EE}" dt="2024-12-05T15:18:00.712" v="553" actId="478"/>
          <ac:picMkLst>
            <pc:docMk/>
            <pc:sldMk cId="363624025" sldId="266"/>
            <ac:picMk id="7" creationId="{7043368F-46B5-8D36-838C-317CF62F3A21}"/>
          </ac:picMkLst>
        </pc:picChg>
        <pc:picChg chg="add mod">
          <ac:chgData name="Indra chevva" userId="5d1dfde2d787b9e8" providerId="LiveId" clId="{EA0BDD1A-B1CD-423E-BF6F-F9A77431F2EE}" dt="2024-12-05T15:25:59.017" v="652" actId="1076"/>
          <ac:picMkLst>
            <pc:docMk/>
            <pc:sldMk cId="363624025" sldId="266"/>
            <ac:picMk id="10" creationId="{510A8F7B-F84D-3CD6-F41C-FDF5CB528F7E}"/>
          </ac:picMkLst>
        </pc:picChg>
        <pc:picChg chg="add mod">
          <ac:chgData name="Indra chevva" userId="5d1dfde2d787b9e8" providerId="LiveId" clId="{EA0BDD1A-B1CD-423E-BF6F-F9A77431F2EE}" dt="2024-12-05T15:25:49.787" v="651" actId="1076"/>
          <ac:picMkLst>
            <pc:docMk/>
            <pc:sldMk cId="363624025" sldId="266"/>
            <ac:picMk id="12" creationId="{49CACCB3-9903-EEA4-925B-63339DF21CBE}"/>
          </ac:picMkLst>
        </pc:picChg>
        <pc:picChg chg="add mod">
          <ac:chgData name="Indra chevva" userId="5d1dfde2d787b9e8" providerId="LiveId" clId="{EA0BDD1A-B1CD-423E-BF6F-F9A77431F2EE}" dt="2024-12-05T15:26:15.725" v="655" actId="1076"/>
          <ac:picMkLst>
            <pc:docMk/>
            <pc:sldMk cId="363624025" sldId="266"/>
            <ac:picMk id="14" creationId="{175BB265-D021-5A71-B735-EA83D0D862E0}"/>
          </ac:picMkLst>
        </pc:picChg>
        <pc:picChg chg="add del mod">
          <ac:chgData name="Indra chevva" userId="5d1dfde2d787b9e8" providerId="LiveId" clId="{EA0BDD1A-B1CD-423E-BF6F-F9A77431F2EE}" dt="2024-12-05T15:15:18.477" v="547" actId="21"/>
          <ac:picMkLst>
            <pc:docMk/>
            <pc:sldMk cId="363624025" sldId="266"/>
            <ac:picMk id="4098" creationId="{C4977FBD-1D36-4133-88D3-A254EAB2E7D4}"/>
          </ac:picMkLst>
        </pc:picChg>
      </pc:sldChg>
      <pc:sldChg chg="addSp delSp modSp new mod">
        <pc:chgData name="Indra chevva" userId="5d1dfde2d787b9e8" providerId="LiveId" clId="{EA0BDD1A-B1CD-423E-BF6F-F9A77431F2EE}" dt="2024-12-05T15:02:28.830" v="479" actId="14100"/>
        <pc:sldMkLst>
          <pc:docMk/>
          <pc:sldMk cId="747515813" sldId="267"/>
        </pc:sldMkLst>
        <pc:spChg chg="mod">
          <ac:chgData name="Indra chevva" userId="5d1dfde2d787b9e8" providerId="LiveId" clId="{EA0BDD1A-B1CD-423E-BF6F-F9A77431F2EE}" dt="2024-12-05T15:02:16.713" v="475" actId="14100"/>
          <ac:spMkLst>
            <pc:docMk/>
            <pc:sldMk cId="747515813" sldId="267"/>
            <ac:spMk id="2" creationId="{B82AD025-B908-ABEB-236E-6C55CE4312A6}"/>
          </ac:spMkLst>
        </pc:spChg>
        <pc:spChg chg="del">
          <ac:chgData name="Indra chevva" userId="5d1dfde2d787b9e8" providerId="LiveId" clId="{EA0BDD1A-B1CD-423E-BF6F-F9A77431F2EE}" dt="2024-12-05T15:02:18.210" v="476" actId="22"/>
          <ac:spMkLst>
            <pc:docMk/>
            <pc:sldMk cId="747515813" sldId="267"/>
            <ac:spMk id="3" creationId="{94075639-BF89-4270-A6A7-0E2933B2DE4D}"/>
          </ac:spMkLst>
        </pc:spChg>
        <pc:picChg chg="add mod ord">
          <ac:chgData name="Indra chevva" userId="5d1dfde2d787b9e8" providerId="LiveId" clId="{EA0BDD1A-B1CD-423E-BF6F-F9A77431F2EE}" dt="2024-12-05T15:02:28.830" v="479" actId="14100"/>
          <ac:picMkLst>
            <pc:docMk/>
            <pc:sldMk cId="747515813" sldId="267"/>
            <ac:picMk id="5" creationId="{00619027-E38C-1AD7-0DD2-BC001E7E5EF3}"/>
          </ac:picMkLst>
        </pc:picChg>
      </pc:sldChg>
      <pc:sldChg chg="addSp delSp modSp new mod">
        <pc:chgData name="Indra chevva" userId="5d1dfde2d787b9e8" providerId="LiveId" clId="{EA0BDD1A-B1CD-423E-BF6F-F9A77431F2EE}" dt="2024-12-05T15:28:01.393" v="660" actId="1076"/>
        <pc:sldMkLst>
          <pc:docMk/>
          <pc:sldMk cId="1839575733" sldId="268"/>
        </pc:sldMkLst>
        <pc:spChg chg="mod">
          <ac:chgData name="Indra chevva" userId="5d1dfde2d787b9e8" providerId="LiveId" clId="{EA0BDD1A-B1CD-423E-BF6F-F9A77431F2EE}" dt="2024-12-05T15:15:15.120" v="546" actId="20577"/>
          <ac:spMkLst>
            <pc:docMk/>
            <pc:sldMk cId="1839575733" sldId="268"/>
            <ac:spMk id="2" creationId="{98D338A0-9C28-6E75-5EE4-7482D8A50BA1}"/>
          </ac:spMkLst>
        </pc:spChg>
        <pc:spChg chg="del">
          <ac:chgData name="Indra chevva" userId="5d1dfde2d787b9e8" providerId="LiveId" clId="{EA0BDD1A-B1CD-423E-BF6F-F9A77431F2EE}" dt="2024-12-05T15:15:24.705" v="548" actId="478"/>
          <ac:spMkLst>
            <pc:docMk/>
            <pc:sldMk cId="1839575733" sldId="268"/>
            <ac:spMk id="3" creationId="{C4A5D54D-AF97-BA23-0A65-56646248023A}"/>
          </ac:spMkLst>
        </pc:spChg>
        <pc:picChg chg="add mod">
          <ac:chgData name="Indra chevva" userId="5d1dfde2d787b9e8" providerId="LiveId" clId="{EA0BDD1A-B1CD-423E-BF6F-F9A77431F2EE}" dt="2024-12-05T15:15:29.366" v="550" actId="1076"/>
          <ac:picMkLst>
            <pc:docMk/>
            <pc:sldMk cId="1839575733" sldId="268"/>
            <ac:picMk id="4098" creationId="{C4977FBD-1D36-4133-88D3-A254EAB2E7D4}"/>
          </ac:picMkLst>
        </pc:picChg>
        <pc:picChg chg="add mod">
          <ac:chgData name="Indra chevva" userId="5d1dfde2d787b9e8" providerId="LiveId" clId="{EA0BDD1A-B1CD-423E-BF6F-F9A77431F2EE}" dt="2024-12-05T15:28:01.393" v="660" actId="1076"/>
          <ac:picMkLst>
            <pc:docMk/>
            <pc:sldMk cId="1839575733" sldId="268"/>
            <ac:picMk id="6146" creationId="{14CEA84D-F2B1-D703-F4EA-2C7641A85316}"/>
          </ac:picMkLst>
        </pc:picChg>
      </pc:sldChg>
      <pc:sldChg chg="addSp delSp modSp new mod setBg">
        <pc:chgData name="Indra chevva" userId="5d1dfde2d787b9e8" providerId="LiveId" clId="{EA0BDD1A-B1CD-423E-BF6F-F9A77431F2EE}" dt="2024-12-05T15:30:36.051" v="741" actId="26606"/>
        <pc:sldMkLst>
          <pc:docMk/>
          <pc:sldMk cId="2383836276" sldId="269"/>
        </pc:sldMkLst>
        <pc:spChg chg="mod">
          <ac:chgData name="Indra chevva" userId="5d1dfde2d787b9e8" providerId="LiveId" clId="{EA0BDD1A-B1CD-423E-BF6F-F9A77431F2EE}" dt="2024-12-05T15:30:36.051" v="741" actId="26606"/>
          <ac:spMkLst>
            <pc:docMk/>
            <pc:sldMk cId="2383836276" sldId="269"/>
            <ac:spMk id="2" creationId="{526BF0A5-ABD6-1576-D907-3E884634048C}"/>
          </ac:spMkLst>
        </pc:spChg>
        <pc:spChg chg="mod">
          <ac:chgData name="Indra chevva" userId="5d1dfde2d787b9e8" providerId="LiveId" clId="{EA0BDD1A-B1CD-423E-BF6F-F9A77431F2EE}" dt="2024-12-05T15:30:36.051" v="741" actId="26606"/>
          <ac:spMkLst>
            <pc:docMk/>
            <pc:sldMk cId="2383836276" sldId="269"/>
            <ac:spMk id="3" creationId="{BB49E2EA-187D-AC0D-9C54-2C26B1B2D14D}"/>
          </ac:spMkLst>
        </pc:spChg>
        <pc:spChg chg="add del">
          <ac:chgData name="Indra chevva" userId="5d1dfde2d787b9e8" providerId="LiveId" clId="{EA0BDD1A-B1CD-423E-BF6F-F9A77431F2EE}" dt="2024-12-05T15:29:49.555" v="698" actId="26606"/>
          <ac:spMkLst>
            <pc:docMk/>
            <pc:sldMk cId="2383836276" sldId="269"/>
            <ac:spMk id="8" creationId="{EFCCD4C3-17F4-425F-A2B6-AAF5D77705FE}"/>
          </ac:spMkLst>
        </pc:spChg>
        <pc:spChg chg="add del">
          <ac:chgData name="Indra chevva" userId="5d1dfde2d787b9e8" providerId="LiveId" clId="{EA0BDD1A-B1CD-423E-BF6F-F9A77431F2EE}" dt="2024-12-05T15:29:06.062" v="682" actId="26606"/>
          <ac:spMkLst>
            <pc:docMk/>
            <pc:sldMk cId="2383836276" sldId="269"/>
            <ac:spMk id="10" creationId="{FB869131-809F-4714-9B05-385CAF009A1F}"/>
          </ac:spMkLst>
        </pc:spChg>
        <pc:spChg chg="add del">
          <ac:chgData name="Indra chevva" userId="5d1dfde2d787b9e8" providerId="LiveId" clId="{EA0BDD1A-B1CD-423E-BF6F-F9A77431F2EE}" dt="2024-12-05T15:30:24.738" v="735" actId="26606"/>
          <ac:spMkLst>
            <pc:docMk/>
            <pc:sldMk cId="2383836276" sldId="269"/>
            <ac:spMk id="15" creationId="{9F63AA5A-E6E1-46DA-AB40-C58233393EDE}"/>
          </ac:spMkLst>
        </pc:spChg>
        <pc:spChg chg="add del">
          <ac:chgData name="Indra chevva" userId="5d1dfde2d787b9e8" providerId="LiveId" clId="{EA0BDD1A-B1CD-423E-BF6F-F9A77431F2EE}" dt="2024-12-05T15:30:36.051" v="741" actId="26606"/>
          <ac:spMkLst>
            <pc:docMk/>
            <pc:sldMk cId="2383836276" sldId="269"/>
            <ac:spMk id="20" creationId="{8C37C960-91F5-4F61-B2CD-8A037920720B}"/>
          </ac:spMkLst>
        </pc:spChg>
        <pc:spChg chg="add del">
          <ac:chgData name="Indra chevva" userId="5d1dfde2d787b9e8" providerId="LiveId" clId="{EA0BDD1A-B1CD-423E-BF6F-F9A77431F2EE}" dt="2024-12-05T15:30:34.686" v="738" actId="26606"/>
          <ac:spMkLst>
            <pc:docMk/>
            <pc:sldMk cId="2383836276" sldId="269"/>
            <ac:spMk id="25" creationId="{8C37C960-91F5-4F61-B2CD-8A037920720B}"/>
          </ac:spMkLst>
        </pc:spChg>
        <pc:spChg chg="add del">
          <ac:chgData name="Indra chevva" userId="5d1dfde2d787b9e8" providerId="LiveId" clId="{EA0BDD1A-B1CD-423E-BF6F-F9A77431F2EE}" dt="2024-12-05T15:30:36.051" v="740" actId="26606"/>
          <ac:spMkLst>
            <pc:docMk/>
            <pc:sldMk cId="2383836276" sldId="269"/>
            <ac:spMk id="27" creationId="{FB869131-809F-4714-9B05-385CAF009A1F}"/>
          </ac:spMkLst>
        </pc:spChg>
        <pc:spChg chg="add">
          <ac:chgData name="Indra chevva" userId="5d1dfde2d787b9e8" providerId="LiveId" clId="{EA0BDD1A-B1CD-423E-BF6F-F9A77431F2EE}" dt="2024-12-05T15:30:36.051" v="741" actId="26606"/>
          <ac:spMkLst>
            <pc:docMk/>
            <pc:sldMk cId="2383836276" sldId="269"/>
            <ac:spMk id="29" creationId="{93366BB0-BF67-4519-BA41-2F0021F5E4A9}"/>
          </ac:spMkLst>
        </pc:spChg>
        <pc:picChg chg="add del">
          <ac:chgData name="Indra chevva" userId="5d1dfde2d787b9e8" providerId="LiveId" clId="{EA0BDD1A-B1CD-423E-BF6F-F9A77431F2EE}" dt="2024-12-05T15:29:06.062" v="682" actId="26606"/>
          <ac:picMkLst>
            <pc:docMk/>
            <pc:sldMk cId="2383836276" sldId="269"/>
            <ac:picMk id="7" creationId="{9FDB9A5E-EB33-72BC-54BE-2B3CB60C377E}"/>
          </ac:picMkLst>
        </pc:picChg>
        <pc:picChg chg="add mod">
          <ac:chgData name="Indra chevva" userId="5d1dfde2d787b9e8" providerId="LiveId" clId="{EA0BDD1A-B1CD-423E-BF6F-F9A77431F2EE}" dt="2024-12-05T15:30:36.051" v="741" actId="26606"/>
          <ac:picMkLst>
            <pc:docMk/>
            <pc:sldMk cId="2383836276" sldId="269"/>
            <ac:picMk id="12" creationId="{EAA8BF55-8DC0-8078-9433-D7C903FF5DF0}"/>
          </ac:picMkLst>
        </pc:picChg>
      </pc:sldChg>
      <pc:sldChg chg="addSp delSp modSp new mod setBg">
        <pc:chgData name="Indra chevva" userId="5d1dfde2d787b9e8" providerId="LiveId" clId="{EA0BDD1A-B1CD-423E-BF6F-F9A77431F2EE}" dt="2024-12-05T15:41:26.502" v="1233" actId="26606"/>
        <pc:sldMkLst>
          <pc:docMk/>
          <pc:sldMk cId="688027218" sldId="270"/>
        </pc:sldMkLst>
        <pc:spChg chg="mod">
          <ac:chgData name="Indra chevva" userId="5d1dfde2d787b9e8" providerId="LiveId" clId="{EA0BDD1A-B1CD-423E-BF6F-F9A77431F2EE}" dt="2024-12-05T15:41:26.502" v="1233" actId="26606"/>
          <ac:spMkLst>
            <pc:docMk/>
            <pc:sldMk cId="688027218" sldId="270"/>
            <ac:spMk id="2" creationId="{A31EEA34-877D-CAC6-D4C6-59F3B7F1798B}"/>
          </ac:spMkLst>
        </pc:spChg>
        <pc:spChg chg="add del mod">
          <ac:chgData name="Indra chevva" userId="5d1dfde2d787b9e8" providerId="LiveId" clId="{EA0BDD1A-B1CD-423E-BF6F-F9A77431F2EE}" dt="2024-12-05T15:41:26.502" v="1233" actId="26606"/>
          <ac:spMkLst>
            <pc:docMk/>
            <pc:sldMk cId="688027218" sldId="270"/>
            <ac:spMk id="3" creationId="{8DDAC544-CD6B-8114-070C-3657FB458818}"/>
          </ac:spMkLst>
        </pc:spChg>
        <pc:spChg chg="add del">
          <ac:chgData name="Indra chevva" userId="5d1dfde2d787b9e8" providerId="LiveId" clId="{EA0BDD1A-B1CD-423E-BF6F-F9A77431F2EE}" dt="2024-12-05T15:41:23.725" v="1228" actId="26606"/>
          <ac:spMkLst>
            <pc:docMk/>
            <pc:sldMk cId="688027218" sldId="270"/>
            <ac:spMk id="6" creationId="{3761EB98-E0C4-4B95-984A-E7D9DFADAA08}"/>
          </ac:spMkLst>
        </pc:spChg>
        <pc:spChg chg="add del">
          <ac:chgData name="Indra chevva" userId="5d1dfde2d787b9e8" providerId="LiveId" clId="{EA0BDD1A-B1CD-423E-BF6F-F9A77431F2EE}" dt="2024-12-05T15:38:28.365" v="1099" actId="26606"/>
          <ac:spMkLst>
            <pc:docMk/>
            <pc:sldMk cId="688027218" sldId="270"/>
            <ac:spMk id="9" creationId="{5D3E2EEE-5E2B-473D-B932-CC1CB66592CD}"/>
          </ac:spMkLst>
        </pc:spChg>
        <pc:spChg chg="add del">
          <ac:chgData name="Indra chevva" userId="5d1dfde2d787b9e8" providerId="LiveId" clId="{EA0BDD1A-B1CD-423E-BF6F-F9A77431F2EE}" dt="2024-12-05T15:41:25.483" v="1230" actId="26606"/>
          <ac:spMkLst>
            <pc:docMk/>
            <pc:sldMk cId="688027218" sldId="270"/>
            <ac:spMk id="10" creationId="{3761EB98-E0C4-4B95-984A-E7D9DFADAA08}"/>
          </ac:spMkLst>
        </pc:spChg>
        <pc:spChg chg="add del">
          <ac:chgData name="Indra chevva" userId="5d1dfde2d787b9e8" providerId="LiveId" clId="{EA0BDD1A-B1CD-423E-BF6F-F9A77431F2EE}" dt="2024-12-05T15:39:03.793" v="1130" actId="26606"/>
          <ac:spMkLst>
            <pc:docMk/>
            <pc:sldMk cId="688027218" sldId="270"/>
            <ac:spMk id="11" creationId="{3761EB98-E0C4-4B95-984A-E7D9DFADAA08}"/>
          </ac:spMkLst>
        </pc:spChg>
        <pc:spChg chg="add del">
          <ac:chgData name="Indra chevva" userId="5d1dfde2d787b9e8" providerId="LiveId" clId="{EA0BDD1A-B1CD-423E-BF6F-F9A77431F2EE}" dt="2024-12-05T15:41:26.487" v="1232" actId="26606"/>
          <ac:spMkLst>
            <pc:docMk/>
            <pc:sldMk cId="688027218" sldId="270"/>
            <ac:spMk id="15" creationId="{3761EB98-E0C4-4B95-984A-E7D9DFADAA08}"/>
          </ac:spMkLst>
        </pc:spChg>
        <pc:spChg chg="add">
          <ac:chgData name="Indra chevva" userId="5d1dfde2d787b9e8" providerId="LiveId" clId="{EA0BDD1A-B1CD-423E-BF6F-F9A77431F2EE}" dt="2024-12-05T15:41:26.502" v="1233" actId="26606"/>
          <ac:spMkLst>
            <pc:docMk/>
            <pc:sldMk cId="688027218" sldId="270"/>
            <ac:spMk id="18" creationId="{3761EB98-E0C4-4B95-984A-E7D9DFADAA08}"/>
          </ac:spMkLst>
        </pc:spChg>
        <pc:graphicFrameChg chg="add del">
          <ac:chgData name="Indra chevva" userId="5d1dfde2d787b9e8" providerId="LiveId" clId="{EA0BDD1A-B1CD-423E-BF6F-F9A77431F2EE}" dt="2024-12-05T15:38:28.365" v="1099" actId="26606"/>
          <ac:graphicFrameMkLst>
            <pc:docMk/>
            <pc:sldMk cId="688027218" sldId="270"/>
            <ac:graphicFrameMk id="5" creationId="{367B3A3B-E077-474D-08C2-5582F5B702AB}"/>
          </ac:graphicFrameMkLst>
        </pc:graphicFrameChg>
        <pc:graphicFrameChg chg="add del">
          <ac:chgData name="Indra chevva" userId="5d1dfde2d787b9e8" providerId="LiveId" clId="{EA0BDD1A-B1CD-423E-BF6F-F9A77431F2EE}" dt="2024-12-05T15:41:23.725" v="1228" actId="26606"/>
          <ac:graphicFrameMkLst>
            <pc:docMk/>
            <pc:sldMk cId="688027218" sldId="270"/>
            <ac:graphicFrameMk id="7" creationId="{56DCE64B-FE93-E3EC-E3A7-D957ADFA3632}"/>
          </ac:graphicFrameMkLst>
        </pc:graphicFrameChg>
        <pc:graphicFrameChg chg="add del mod">
          <ac:chgData name="Indra chevva" userId="5d1dfde2d787b9e8" providerId="LiveId" clId="{EA0BDD1A-B1CD-423E-BF6F-F9A77431F2EE}" dt="2024-12-05T15:39:03.793" v="1130" actId="26606"/>
          <ac:graphicFrameMkLst>
            <pc:docMk/>
            <pc:sldMk cId="688027218" sldId="270"/>
            <ac:graphicFrameMk id="12" creationId="{53B1CDAD-EB2A-B469-1F96-BFADA659C3BB}"/>
          </ac:graphicFrameMkLst>
        </pc:graphicFrameChg>
        <pc:graphicFrameChg chg="add del">
          <ac:chgData name="Indra chevva" userId="5d1dfde2d787b9e8" providerId="LiveId" clId="{EA0BDD1A-B1CD-423E-BF6F-F9A77431F2EE}" dt="2024-12-05T15:41:25.483" v="1230" actId="26606"/>
          <ac:graphicFrameMkLst>
            <pc:docMk/>
            <pc:sldMk cId="688027218" sldId="270"/>
            <ac:graphicFrameMk id="13" creationId="{86CECA5D-A2C7-4824-24B6-725ED5FAA0F0}"/>
          </ac:graphicFrameMkLst>
        </pc:graphicFrameChg>
        <pc:graphicFrameChg chg="add del">
          <ac:chgData name="Indra chevva" userId="5d1dfde2d787b9e8" providerId="LiveId" clId="{EA0BDD1A-B1CD-423E-BF6F-F9A77431F2EE}" dt="2024-12-05T15:41:26.487" v="1232" actId="26606"/>
          <ac:graphicFrameMkLst>
            <pc:docMk/>
            <pc:sldMk cId="688027218" sldId="270"/>
            <ac:graphicFrameMk id="16" creationId="{56DCE64B-FE93-E3EC-E3A7-D957ADFA3632}"/>
          </ac:graphicFrameMkLst>
        </pc:graphicFrameChg>
        <pc:graphicFrameChg chg="add">
          <ac:chgData name="Indra chevva" userId="5d1dfde2d787b9e8" providerId="LiveId" clId="{EA0BDD1A-B1CD-423E-BF6F-F9A77431F2EE}" dt="2024-12-05T15:41:26.502" v="1233" actId="26606"/>
          <ac:graphicFrameMkLst>
            <pc:docMk/>
            <pc:sldMk cId="688027218" sldId="270"/>
            <ac:graphicFrameMk id="19" creationId="{86CECA5D-A2C7-4824-24B6-725ED5FAA0F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C46888-1834-4B29-B2C8-7B3CE181ECAF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204DC1D-A8D4-4A38-BABD-3545E30F6460}">
      <dgm:prSet/>
      <dgm:spPr/>
      <dgm:t>
        <a:bodyPr/>
        <a:lstStyle/>
        <a:p>
          <a:r>
            <a:rPr lang="en-US" dirty="0"/>
            <a:t>DOWNLOAD AND EXPLORE THE DATASET FROM KAGGLE</a:t>
          </a:r>
        </a:p>
      </dgm:t>
    </dgm:pt>
    <dgm:pt modelId="{533626C2-23DD-43F6-A3B2-04DD1556BC2E}" type="parTrans" cxnId="{13E722C6-FD59-43B6-8DD3-2A415F4A95FE}">
      <dgm:prSet/>
      <dgm:spPr/>
      <dgm:t>
        <a:bodyPr/>
        <a:lstStyle/>
        <a:p>
          <a:endParaRPr lang="en-US"/>
        </a:p>
      </dgm:t>
    </dgm:pt>
    <dgm:pt modelId="{6A81616D-55D3-4E88-9455-975F800CEB4C}" type="sibTrans" cxnId="{13E722C6-FD59-43B6-8DD3-2A415F4A95FE}">
      <dgm:prSet/>
      <dgm:spPr/>
      <dgm:t>
        <a:bodyPr/>
        <a:lstStyle/>
        <a:p>
          <a:endParaRPr lang="en-US"/>
        </a:p>
      </dgm:t>
    </dgm:pt>
    <dgm:pt modelId="{4F64BBFB-C488-4560-BF87-0F93BCD1C2A7}">
      <dgm:prSet/>
      <dgm:spPr/>
      <dgm:t>
        <a:bodyPr/>
        <a:lstStyle/>
        <a:p>
          <a:r>
            <a:rPr lang="en-US" dirty="0"/>
            <a:t>LOAD THE DATA SET</a:t>
          </a:r>
        </a:p>
      </dgm:t>
    </dgm:pt>
    <dgm:pt modelId="{30BA5E45-751E-4185-9992-59A0EDF46E86}" type="parTrans" cxnId="{057B060F-64D0-45BA-8D61-0C6BFCC8A66E}">
      <dgm:prSet/>
      <dgm:spPr/>
      <dgm:t>
        <a:bodyPr/>
        <a:lstStyle/>
        <a:p>
          <a:endParaRPr lang="en-US"/>
        </a:p>
      </dgm:t>
    </dgm:pt>
    <dgm:pt modelId="{AD4433EC-6ED1-496D-84F9-06D6C3CD9719}" type="sibTrans" cxnId="{057B060F-64D0-45BA-8D61-0C6BFCC8A66E}">
      <dgm:prSet/>
      <dgm:spPr/>
      <dgm:t>
        <a:bodyPr/>
        <a:lstStyle/>
        <a:p>
          <a:endParaRPr lang="en-US"/>
        </a:p>
      </dgm:t>
    </dgm:pt>
    <dgm:pt modelId="{2E4100D6-DA55-4999-8614-5AA0B0431013}">
      <dgm:prSet/>
      <dgm:spPr/>
      <dgm:t>
        <a:bodyPr/>
        <a:lstStyle/>
        <a:p>
          <a:r>
            <a:rPr lang="en-US" dirty="0"/>
            <a:t>CLEANE THE DATASET</a:t>
          </a:r>
        </a:p>
      </dgm:t>
    </dgm:pt>
    <dgm:pt modelId="{0FA3D8D7-72C1-4CD3-A0EF-FAC2DB97D2CE}" type="parTrans" cxnId="{BE17C6FC-69A4-4CD3-921B-42DAF1C0C67B}">
      <dgm:prSet/>
      <dgm:spPr/>
      <dgm:t>
        <a:bodyPr/>
        <a:lstStyle/>
        <a:p>
          <a:endParaRPr lang="en-US"/>
        </a:p>
      </dgm:t>
    </dgm:pt>
    <dgm:pt modelId="{5D38930A-101B-45A5-A96F-9CD2E14127FC}" type="sibTrans" cxnId="{BE17C6FC-69A4-4CD3-921B-42DAF1C0C67B}">
      <dgm:prSet/>
      <dgm:spPr/>
      <dgm:t>
        <a:bodyPr/>
        <a:lstStyle/>
        <a:p>
          <a:endParaRPr lang="en-US"/>
        </a:p>
      </dgm:t>
    </dgm:pt>
    <dgm:pt modelId="{D42CE123-6733-4394-A1D6-F8DEA2A17F1D}">
      <dgm:prSet/>
      <dgm:spPr/>
      <dgm:t>
        <a:bodyPr/>
        <a:lstStyle/>
        <a:p>
          <a:r>
            <a:rPr lang="en-US" dirty="0"/>
            <a:t> TEXT PREPROCESSING STEPS</a:t>
          </a:r>
        </a:p>
      </dgm:t>
    </dgm:pt>
    <dgm:pt modelId="{9B05C432-4099-441B-A89D-F8D116953CF2}" type="parTrans" cxnId="{6A0D189D-E1C0-484C-912D-9E8333D71274}">
      <dgm:prSet/>
      <dgm:spPr/>
      <dgm:t>
        <a:bodyPr/>
        <a:lstStyle/>
        <a:p>
          <a:endParaRPr lang="en-US"/>
        </a:p>
      </dgm:t>
    </dgm:pt>
    <dgm:pt modelId="{929933F4-8D9F-49CE-A2EF-C64E89FABE3C}" type="sibTrans" cxnId="{6A0D189D-E1C0-484C-912D-9E8333D71274}">
      <dgm:prSet/>
      <dgm:spPr/>
      <dgm:t>
        <a:bodyPr/>
        <a:lstStyle/>
        <a:p>
          <a:endParaRPr lang="en-US"/>
        </a:p>
      </dgm:t>
    </dgm:pt>
    <dgm:pt modelId="{C5D2D9F7-22DD-46E8-9A3F-60F3AF4663D3}">
      <dgm:prSet/>
      <dgm:spPr/>
      <dgm:t>
        <a:bodyPr/>
        <a:lstStyle/>
        <a:p>
          <a:r>
            <a:rPr lang="en-US" dirty="0"/>
            <a:t>SPLIT THE DATA SET INTO TRAINING AND TESTING DATA SETS</a:t>
          </a:r>
        </a:p>
      </dgm:t>
    </dgm:pt>
    <dgm:pt modelId="{DC80F7CD-B0EA-4BE9-A898-14E703C6E737}" type="parTrans" cxnId="{D34D373E-482F-49F3-99E0-5842846B9CBA}">
      <dgm:prSet/>
      <dgm:spPr/>
      <dgm:t>
        <a:bodyPr/>
        <a:lstStyle/>
        <a:p>
          <a:endParaRPr lang="en-US"/>
        </a:p>
      </dgm:t>
    </dgm:pt>
    <dgm:pt modelId="{6DC30D87-EE1D-4CB9-9E12-4E4EFF9704C2}" type="sibTrans" cxnId="{D34D373E-482F-49F3-99E0-5842846B9CBA}">
      <dgm:prSet/>
      <dgm:spPr/>
      <dgm:t>
        <a:bodyPr/>
        <a:lstStyle/>
        <a:p>
          <a:endParaRPr lang="en-US"/>
        </a:p>
      </dgm:t>
    </dgm:pt>
    <dgm:pt modelId="{850C23BD-083B-4012-BE6D-5EC37D982D5D}">
      <dgm:prSet/>
      <dgm:spPr/>
      <dgm:t>
        <a:bodyPr/>
        <a:lstStyle/>
        <a:p>
          <a:r>
            <a:rPr lang="en-US" dirty="0"/>
            <a:t>TRAIN THE ML MODEL – LOGISTIC REGRESSION</a:t>
          </a:r>
        </a:p>
      </dgm:t>
    </dgm:pt>
    <dgm:pt modelId="{97324126-5B8D-4FA7-B59A-98EAAB72AC2C}" type="parTrans" cxnId="{956F8BBB-D949-42C1-9C89-09E6E4D667ED}">
      <dgm:prSet/>
      <dgm:spPr/>
      <dgm:t>
        <a:bodyPr/>
        <a:lstStyle/>
        <a:p>
          <a:endParaRPr lang="en-US"/>
        </a:p>
      </dgm:t>
    </dgm:pt>
    <dgm:pt modelId="{143D556B-7BB8-47B2-A85E-A450C6A58D9A}" type="sibTrans" cxnId="{956F8BBB-D949-42C1-9C89-09E6E4D667ED}">
      <dgm:prSet/>
      <dgm:spPr/>
      <dgm:t>
        <a:bodyPr/>
        <a:lstStyle/>
        <a:p>
          <a:endParaRPr lang="en-US"/>
        </a:p>
      </dgm:t>
    </dgm:pt>
    <dgm:pt modelId="{B9FC0F1A-4F8B-4EDA-B8F4-5B6B2E83E0AF}">
      <dgm:prSet/>
      <dgm:spPr/>
      <dgm:t>
        <a:bodyPr/>
        <a:lstStyle/>
        <a:p>
          <a:r>
            <a:rPr lang="en-US" dirty="0"/>
            <a:t>EVALUATE MODEL ON TEST SET</a:t>
          </a:r>
        </a:p>
      </dgm:t>
    </dgm:pt>
    <dgm:pt modelId="{DF6FCDA8-3855-4EE2-BA26-941B19C8DBDD}" type="parTrans" cxnId="{4DAC0000-9EC3-4498-AE55-146680C56F06}">
      <dgm:prSet/>
      <dgm:spPr/>
      <dgm:t>
        <a:bodyPr/>
        <a:lstStyle/>
        <a:p>
          <a:endParaRPr lang="en-US"/>
        </a:p>
      </dgm:t>
    </dgm:pt>
    <dgm:pt modelId="{4C3001AF-6AA6-4592-B82E-D83598F60346}" type="sibTrans" cxnId="{4DAC0000-9EC3-4498-AE55-146680C56F06}">
      <dgm:prSet/>
      <dgm:spPr/>
      <dgm:t>
        <a:bodyPr/>
        <a:lstStyle/>
        <a:p>
          <a:endParaRPr lang="en-US"/>
        </a:p>
      </dgm:t>
    </dgm:pt>
    <dgm:pt modelId="{91A13C62-E208-40A9-AC5E-231165F39A26}">
      <dgm:prSet/>
      <dgm:spPr/>
      <dgm:t>
        <a:bodyPr/>
        <a:lstStyle/>
        <a:p>
          <a:r>
            <a:rPr lang="en-US" dirty="0"/>
            <a:t>PERFORMANCE EVALUATION  – ACCURACY, CONFUSION MATRIX AND CLASSIFICATION REPORT</a:t>
          </a:r>
        </a:p>
      </dgm:t>
    </dgm:pt>
    <dgm:pt modelId="{1BDAD37B-B9BE-41DB-9268-78FBE83F5878}" type="parTrans" cxnId="{53476518-570D-4AC8-BE25-8363C3B1CA4B}">
      <dgm:prSet/>
      <dgm:spPr/>
      <dgm:t>
        <a:bodyPr/>
        <a:lstStyle/>
        <a:p>
          <a:endParaRPr lang="en-US"/>
        </a:p>
      </dgm:t>
    </dgm:pt>
    <dgm:pt modelId="{2EC91F46-A410-41A3-AA6D-7CD19E19135E}" type="sibTrans" cxnId="{53476518-570D-4AC8-BE25-8363C3B1CA4B}">
      <dgm:prSet/>
      <dgm:spPr/>
      <dgm:t>
        <a:bodyPr/>
        <a:lstStyle/>
        <a:p>
          <a:endParaRPr lang="en-US"/>
        </a:p>
      </dgm:t>
    </dgm:pt>
    <dgm:pt modelId="{D346FB9A-6501-4D32-B169-DB1836EC3A16}">
      <dgm:prSet/>
      <dgm:spPr/>
      <dgm:t>
        <a:bodyPr/>
        <a:lstStyle/>
        <a:p>
          <a:r>
            <a:rPr lang="en-US" dirty="0"/>
            <a:t>SAVE THE MODEL FOR DEPLOYMENT</a:t>
          </a:r>
        </a:p>
      </dgm:t>
    </dgm:pt>
    <dgm:pt modelId="{6ACB3A55-2AA2-43CD-8195-2FAD82EA6BB3}" type="parTrans" cxnId="{ED13BAFC-DF42-4207-8F95-23A9578CA633}">
      <dgm:prSet/>
      <dgm:spPr/>
      <dgm:t>
        <a:bodyPr/>
        <a:lstStyle/>
        <a:p>
          <a:endParaRPr lang="en-US"/>
        </a:p>
      </dgm:t>
    </dgm:pt>
    <dgm:pt modelId="{D4374BA0-92DE-4F77-B794-4BBB9B72EC21}" type="sibTrans" cxnId="{ED13BAFC-DF42-4207-8F95-23A9578CA633}">
      <dgm:prSet/>
      <dgm:spPr/>
      <dgm:t>
        <a:bodyPr/>
        <a:lstStyle/>
        <a:p>
          <a:endParaRPr lang="en-US"/>
        </a:p>
      </dgm:t>
    </dgm:pt>
    <dgm:pt modelId="{521D74A2-1CD6-491A-9068-167249C551BE}" type="pres">
      <dgm:prSet presAssocID="{2AC46888-1834-4B29-B2C8-7B3CE181ECAF}" presName="Name0" presStyleCnt="0">
        <dgm:presLayoutVars>
          <dgm:dir/>
          <dgm:resizeHandles val="exact"/>
        </dgm:presLayoutVars>
      </dgm:prSet>
      <dgm:spPr/>
    </dgm:pt>
    <dgm:pt modelId="{C7644490-3FC8-43DF-8A48-CD52EC3D1D2C}" type="pres">
      <dgm:prSet presAssocID="{1204DC1D-A8D4-4A38-BABD-3545E30F6460}" presName="node" presStyleLbl="node1" presStyleIdx="0" presStyleCnt="9">
        <dgm:presLayoutVars>
          <dgm:bulletEnabled val="1"/>
        </dgm:presLayoutVars>
      </dgm:prSet>
      <dgm:spPr/>
    </dgm:pt>
    <dgm:pt modelId="{9F776BFB-E0B9-4261-B21A-2ADBD347B915}" type="pres">
      <dgm:prSet presAssocID="{6A81616D-55D3-4E88-9455-975F800CEB4C}" presName="sibTrans" presStyleLbl="sibTrans1D1" presStyleIdx="0" presStyleCnt="8"/>
      <dgm:spPr/>
    </dgm:pt>
    <dgm:pt modelId="{81EAAC66-89EE-4BAD-84E3-C523EA8E9188}" type="pres">
      <dgm:prSet presAssocID="{6A81616D-55D3-4E88-9455-975F800CEB4C}" presName="connectorText" presStyleLbl="sibTrans1D1" presStyleIdx="0" presStyleCnt="8"/>
      <dgm:spPr/>
    </dgm:pt>
    <dgm:pt modelId="{15838405-A43F-45A0-AEC7-B3D25E881036}" type="pres">
      <dgm:prSet presAssocID="{4F64BBFB-C488-4560-BF87-0F93BCD1C2A7}" presName="node" presStyleLbl="node1" presStyleIdx="1" presStyleCnt="9">
        <dgm:presLayoutVars>
          <dgm:bulletEnabled val="1"/>
        </dgm:presLayoutVars>
      </dgm:prSet>
      <dgm:spPr/>
    </dgm:pt>
    <dgm:pt modelId="{697439F4-66B7-41B3-AD4A-F32223296830}" type="pres">
      <dgm:prSet presAssocID="{AD4433EC-6ED1-496D-84F9-06D6C3CD9719}" presName="sibTrans" presStyleLbl="sibTrans1D1" presStyleIdx="1" presStyleCnt="8"/>
      <dgm:spPr/>
    </dgm:pt>
    <dgm:pt modelId="{E512DA16-4CB8-48AA-82CB-284777C12F71}" type="pres">
      <dgm:prSet presAssocID="{AD4433EC-6ED1-496D-84F9-06D6C3CD9719}" presName="connectorText" presStyleLbl="sibTrans1D1" presStyleIdx="1" presStyleCnt="8"/>
      <dgm:spPr/>
    </dgm:pt>
    <dgm:pt modelId="{B3A125FF-47F0-46D9-8DB2-BF59FA11B24E}" type="pres">
      <dgm:prSet presAssocID="{2E4100D6-DA55-4999-8614-5AA0B0431013}" presName="node" presStyleLbl="node1" presStyleIdx="2" presStyleCnt="9">
        <dgm:presLayoutVars>
          <dgm:bulletEnabled val="1"/>
        </dgm:presLayoutVars>
      </dgm:prSet>
      <dgm:spPr/>
    </dgm:pt>
    <dgm:pt modelId="{66B2A15F-75FC-4808-9F22-97DC70336C8F}" type="pres">
      <dgm:prSet presAssocID="{5D38930A-101B-45A5-A96F-9CD2E14127FC}" presName="sibTrans" presStyleLbl="sibTrans1D1" presStyleIdx="2" presStyleCnt="8"/>
      <dgm:spPr/>
    </dgm:pt>
    <dgm:pt modelId="{1F418AAD-16C3-4A7A-9E47-74FC50F021C0}" type="pres">
      <dgm:prSet presAssocID="{5D38930A-101B-45A5-A96F-9CD2E14127FC}" presName="connectorText" presStyleLbl="sibTrans1D1" presStyleIdx="2" presStyleCnt="8"/>
      <dgm:spPr/>
    </dgm:pt>
    <dgm:pt modelId="{57947E1E-9E8A-4B29-8083-829BA4575349}" type="pres">
      <dgm:prSet presAssocID="{D42CE123-6733-4394-A1D6-F8DEA2A17F1D}" presName="node" presStyleLbl="node1" presStyleIdx="3" presStyleCnt="9">
        <dgm:presLayoutVars>
          <dgm:bulletEnabled val="1"/>
        </dgm:presLayoutVars>
      </dgm:prSet>
      <dgm:spPr/>
    </dgm:pt>
    <dgm:pt modelId="{60A44127-D931-452E-95C5-01EC64A66231}" type="pres">
      <dgm:prSet presAssocID="{929933F4-8D9F-49CE-A2EF-C64E89FABE3C}" presName="sibTrans" presStyleLbl="sibTrans1D1" presStyleIdx="3" presStyleCnt="8"/>
      <dgm:spPr/>
    </dgm:pt>
    <dgm:pt modelId="{206ED2AE-CB59-4EE1-8FBF-F111425D49F1}" type="pres">
      <dgm:prSet presAssocID="{929933F4-8D9F-49CE-A2EF-C64E89FABE3C}" presName="connectorText" presStyleLbl="sibTrans1D1" presStyleIdx="3" presStyleCnt="8"/>
      <dgm:spPr/>
    </dgm:pt>
    <dgm:pt modelId="{3C8BD35D-C85D-463A-A3B5-6A203F86D19B}" type="pres">
      <dgm:prSet presAssocID="{C5D2D9F7-22DD-46E8-9A3F-60F3AF4663D3}" presName="node" presStyleLbl="node1" presStyleIdx="4" presStyleCnt="9">
        <dgm:presLayoutVars>
          <dgm:bulletEnabled val="1"/>
        </dgm:presLayoutVars>
      </dgm:prSet>
      <dgm:spPr/>
    </dgm:pt>
    <dgm:pt modelId="{69BD3E89-228F-4507-B410-C9D1027CF06F}" type="pres">
      <dgm:prSet presAssocID="{6DC30D87-EE1D-4CB9-9E12-4E4EFF9704C2}" presName="sibTrans" presStyleLbl="sibTrans1D1" presStyleIdx="4" presStyleCnt="8"/>
      <dgm:spPr/>
    </dgm:pt>
    <dgm:pt modelId="{AA6DDCCA-4DF7-46A7-93DB-B0E143F48668}" type="pres">
      <dgm:prSet presAssocID="{6DC30D87-EE1D-4CB9-9E12-4E4EFF9704C2}" presName="connectorText" presStyleLbl="sibTrans1D1" presStyleIdx="4" presStyleCnt="8"/>
      <dgm:spPr/>
    </dgm:pt>
    <dgm:pt modelId="{4A5AFF02-2E52-4190-8027-94E471334153}" type="pres">
      <dgm:prSet presAssocID="{850C23BD-083B-4012-BE6D-5EC37D982D5D}" presName="node" presStyleLbl="node1" presStyleIdx="5" presStyleCnt="9">
        <dgm:presLayoutVars>
          <dgm:bulletEnabled val="1"/>
        </dgm:presLayoutVars>
      </dgm:prSet>
      <dgm:spPr/>
    </dgm:pt>
    <dgm:pt modelId="{A87F29AC-4877-40D7-B575-30C11279A6B4}" type="pres">
      <dgm:prSet presAssocID="{143D556B-7BB8-47B2-A85E-A450C6A58D9A}" presName="sibTrans" presStyleLbl="sibTrans1D1" presStyleIdx="5" presStyleCnt="8"/>
      <dgm:spPr/>
    </dgm:pt>
    <dgm:pt modelId="{AA28F5BE-16DE-4144-A65B-2A6D97A8040F}" type="pres">
      <dgm:prSet presAssocID="{143D556B-7BB8-47B2-A85E-A450C6A58D9A}" presName="connectorText" presStyleLbl="sibTrans1D1" presStyleIdx="5" presStyleCnt="8"/>
      <dgm:spPr/>
    </dgm:pt>
    <dgm:pt modelId="{5B323FAF-A9F6-44C4-87D0-08AE0DC01F78}" type="pres">
      <dgm:prSet presAssocID="{B9FC0F1A-4F8B-4EDA-B8F4-5B6B2E83E0AF}" presName="node" presStyleLbl="node1" presStyleIdx="6" presStyleCnt="9">
        <dgm:presLayoutVars>
          <dgm:bulletEnabled val="1"/>
        </dgm:presLayoutVars>
      </dgm:prSet>
      <dgm:spPr/>
    </dgm:pt>
    <dgm:pt modelId="{59AD0259-52AD-4088-824D-68A770FE9005}" type="pres">
      <dgm:prSet presAssocID="{4C3001AF-6AA6-4592-B82E-D83598F60346}" presName="sibTrans" presStyleLbl="sibTrans1D1" presStyleIdx="6" presStyleCnt="8"/>
      <dgm:spPr/>
    </dgm:pt>
    <dgm:pt modelId="{CDDD83E1-40D3-478E-B53A-B5878ADBB9D6}" type="pres">
      <dgm:prSet presAssocID="{4C3001AF-6AA6-4592-B82E-D83598F60346}" presName="connectorText" presStyleLbl="sibTrans1D1" presStyleIdx="6" presStyleCnt="8"/>
      <dgm:spPr/>
    </dgm:pt>
    <dgm:pt modelId="{4385F1B3-8144-40FD-99D8-5165A466CF53}" type="pres">
      <dgm:prSet presAssocID="{91A13C62-E208-40A9-AC5E-231165F39A26}" presName="node" presStyleLbl="node1" presStyleIdx="7" presStyleCnt="9">
        <dgm:presLayoutVars>
          <dgm:bulletEnabled val="1"/>
        </dgm:presLayoutVars>
      </dgm:prSet>
      <dgm:spPr/>
    </dgm:pt>
    <dgm:pt modelId="{94B4E0CC-C9C0-40B3-A88F-F2D8B316EF07}" type="pres">
      <dgm:prSet presAssocID="{2EC91F46-A410-41A3-AA6D-7CD19E19135E}" presName="sibTrans" presStyleLbl="sibTrans1D1" presStyleIdx="7" presStyleCnt="8"/>
      <dgm:spPr/>
    </dgm:pt>
    <dgm:pt modelId="{C2DE85FB-44C3-4044-B2BD-ED903A45EBDE}" type="pres">
      <dgm:prSet presAssocID="{2EC91F46-A410-41A3-AA6D-7CD19E19135E}" presName="connectorText" presStyleLbl="sibTrans1D1" presStyleIdx="7" presStyleCnt="8"/>
      <dgm:spPr/>
    </dgm:pt>
    <dgm:pt modelId="{5E2F62CD-C775-4674-BFC1-880344ED0901}" type="pres">
      <dgm:prSet presAssocID="{D346FB9A-6501-4D32-B169-DB1836EC3A16}" presName="node" presStyleLbl="node1" presStyleIdx="8" presStyleCnt="9">
        <dgm:presLayoutVars>
          <dgm:bulletEnabled val="1"/>
        </dgm:presLayoutVars>
      </dgm:prSet>
      <dgm:spPr/>
    </dgm:pt>
  </dgm:ptLst>
  <dgm:cxnLst>
    <dgm:cxn modelId="{4DAC0000-9EC3-4498-AE55-146680C56F06}" srcId="{2AC46888-1834-4B29-B2C8-7B3CE181ECAF}" destId="{B9FC0F1A-4F8B-4EDA-B8F4-5B6B2E83E0AF}" srcOrd="6" destOrd="0" parTransId="{DF6FCDA8-3855-4EE2-BA26-941B19C8DBDD}" sibTransId="{4C3001AF-6AA6-4592-B82E-D83598F60346}"/>
    <dgm:cxn modelId="{B0310A04-FED7-40B8-8B1D-D4B4C4A709BD}" type="presOf" srcId="{6DC30D87-EE1D-4CB9-9E12-4E4EFF9704C2}" destId="{69BD3E89-228F-4507-B410-C9D1027CF06F}" srcOrd="0" destOrd="0" presId="urn:microsoft.com/office/officeart/2016/7/layout/RepeatingBendingProcessNew"/>
    <dgm:cxn modelId="{A6C01A09-FA9B-45CE-8EF3-6B6EFDA47B1A}" type="presOf" srcId="{4C3001AF-6AA6-4592-B82E-D83598F60346}" destId="{59AD0259-52AD-4088-824D-68A770FE9005}" srcOrd="0" destOrd="0" presId="urn:microsoft.com/office/officeart/2016/7/layout/RepeatingBendingProcessNew"/>
    <dgm:cxn modelId="{057B060F-64D0-45BA-8D61-0C6BFCC8A66E}" srcId="{2AC46888-1834-4B29-B2C8-7B3CE181ECAF}" destId="{4F64BBFB-C488-4560-BF87-0F93BCD1C2A7}" srcOrd="1" destOrd="0" parTransId="{30BA5E45-751E-4185-9992-59A0EDF46E86}" sibTransId="{AD4433EC-6ED1-496D-84F9-06D6C3CD9719}"/>
    <dgm:cxn modelId="{2D10D30F-91F1-4D6A-9E39-8A6462F8F954}" type="presOf" srcId="{929933F4-8D9F-49CE-A2EF-C64E89FABE3C}" destId="{206ED2AE-CB59-4EE1-8FBF-F111425D49F1}" srcOrd="1" destOrd="0" presId="urn:microsoft.com/office/officeart/2016/7/layout/RepeatingBendingProcessNew"/>
    <dgm:cxn modelId="{ED25C316-C0FD-4F33-A315-4F18B2D46E0C}" type="presOf" srcId="{143D556B-7BB8-47B2-A85E-A450C6A58D9A}" destId="{A87F29AC-4877-40D7-B575-30C11279A6B4}" srcOrd="0" destOrd="0" presId="urn:microsoft.com/office/officeart/2016/7/layout/RepeatingBendingProcessNew"/>
    <dgm:cxn modelId="{53476518-570D-4AC8-BE25-8363C3B1CA4B}" srcId="{2AC46888-1834-4B29-B2C8-7B3CE181ECAF}" destId="{91A13C62-E208-40A9-AC5E-231165F39A26}" srcOrd="7" destOrd="0" parTransId="{1BDAD37B-B9BE-41DB-9268-78FBE83F5878}" sibTransId="{2EC91F46-A410-41A3-AA6D-7CD19E19135E}"/>
    <dgm:cxn modelId="{D34D373E-482F-49F3-99E0-5842846B9CBA}" srcId="{2AC46888-1834-4B29-B2C8-7B3CE181ECAF}" destId="{C5D2D9F7-22DD-46E8-9A3F-60F3AF4663D3}" srcOrd="4" destOrd="0" parTransId="{DC80F7CD-B0EA-4BE9-A898-14E703C6E737}" sibTransId="{6DC30D87-EE1D-4CB9-9E12-4E4EFF9704C2}"/>
    <dgm:cxn modelId="{73539D62-6584-494C-AAD4-42B36045D1A9}" type="presOf" srcId="{1204DC1D-A8D4-4A38-BABD-3545E30F6460}" destId="{C7644490-3FC8-43DF-8A48-CD52EC3D1D2C}" srcOrd="0" destOrd="0" presId="urn:microsoft.com/office/officeart/2016/7/layout/RepeatingBendingProcessNew"/>
    <dgm:cxn modelId="{7B07AA62-1924-43FC-AED8-CC93B530BF9A}" type="presOf" srcId="{AD4433EC-6ED1-496D-84F9-06D6C3CD9719}" destId="{697439F4-66B7-41B3-AD4A-F32223296830}" srcOrd="0" destOrd="0" presId="urn:microsoft.com/office/officeart/2016/7/layout/RepeatingBendingProcessNew"/>
    <dgm:cxn modelId="{3BACAC42-A2F2-4D05-BAB7-A09FE0FFA3A8}" type="presOf" srcId="{D346FB9A-6501-4D32-B169-DB1836EC3A16}" destId="{5E2F62CD-C775-4674-BFC1-880344ED0901}" srcOrd="0" destOrd="0" presId="urn:microsoft.com/office/officeart/2016/7/layout/RepeatingBendingProcessNew"/>
    <dgm:cxn modelId="{663F7A64-7C62-4EBB-A9A5-F8BA6BB58C31}" type="presOf" srcId="{2E4100D6-DA55-4999-8614-5AA0B0431013}" destId="{B3A125FF-47F0-46D9-8DB2-BF59FA11B24E}" srcOrd="0" destOrd="0" presId="urn:microsoft.com/office/officeart/2016/7/layout/RepeatingBendingProcessNew"/>
    <dgm:cxn modelId="{C3D29E4A-7EAE-4F39-9C3C-39B584D36832}" type="presOf" srcId="{6A81616D-55D3-4E88-9455-975F800CEB4C}" destId="{9F776BFB-E0B9-4261-B21A-2ADBD347B915}" srcOrd="0" destOrd="0" presId="urn:microsoft.com/office/officeart/2016/7/layout/RepeatingBendingProcessNew"/>
    <dgm:cxn modelId="{0E035A72-A223-4ACA-8B97-799A6C7761D8}" type="presOf" srcId="{5D38930A-101B-45A5-A96F-9CD2E14127FC}" destId="{66B2A15F-75FC-4808-9F22-97DC70336C8F}" srcOrd="0" destOrd="0" presId="urn:microsoft.com/office/officeart/2016/7/layout/RepeatingBendingProcessNew"/>
    <dgm:cxn modelId="{EEB7F77F-EE49-4CDA-A6BF-DA1A596A4DA0}" type="presOf" srcId="{6DC30D87-EE1D-4CB9-9E12-4E4EFF9704C2}" destId="{AA6DDCCA-4DF7-46A7-93DB-B0E143F48668}" srcOrd="1" destOrd="0" presId="urn:microsoft.com/office/officeart/2016/7/layout/RepeatingBendingProcessNew"/>
    <dgm:cxn modelId="{2963D281-C1C1-434F-8A1E-EDF22F0EFC6A}" type="presOf" srcId="{4C3001AF-6AA6-4592-B82E-D83598F60346}" destId="{CDDD83E1-40D3-478E-B53A-B5878ADBB9D6}" srcOrd="1" destOrd="0" presId="urn:microsoft.com/office/officeart/2016/7/layout/RepeatingBendingProcessNew"/>
    <dgm:cxn modelId="{0A032987-4B1B-458D-AC13-2E010AF4C471}" type="presOf" srcId="{6A81616D-55D3-4E88-9455-975F800CEB4C}" destId="{81EAAC66-89EE-4BAD-84E3-C523EA8E9188}" srcOrd="1" destOrd="0" presId="urn:microsoft.com/office/officeart/2016/7/layout/RepeatingBendingProcessNew"/>
    <dgm:cxn modelId="{DDC4BD90-445F-44F2-BD49-74187B275CA6}" type="presOf" srcId="{850C23BD-083B-4012-BE6D-5EC37D982D5D}" destId="{4A5AFF02-2E52-4190-8027-94E471334153}" srcOrd="0" destOrd="0" presId="urn:microsoft.com/office/officeart/2016/7/layout/RepeatingBendingProcessNew"/>
    <dgm:cxn modelId="{ADFA0797-DE9B-44CE-B652-F718A1854E03}" type="presOf" srcId="{2EC91F46-A410-41A3-AA6D-7CD19E19135E}" destId="{C2DE85FB-44C3-4044-B2BD-ED903A45EBDE}" srcOrd="1" destOrd="0" presId="urn:microsoft.com/office/officeart/2016/7/layout/RepeatingBendingProcessNew"/>
    <dgm:cxn modelId="{7ECC449B-9843-4C95-89C0-E8A3019C23C3}" type="presOf" srcId="{143D556B-7BB8-47B2-A85E-A450C6A58D9A}" destId="{AA28F5BE-16DE-4144-A65B-2A6D97A8040F}" srcOrd="1" destOrd="0" presId="urn:microsoft.com/office/officeart/2016/7/layout/RepeatingBendingProcessNew"/>
    <dgm:cxn modelId="{6A0D189D-E1C0-484C-912D-9E8333D71274}" srcId="{2AC46888-1834-4B29-B2C8-7B3CE181ECAF}" destId="{D42CE123-6733-4394-A1D6-F8DEA2A17F1D}" srcOrd="3" destOrd="0" parTransId="{9B05C432-4099-441B-A89D-F8D116953CF2}" sibTransId="{929933F4-8D9F-49CE-A2EF-C64E89FABE3C}"/>
    <dgm:cxn modelId="{610D07A3-4F87-4CD0-B974-0FDE32C69137}" type="presOf" srcId="{B9FC0F1A-4F8B-4EDA-B8F4-5B6B2E83E0AF}" destId="{5B323FAF-A9F6-44C4-87D0-08AE0DC01F78}" srcOrd="0" destOrd="0" presId="urn:microsoft.com/office/officeart/2016/7/layout/RepeatingBendingProcessNew"/>
    <dgm:cxn modelId="{3C0B29A4-29F9-446F-ACD7-2B4CFD910722}" type="presOf" srcId="{929933F4-8D9F-49CE-A2EF-C64E89FABE3C}" destId="{60A44127-D931-452E-95C5-01EC64A66231}" srcOrd="0" destOrd="0" presId="urn:microsoft.com/office/officeart/2016/7/layout/RepeatingBendingProcessNew"/>
    <dgm:cxn modelId="{8CC2DFA9-CD3F-4270-9BF9-A0BB8D185631}" type="presOf" srcId="{2AC46888-1834-4B29-B2C8-7B3CE181ECAF}" destId="{521D74A2-1CD6-491A-9068-167249C551BE}" srcOrd="0" destOrd="0" presId="urn:microsoft.com/office/officeart/2016/7/layout/RepeatingBendingProcessNew"/>
    <dgm:cxn modelId="{AFFDE4AB-47B8-44EF-AB16-228134A709D4}" type="presOf" srcId="{4F64BBFB-C488-4560-BF87-0F93BCD1C2A7}" destId="{15838405-A43F-45A0-AEC7-B3D25E881036}" srcOrd="0" destOrd="0" presId="urn:microsoft.com/office/officeart/2016/7/layout/RepeatingBendingProcessNew"/>
    <dgm:cxn modelId="{956F8BBB-D949-42C1-9C89-09E6E4D667ED}" srcId="{2AC46888-1834-4B29-B2C8-7B3CE181ECAF}" destId="{850C23BD-083B-4012-BE6D-5EC37D982D5D}" srcOrd="5" destOrd="0" parTransId="{97324126-5B8D-4FA7-B59A-98EAAB72AC2C}" sibTransId="{143D556B-7BB8-47B2-A85E-A450C6A58D9A}"/>
    <dgm:cxn modelId="{8ADB1BC3-C2C4-48DB-B532-56149DE3A144}" type="presOf" srcId="{5D38930A-101B-45A5-A96F-9CD2E14127FC}" destId="{1F418AAD-16C3-4A7A-9E47-74FC50F021C0}" srcOrd="1" destOrd="0" presId="urn:microsoft.com/office/officeart/2016/7/layout/RepeatingBendingProcessNew"/>
    <dgm:cxn modelId="{13E722C6-FD59-43B6-8DD3-2A415F4A95FE}" srcId="{2AC46888-1834-4B29-B2C8-7B3CE181ECAF}" destId="{1204DC1D-A8D4-4A38-BABD-3545E30F6460}" srcOrd="0" destOrd="0" parTransId="{533626C2-23DD-43F6-A3B2-04DD1556BC2E}" sibTransId="{6A81616D-55D3-4E88-9455-975F800CEB4C}"/>
    <dgm:cxn modelId="{9CA071CA-4588-4BB4-A061-D078702FB7CB}" type="presOf" srcId="{2EC91F46-A410-41A3-AA6D-7CD19E19135E}" destId="{94B4E0CC-C9C0-40B3-A88F-F2D8B316EF07}" srcOrd="0" destOrd="0" presId="urn:microsoft.com/office/officeart/2016/7/layout/RepeatingBendingProcessNew"/>
    <dgm:cxn modelId="{3190BFEC-9F12-4D21-8DFA-83B8E17B5716}" type="presOf" srcId="{D42CE123-6733-4394-A1D6-F8DEA2A17F1D}" destId="{57947E1E-9E8A-4B29-8083-829BA4575349}" srcOrd="0" destOrd="0" presId="urn:microsoft.com/office/officeart/2016/7/layout/RepeatingBendingProcessNew"/>
    <dgm:cxn modelId="{F09378F8-E9F5-4E8D-AA5F-1E30CCBCF996}" type="presOf" srcId="{C5D2D9F7-22DD-46E8-9A3F-60F3AF4663D3}" destId="{3C8BD35D-C85D-463A-A3B5-6A203F86D19B}" srcOrd="0" destOrd="0" presId="urn:microsoft.com/office/officeart/2016/7/layout/RepeatingBendingProcessNew"/>
    <dgm:cxn modelId="{D8E6E0F9-2167-45A4-ADC2-F19D6490553F}" type="presOf" srcId="{AD4433EC-6ED1-496D-84F9-06D6C3CD9719}" destId="{E512DA16-4CB8-48AA-82CB-284777C12F71}" srcOrd="1" destOrd="0" presId="urn:microsoft.com/office/officeart/2016/7/layout/RepeatingBendingProcessNew"/>
    <dgm:cxn modelId="{ED13BAFC-DF42-4207-8F95-23A9578CA633}" srcId="{2AC46888-1834-4B29-B2C8-7B3CE181ECAF}" destId="{D346FB9A-6501-4D32-B169-DB1836EC3A16}" srcOrd="8" destOrd="0" parTransId="{6ACB3A55-2AA2-43CD-8195-2FAD82EA6BB3}" sibTransId="{D4374BA0-92DE-4F77-B794-4BBB9B72EC21}"/>
    <dgm:cxn modelId="{BE17C6FC-69A4-4CD3-921B-42DAF1C0C67B}" srcId="{2AC46888-1834-4B29-B2C8-7B3CE181ECAF}" destId="{2E4100D6-DA55-4999-8614-5AA0B0431013}" srcOrd="2" destOrd="0" parTransId="{0FA3D8D7-72C1-4CD3-A0EF-FAC2DB97D2CE}" sibTransId="{5D38930A-101B-45A5-A96F-9CD2E14127FC}"/>
    <dgm:cxn modelId="{135CA9FE-07F5-4F18-BBB8-4AB1F037E562}" type="presOf" srcId="{91A13C62-E208-40A9-AC5E-231165F39A26}" destId="{4385F1B3-8144-40FD-99D8-5165A466CF53}" srcOrd="0" destOrd="0" presId="urn:microsoft.com/office/officeart/2016/7/layout/RepeatingBendingProcessNew"/>
    <dgm:cxn modelId="{0AFBAC4A-F05C-4D93-90F2-09211ADD3896}" type="presParOf" srcId="{521D74A2-1CD6-491A-9068-167249C551BE}" destId="{C7644490-3FC8-43DF-8A48-CD52EC3D1D2C}" srcOrd="0" destOrd="0" presId="urn:microsoft.com/office/officeart/2016/7/layout/RepeatingBendingProcessNew"/>
    <dgm:cxn modelId="{AE26D13B-9480-4779-8DFA-DF20570F6631}" type="presParOf" srcId="{521D74A2-1CD6-491A-9068-167249C551BE}" destId="{9F776BFB-E0B9-4261-B21A-2ADBD347B915}" srcOrd="1" destOrd="0" presId="urn:microsoft.com/office/officeart/2016/7/layout/RepeatingBendingProcessNew"/>
    <dgm:cxn modelId="{17980B6B-6A14-4914-A676-B858CBAE593F}" type="presParOf" srcId="{9F776BFB-E0B9-4261-B21A-2ADBD347B915}" destId="{81EAAC66-89EE-4BAD-84E3-C523EA8E9188}" srcOrd="0" destOrd="0" presId="urn:microsoft.com/office/officeart/2016/7/layout/RepeatingBendingProcessNew"/>
    <dgm:cxn modelId="{87C92211-BF8E-40C3-9AC5-880C02ADA406}" type="presParOf" srcId="{521D74A2-1CD6-491A-9068-167249C551BE}" destId="{15838405-A43F-45A0-AEC7-B3D25E881036}" srcOrd="2" destOrd="0" presId="urn:microsoft.com/office/officeart/2016/7/layout/RepeatingBendingProcessNew"/>
    <dgm:cxn modelId="{942FDA9B-1F91-4778-8341-6553C9E59F11}" type="presParOf" srcId="{521D74A2-1CD6-491A-9068-167249C551BE}" destId="{697439F4-66B7-41B3-AD4A-F32223296830}" srcOrd="3" destOrd="0" presId="urn:microsoft.com/office/officeart/2016/7/layout/RepeatingBendingProcessNew"/>
    <dgm:cxn modelId="{8330F1C4-0A57-42F2-86B1-89B7EC1F63DB}" type="presParOf" srcId="{697439F4-66B7-41B3-AD4A-F32223296830}" destId="{E512DA16-4CB8-48AA-82CB-284777C12F71}" srcOrd="0" destOrd="0" presId="urn:microsoft.com/office/officeart/2016/7/layout/RepeatingBendingProcessNew"/>
    <dgm:cxn modelId="{A0049255-CE87-47A9-8946-A0F861C1DC35}" type="presParOf" srcId="{521D74A2-1CD6-491A-9068-167249C551BE}" destId="{B3A125FF-47F0-46D9-8DB2-BF59FA11B24E}" srcOrd="4" destOrd="0" presId="urn:microsoft.com/office/officeart/2016/7/layout/RepeatingBendingProcessNew"/>
    <dgm:cxn modelId="{15E22B5C-1879-4ED9-AC8A-9EC26128CF34}" type="presParOf" srcId="{521D74A2-1CD6-491A-9068-167249C551BE}" destId="{66B2A15F-75FC-4808-9F22-97DC70336C8F}" srcOrd="5" destOrd="0" presId="urn:microsoft.com/office/officeart/2016/7/layout/RepeatingBendingProcessNew"/>
    <dgm:cxn modelId="{2B893B52-2099-46F1-9F1A-B1DF7A30E769}" type="presParOf" srcId="{66B2A15F-75FC-4808-9F22-97DC70336C8F}" destId="{1F418AAD-16C3-4A7A-9E47-74FC50F021C0}" srcOrd="0" destOrd="0" presId="urn:microsoft.com/office/officeart/2016/7/layout/RepeatingBendingProcessNew"/>
    <dgm:cxn modelId="{015A89B8-68C9-46DE-AA21-0A5974517217}" type="presParOf" srcId="{521D74A2-1CD6-491A-9068-167249C551BE}" destId="{57947E1E-9E8A-4B29-8083-829BA4575349}" srcOrd="6" destOrd="0" presId="urn:microsoft.com/office/officeart/2016/7/layout/RepeatingBendingProcessNew"/>
    <dgm:cxn modelId="{5CDB7A26-2B26-4EF7-AC3B-2C389DD26526}" type="presParOf" srcId="{521D74A2-1CD6-491A-9068-167249C551BE}" destId="{60A44127-D931-452E-95C5-01EC64A66231}" srcOrd="7" destOrd="0" presId="urn:microsoft.com/office/officeart/2016/7/layout/RepeatingBendingProcessNew"/>
    <dgm:cxn modelId="{23F65FDB-5050-4509-BAAA-942ABF5AE7E8}" type="presParOf" srcId="{60A44127-D931-452E-95C5-01EC64A66231}" destId="{206ED2AE-CB59-4EE1-8FBF-F111425D49F1}" srcOrd="0" destOrd="0" presId="urn:microsoft.com/office/officeart/2016/7/layout/RepeatingBendingProcessNew"/>
    <dgm:cxn modelId="{D019FE99-1E8A-4CAD-836C-AF18E9E0F265}" type="presParOf" srcId="{521D74A2-1CD6-491A-9068-167249C551BE}" destId="{3C8BD35D-C85D-463A-A3B5-6A203F86D19B}" srcOrd="8" destOrd="0" presId="urn:microsoft.com/office/officeart/2016/7/layout/RepeatingBendingProcessNew"/>
    <dgm:cxn modelId="{B8FDDFAF-6F72-495A-ACFF-16FE6ED40EB1}" type="presParOf" srcId="{521D74A2-1CD6-491A-9068-167249C551BE}" destId="{69BD3E89-228F-4507-B410-C9D1027CF06F}" srcOrd="9" destOrd="0" presId="urn:microsoft.com/office/officeart/2016/7/layout/RepeatingBendingProcessNew"/>
    <dgm:cxn modelId="{EAD1CF7E-99C5-495F-8C3F-148BA7A4C67D}" type="presParOf" srcId="{69BD3E89-228F-4507-B410-C9D1027CF06F}" destId="{AA6DDCCA-4DF7-46A7-93DB-B0E143F48668}" srcOrd="0" destOrd="0" presId="urn:microsoft.com/office/officeart/2016/7/layout/RepeatingBendingProcessNew"/>
    <dgm:cxn modelId="{EC6670E8-76A5-4EC6-A5E7-17D489256A10}" type="presParOf" srcId="{521D74A2-1CD6-491A-9068-167249C551BE}" destId="{4A5AFF02-2E52-4190-8027-94E471334153}" srcOrd="10" destOrd="0" presId="urn:microsoft.com/office/officeart/2016/7/layout/RepeatingBendingProcessNew"/>
    <dgm:cxn modelId="{6F3598E1-6D12-4155-943A-D0862AFBA58A}" type="presParOf" srcId="{521D74A2-1CD6-491A-9068-167249C551BE}" destId="{A87F29AC-4877-40D7-B575-30C11279A6B4}" srcOrd="11" destOrd="0" presId="urn:microsoft.com/office/officeart/2016/7/layout/RepeatingBendingProcessNew"/>
    <dgm:cxn modelId="{32174F94-6C65-433B-A7B6-2863A4CB1739}" type="presParOf" srcId="{A87F29AC-4877-40D7-B575-30C11279A6B4}" destId="{AA28F5BE-16DE-4144-A65B-2A6D97A8040F}" srcOrd="0" destOrd="0" presId="urn:microsoft.com/office/officeart/2016/7/layout/RepeatingBendingProcessNew"/>
    <dgm:cxn modelId="{D4A63DCB-A3EE-42F1-9C69-AE4B543E2663}" type="presParOf" srcId="{521D74A2-1CD6-491A-9068-167249C551BE}" destId="{5B323FAF-A9F6-44C4-87D0-08AE0DC01F78}" srcOrd="12" destOrd="0" presId="urn:microsoft.com/office/officeart/2016/7/layout/RepeatingBendingProcessNew"/>
    <dgm:cxn modelId="{61BE166C-5B5A-4388-8469-F82E6E1F2507}" type="presParOf" srcId="{521D74A2-1CD6-491A-9068-167249C551BE}" destId="{59AD0259-52AD-4088-824D-68A770FE9005}" srcOrd="13" destOrd="0" presId="urn:microsoft.com/office/officeart/2016/7/layout/RepeatingBendingProcessNew"/>
    <dgm:cxn modelId="{1300C2EB-0FEF-4FD9-8721-561D590BECC6}" type="presParOf" srcId="{59AD0259-52AD-4088-824D-68A770FE9005}" destId="{CDDD83E1-40D3-478E-B53A-B5878ADBB9D6}" srcOrd="0" destOrd="0" presId="urn:microsoft.com/office/officeart/2016/7/layout/RepeatingBendingProcessNew"/>
    <dgm:cxn modelId="{8CD4A28C-1368-408E-A440-5CAC92D57B9A}" type="presParOf" srcId="{521D74A2-1CD6-491A-9068-167249C551BE}" destId="{4385F1B3-8144-40FD-99D8-5165A466CF53}" srcOrd="14" destOrd="0" presId="urn:microsoft.com/office/officeart/2016/7/layout/RepeatingBendingProcessNew"/>
    <dgm:cxn modelId="{09115A45-AFB9-49A0-8951-97C9DA73178A}" type="presParOf" srcId="{521D74A2-1CD6-491A-9068-167249C551BE}" destId="{94B4E0CC-C9C0-40B3-A88F-F2D8B316EF07}" srcOrd="15" destOrd="0" presId="urn:microsoft.com/office/officeart/2016/7/layout/RepeatingBendingProcessNew"/>
    <dgm:cxn modelId="{B7DBCA9A-B420-4834-BE46-925D5EB6AD3A}" type="presParOf" srcId="{94B4E0CC-C9C0-40B3-A88F-F2D8B316EF07}" destId="{C2DE85FB-44C3-4044-B2BD-ED903A45EBDE}" srcOrd="0" destOrd="0" presId="urn:microsoft.com/office/officeart/2016/7/layout/RepeatingBendingProcessNew"/>
    <dgm:cxn modelId="{57D19D63-3B09-4B62-858B-D3E4CC474C89}" type="presParOf" srcId="{521D74A2-1CD6-491A-9068-167249C551BE}" destId="{5E2F62CD-C775-4674-BFC1-880344ED0901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AC6112-C44E-42FD-9801-C74A6D1D931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72F2A5D-C0A2-47D3-B450-B1600CA05651}">
      <dgm:prSet/>
      <dgm:spPr/>
      <dgm:t>
        <a:bodyPr/>
        <a:lstStyle/>
        <a:p>
          <a:r>
            <a:rPr lang="en-US"/>
            <a:t>PERFORM CROSS VALIDATION </a:t>
          </a:r>
        </a:p>
      </dgm:t>
    </dgm:pt>
    <dgm:pt modelId="{D362D7B3-7825-4196-8312-D3952C67EFD8}" type="parTrans" cxnId="{F870490E-93E3-416B-8FB6-F3371307DF0D}">
      <dgm:prSet/>
      <dgm:spPr/>
      <dgm:t>
        <a:bodyPr/>
        <a:lstStyle/>
        <a:p>
          <a:endParaRPr lang="en-US"/>
        </a:p>
      </dgm:t>
    </dgm:pt>
    <dgm:pt modelId="{1477021A-9FDF-4A33-BC1E-0557735CBEB9}" type="sibTrans" cxnId="{F870490E-93E3-416B-8FB6-F3371307DF0D}">
      <dgm:prSet/>
      <dgm:spPr/>
      <dgm:t>
        <a:bodyPr/>
        <a:lstStyle/>
        <a:p>
          <a:endParaRPr lang="en-US"/>
        </a:p>
      </dgm:t>
    </dgm:pt>
    <dgm:pt modelId="{DF291001-2AF4-429E-8CB1-D821B291CECF}">
      <dgm:prSet/>
      <dgm:spPr/>
      <dgm:t>
        <a:bodyPr/>
        <a:lstStyle/>
        <a:p>
          <a:r>
            <a:rPr lang="en-US"/>
            <a:t>PERFORM ARTIFICIAL NUERAL NETWORK</a:t>
          </a:r>
        </a:p>
      </dgm:t>
    </dgm:pt>
    <dgm:pt modelId="{426E358E-B9EA-48E5-8DDD-74C2E3CB9A69}" type="parTrans" cxnId="{8B78DCC1-E16F-456A-9A9B-DABED58B33F8}">
      <dgm:prSet/>
      <dgm:spPr/>
      <dgm:t>
        <a:bodyPr/>
        <a:lstStyle/>
        <a:p>
          <a:endParaRPr lang="en-US"/>
        </a:p>
      </dgm:t>
    </dgm:pt>
    <dgm:pt modelId="{6B39AC4D-BB79-4C6D-9F74-DFE9A19DDCE0}" type="sibTrans" cxnId="{8B78DCC1-E16F-456A-9A9B-DABED58B33F8}">
      <dgm:prSet/>
      <dgm:spPr/>
      <dgm:t>
        <a:bodyPr/>
        <a:lstStyle/>
        <a:p>
          <a:endParaRPr lang="en-US"/>
        </a:p>
      </dgm:t>
    </dgm:pt>
    <dgm:pt modelId="{DC082A11-638E-407E-9132-462EB719208F}">
      <dgm:prSet/>
      <dgm:spPr/>
      <dgm:t>
        <a:bodyPr/>
        <a:lstStyle/>
        <a:p>
          <a:r>
            <a:rPr lang="en-US" dirty="0"/>
            <a:t>PERFORM OTHER MACHINE LEARNING MODELS LIKE XGBOOST, RANDOM FOREST..ETC</a:t>
          </a:r>
        </a:p>
      </dgm:t>
    </dgm:pt>
    <dgm:pt modelId="{C1154D76-4642-4AB4-8024-F8DB15C37491}" type="parTrans" cxnId="{A36D3AD1-B15B-4B59-AE07-5D176311A5F1}">
      <dgm:prSet/>
      <dgm:spPr/>
      <dgm:t>
        <a:bodyPr/>
        <a:lstStyle/>
        <a:p>
          <a:endParaRPr lang="en-US"/>
        </a:p>
      </dgm:t>
    </dgm:pt>
    <dgm:pt modelId="{E731DD70-E763-421B-92D9-721A610CAF27}" type="sibTrans" cxnId="{A36D3AD1-B15B-4B59-AE07-5D176311A5F1}">
      <dgm:prSet/>
      <dgm:spPr/>
      <dgm:t>
        <a:bodyPr/>
        <a:lstStyle/>
        <a:p>
          <a:endParaRPr lang="en-US"/>
        </a:p>
      </dgm:t>
    </dgm:pt>
    <dgm:pt modelId="{45890C7C-59AC-43CE-8961-CD9A6C1EEF2C}">
      <dgm:prSet/>
      <dgm:spPr/>
      <dgm:t>
        <a:bodyPr/>
        <a:lstStyle/>
        <a:p>
          <a:r>
            <a:rPr lang="en-US"/>
            <a:t>PERFORM HYPER PARAMETER TUNING</a:t>
          </a:r>
        </a:p>
      </dgm:t>
    </dgm:pt>
    <dgm:pt modelId="{051A7604-BA05-44BD-938F-5981087B19C8}" type="parTrans" cxnId="{75608577-634C-4658-B00C-15629F13880E}">
      <dgm:prSet/>
      <dgm:spPr/>
      <dgm:t>
        <a:bodyPr/>
        <a:lstStyle/>
        <a:p>
          <a:endParaRPr lang="en-US"/>
        </a:p>
      </dgm:t>
    </dgm:pt>
    <dgm:pt modelId="{BDA961E0-615C-4BF3-96CC-42CC05EEFCBF}" type="sibTrans" cxnId="{75608577-634C-4658-B00C-15629F13880E}">
      <dgm:prSet/>
      <dgm:spPr/>
      <dgm:t>
        <a:bodyPr/>
        <a:lstStyle/>
        <a:p>
          <a:endParaRPr lang="en-US"/>
        </a:p>
      </dgm:t>
    </dgm:pt>
    <dgm:pt modelId="{94D86716-6C63-452E-8665-F16FAFA6092A}">
      <dgm:prSet/>
      <dgm:spPr/>
      <dgm:t>
        <a:bodyPr/>
        <a:lstStyle/>
        <a:p>
          <a:r>
            <a:rPr lang="en-US"/>
            <a:t>PERFORM TRANSFER LEARNING TECHNIQUES – BERT ETC</a:t>
          </a:r>
        </a:p>
      </dgm:t>
    </dgm:pt>
    <dgm:pt modelId="{4F706165-B341-47AF-B118-4ED44006F79C}" type="parTrans" cxnId="{6CAC07FE-C42A-4109-BFCA-FC55F17241F2}">
      <dgm:prSet/>
      <dgm:spPr/>
      <dgm:t>
        <a:bodyPr/>
        <a:lstStyle/>
        <a:p>
          <a:endParaRPr lang="en-US"/>
        </a:p>
      </dgm:t>
    </dgm:pt>
    <dgm:pt modelId="{146AE181-7F4C-45AF-B83E-1C152118E64F}" type="sibTrans" cxnId="{6CAC07FE-C42A-4109-BFCA-FC55F17241F2}">
      <dgm:prSet/>
      <dgm:spPr/>
      <dgm:t>
        <a:bodyPr/>
        <a:lstStyle/>
        <a:p>
          <a:endParaRPr lang="en-US"/>
        </a:p>
      </dgm:t>
    </dgm:pt>
    <dgm:pt modelId="{1128D011-2B0F-4797-B206-F8C8D7D09783}" type="pres">
      <dgm:prSet presAssocID="{8CAC6112-C44E-42FD-9801-C74A6D1D9310}" presName="Name0" presStyleCnt="0">
        <dgm:presLayoutVars>
          <dgm:dir/>
          <dgm:resizeHandles val="exact"/>
        </dgm:presLayoutVars>
      </dgm:prSet>
      <dgm:spPr/>
    </dgm:pt>
    <dgm:pt modelId="{0B4CC024-E184-4198-B02B-770D843D18CE}" type="pres">
      <dgm:prSet presAssocID="{372F2A5D-C0A2-47D3-B450-B1600CA05651}" presName="node" presStyleLbl="node1" presStyleIdx="0" presStyleCnt="5">
        <dgm:presLayoutVars>
          <dgm:bulletEnabled val="1"/>
        </dgm:presLayoutVars>
      </dgm:prSet>
      <dgm:spPr/>
    </dgm:pt>
    <dgm:pt modelId="{09BB5DA0-FAE7-4A4D-9C96-F1508A04F816}" type="pres">
      <dgm:prSet presAssocID="{1477021A-9FDF-4A33-BC1E-0557735CBEB9}" presName="sibTrans" presStyleLbl="sibTrans1D1" presStyleIdx="0" presStyleCnt="4"/>
      <dgm:spPr/>
    </dgm:pt>
    <dgm:pt modelId="{A20739D2-0F7F-4BC5-AEF1-414B28A5E10A}" type="pres">
      <dgm:prSet presAssocID="{1477021A-9FDF-4A33-BC1E-0557735CBEB9}" presName="connectorText" presStyleLbl="sibTrans1D1" presStyleIdx="0" presStyleCnt="4"/>
      <dgm:spPr/>
    </dgm:pt>
    <dgm:pt modelId="{71378FAB-76FC-4F09-BE55-76C52B6C3EA4}" type="pres">
      <dgm:prSet presAssocID="{DF291001-2AF4-429E-8CB1-D821B291CECF}" presName="node" presStyleLbl="node1" presStyleIdx="1" presStyleCnt="5">
        <dgm:presLayoutVars>
          <dgm:bulletEnabled val="1"/>
        </dgm:presLayoutVars>
      </dgm:prSet>
      <dgm:spPr/>
    </dgm:pt>
    <dgm:pt modelId="{CB37A924-6752-45CE-8C86-4BEE50A00DB4}" type="pres">
      <dgm:prSet presAssocID="{6B39AC4D-BB79-4C6D-9F74-DFE9A19DDCE0}" presName="sibTrans" presStyleLbl="sibTrans1D1" presStyleIdx="1" presStyleCnt="4"/>
      <dgm:spPr/>
    </dgm:pt>
    <dgm:pt modelId="{DDDE4A83-EE37-450C-86CB-7DBDE93D4AE5}" type="pres">
      <dgm:prSet presAssocID="{6B39AC4D-BB79-4C6D-9F74-DFE9A19DDCE0}" presName="connectorText" presStyleLbl="sibTrans1D1" presStyleIdx="1" presStyleCnt="4"/>
      <dgm:spPr/>
    </dgm:pt>
    <dgm:pt modelId="{7779A11E-B862-4241-8019-2C17C20F3A98}" type="pres">
      <dgm:prSet presAssocID="{DC082A11-638E-407E-9132-462EB719208F}" presName="node" presStyleLbl="node1" presStyleIdx="2" presStyleCnt="5">
        <dgm:presLayoutVars>
          <dgm:bulletEnabled val="1"/>
        </dgm:presLayoutVars>
      </dgm:prSet>
      <dgm:spPr/>
    </dgm:pt>
    <dgm:pt modelId="{C1DD28FE-A1FE-4B74-A712-5533C0067ED8}" type="pres">
      <dgm:prSet presAssocID="{E731DD70-E763-421B-92D9-721A610CAF27}" presName="sibTrans" presStyleLbl="sibTrans1D1" presStyleIdx="2" presStyleCnt="4"/>
      <dgm:spPr/>
    </dgm:pt>
    <dgm:pt modelId="{D0C29D78-304E-4837-8999-E559DE0E62EF}" type="pres">
      <dgm:prSet presAssocID="{E731DD70-E763-421B-92D9-721A610CAF27}" presName="connectorText" presStyleLbl="sibTrans1D1" presStyleIdx="2" presStyleCnt="4"/>
      <dgm:spPr/>
    </dgm:pt>
    <dgm:pt modelId="{2CA4DC2B-4360-4E14-9A54-C1C67DE6EBBA}" type="pres">
      <dgm:prSet presAssocID="{45890C7C-59AC-43CE-8961-CD9A6C1EEF2C}" presName="node" presStyleLbl="node1" presStyleIdx="3" presStyleCnt="5">
        <dgm:presLayoutVars>
          <dgm:bulletEnabled val="1"/>
        </dgm:presLayoutVars>
      </dgm:prSet>
      <dgm:spPr/>
    </dgm:pt>
    <dgm:pt modelId="{43949686-D05E-4F15-9BF0-3B416253DFAA}" type="pres">
      <dgm:prSet presAssocID="{BDA961E0-615C-4BF3-96CC-42CC05EEFCBF}" presName="sibTrans" presStyleLbl="sibTrans1D1" presStyleIdx="3" presStyleCnt="4"/>
      <dgm:spPr/>
    </dgm:pt>
    <dgm:pt modelId="{8CD389FF-3CF8-4178-89EB-5945C89A5064}" type="pres">
      <dgm:prSet presAssocID="{BDA961E0-615C-4BF3-96CC-42CC05EEFCBF}" presName="connectorText" presStyleLbl="sibTrans1D1" presStyleIdx="3" presStyleCnt="4"/>
      <dgm:spPr/>
    </dgm:pt>
    <dgm:pt modelId="{247FF134-4D6B-42FE-9A5F-9B1FEE16351D}" type="pres">
      <dgm:prSet presAssocID="{94D86716-6C63-452E-8665-F16FAFA6092A}" presName="node" presStyleLbl="node1" presStyleIdx="4" presStyleCnt="5">
        <dgm:presLayoutVars>
          <dgm:bulletEnabled val="1"/>
        </dgm:presLayoutVars>
      </dgm:prSet>
      <dgm:spPr/>
    </dgm:pt>
  </dgm:ptLst>
  <dgm:cxnLst>
    <dgm:cxn modelId="{F870490E-93E3-416B-8FB6-F3371307DF0D}" srcId="{8CAC6112-C44E-42FD-9801-C74A6D1D9310}" destId="{372F2A5D-C0A2-47D3-B450-B1600CA05651}" srcOrd="0" destOrd="0" parTransId="{D362D7B3-7825-4196-8312-D3952C67EFD8}" sibTransId="{1477021A-9FDF-4A33-BC1E-0557735CBEB9}"/>
    <dgm:cxn modelId="{C3E49B12-5B3F-4302-82C2-5921031BD401}" type="presOf" srcId="{E731DD70-E763-421B-92D9-721A610CAF27}" destId="{C1DD28FE-A1FE-4B74-A712-5533C0067ED8}" srcOrd="0" destOrd="0" presId="urn:microsoft.com/office/officeart/2016/7/layout/RepeatingBendingProcessNew"/>
    <dgm:cxn modelId="{D2FD982D-BF37-47BC-8C83-1BD50DE1BC10}" type="presOf" srcId="{1477021A-9FDF-4A33-BC1E-0557735CBEB9}" destId="{09BB5DA0-FAE7-4A4D-9C96-F1508A04F816}" srcOrd="0" destOrd="0" presId="urn:microsoft.com/office/officeart/2016/7/layout/RepeatingBendingProcessNew"/>
    <dgm:cxn modelId="{A275A34E-5AE2-459A-B920-CAC7B50DAA12}" type="presOf" srcId="{8CAC6112-C44E-42FD-9801-C74A6D1D9310}" destId="{1128D011-2B0F-4797-B206-F8C8D7D09783}" srcOrd="0" destOrd="0" presId="urn:microsoft.com/office/officeart/2016/7/layout/RepeatingBendingProcessNew"/>
    <dgm:cxn modelId="{B7265472-08E8-4A5D-B67E-CB5C25963C9E}" type="presOf" srcId="{DF291001-2AF4-429E-8CB1-D821B291CECF}" destId="{71378FAB-76FC-4F09-BE55-76C52B6C3EA4}" srcOrd="0" destOrd="0" presId="urn:microsoft.com/office/officeart/2016/7/layout/RepeatingBendingProcessNew"/>
    <dgm:cxn modelId="{75608577-634C-4658-B00C-15629F13880E}" srcId="{8CAC6112-C44E-42FD-9801-C74A6D1D9310}" destId="{45890C7C-59AC-43CE-8961-CD9A6C1EEF2C}" srcOrd="3" destOrd="0" parTransId="{051A7604-BA05-44BD-938F-5981087B19C8}" sibTransId="{BDA961E0-615C-4BF3-96CC-42CC05EEFCBF}"/>
    <dgm:cxn modelId="{FBDEC35A-6C16-4427-A6C6-ADD97AB9689D}" type="presOf" srcId="{6B39AC4D-BB79-4C6D-9F74-DFE9A19DDCE0}" destId="{CB37A924-6752-45CE-8C86-4BEE50A00DB4}" srcOrd="0" destOrd="0" presId="urn:microsoft.com/office/officeart/2016/7/layout/RepeatingBendingProcessNew"/>
    <dgm:cxn modelId="{1AC23698-2708-4E87-934C-B3393079B58C}" type="presOf" srcId="{94D86716-6C63-452E-8665-F16FAFA6092A}" destId="{247FF134-4D6B-42FE-9A5F-9B1FEE16351D}" srcOrd="0" destOrd="0" presId="urn:microsoft.com/office/officeart/2016/7/layout/RepeatingBendingProcessNew"/>
    <dgm:cxn modelId="{2E20BDA3-91EA-4C0C-A4FE-B13CD1B2143A}" type="presOf" srcId="{1477021A-9FDF-4A33-BC1E-0557735CBEB9}" destId="{A20739D2-0F7F-4BC5-AEF1-414B28A5E10A}" srcOrd="1" destOrd="0" presId="urn:microsoft.com/office/officeart/2016/7/layout/RepeatingBendingProcessNew"/>
    <dgm:cxn modelId="{E8FA0FA4-334E-4C28-9D3D-68E5FFEC418D}" type="presOf" srcId="{BDA961E0-615C-4BF3-96CC-42CC05EEFCBF}" destId="{43949686-D05E-4F15-9BF0-3B416253DFAA}" srcOrd="0" destOrd="0" presId="urn:microsoft.com/office/officeart/2016/7/layout/RepeatingBendingProcessNew"/>
    <dgm:cxn modelId="{EEE313A8-4385-4E49-A56E-3E76287DA78D}" type="presOf" srcId="{DC082A11-638E-407E-9132-462EB719208F}" destId="{7779A11E-B862-4241-8019-2C17C20F3A98}" srcOrd="0" destOrd="0" presId="urn:microsoft.com/office/officeart/2016/7/layout/RepeatingBendingProcessNew"/>
    <dgm:cxn modelId="{8B78DCC1-E16F-456A-9A9B-DABED58B33F8}" srcId="{8CAC6112-C44E-42FD-9801-C74A6D1D9310}" destId="{DF291001-2AF4-429E-8CB1-D821B291CECF}" srcOrd="1" destOrd="0" parTransId="{426E358E-B9EA-48E5-8DDD-74C2E3CB9A69}" sibTransId="{6B39AC4D-BB79-4C6D-9F74-DFE9A19DDCE0}"/>
    <dgm:cxn modelId="{7AEE39CB-FC1B-4663-A446-C2FE5499F0EB}" type="presOf" srcId="{45890C7C-59AC-43CE-8961-CD9A6C1EEF2C}" destId="{2CA4DC2B-4360-4E14-9A54-C1C67DE6EBBA}" srcOrd="0" destOrd="0" presId="urn:microsoft.com/office/officeart/2016/7/layout/RepeatingBendingProcessNew"/>
    <dgm:cxn modelId="{A36D3AD1-B15B-4B59-AE07-5D176311A5F1}" srcId="{8CAC6112-C44E-42FD-9801-C74A6D1D9310}" destId="{DC082A11-638E-407E-9132-462EB719208F}" srcOrd="2" destOrd="0" parTransId="{C1154D76-4642-4AB4-8024-F8DB15C37491}" sibTransId="{E731DD70-E763-421B-92D9-721A610CAF27}"/>
    <dgm:cxn modelId="{8DB9BBD9-11C3-4657-A26E-171DE6879599}" type="presOf" srcId="{BDA961E0-615C-4BF3-96CC-42CC05EEFCBF}" destId="{8CD389FF-3CF8-4178-89EB-5945C89A5064}" srcOrd="1" destOrd="0" presId="urn:microsoft.com/office/officeart/2016/7/layout/RepeatingBendingProcessNew"/>
    <dgm:cxn modelId="{C17173DD-F8E3-4DD6-A883-037BACDBEA97}" type="presOf" srcId="{372F2A5D-C0A2-47D3-B450-B1600CA05651}" destId="{0B4CC024-E184-4198-B02B-770D843D18CE}" srcOrd="0" destOrd="0" presId="urn:microsoft.com/office/officeart/2016/7/layout/RepeatingBendingProcessNew"/>
    <dgm:cxn modelId="{94657DE9-A75B-4A2B-B240-772F463EB3EA}" type="presOf" srcId="{E731DD70-E763-421B-92D9-721A610CAF27}" destId="{D0C29D78-304E-4837-8999-E559DE0E62EF}" srcOrd="1" destOrd="0" presId="urn:microsoft.com/office/officeart/2016/7/layout/RepeatingBendingProcessNew"/>
    <dgm:cxn modelId="{91B41FFA-8CE4-4851-B104-1A26F716BC5E}" type="presOf" srcId="{6B39AC4D-BB79-4C6D-9F74-DFE9A19DDCE0}" destId="{DDDE4A83-EE37-450C-86CB-7DBDE93D4AE5}" srcOrd="1" destOrd="0" presId="urn:microsoft.com/office/officeart/2016/7/layout/RepeatingBendingProcessNew"/>
    <dgm:cxn modelId="{6CAC07FE-C42A-4109-BFCA-FC55F17241F2}" srcId="{8CAC6112-C44E-42FD-9801-C74A6D1D9310}" destId="{94D86716-6C63-452E-8665-F16FAFA6092A}" srcOrd="4" destOrd="0" parTransId="{4F706165-B341-47AF-B118-4ED44006F79C}" sibTransId="{146AE181-7F4C-45AF-B83E-1C152118E64F}"/>
    <dgm:cxn modelId="{4917BE74-0C75-4809-80D7-F8CD1E237807}" type="presParOf" srcId="{1128D011-2B0F-4797-B206-F8C8D7D09783}" destId="{0B4CC024-E184-4198-B02B-770D843D18CE}" srcOrd="0" destOrd="0" presId="urn:microsoft.com/office/officeart/2016/7/layout/RepeatingBendingProcessNew"/>
    <dgm:cxn modelId="{1C99B489-88CC-4425-9D6D-953949AD7E3C}" type="presParOf" srcId="{1128D011-2B0F-4797-B206-F8C8D7D09783}" destId="{09BB5DA0-FAE7-4A4D-9C96-F1508A04F816}" srcOrd="1" destOrd="0" presId="urn:microsoft.com/office/officeart/2016/7/layout/RepeatingBendingProcessNew"/>
    <dgm:cxn modelId="{40832C57-557F-43BE-A34A-D7032431A96D}" type="presParOf" srcId="{09BB5DA0-FAE7-4A4D-9C96-F1508A04F816}" destId="{A20739D2-0F7F-4BC5-AEF1-414B28A5E10A}" srcOrd="0" destOrd="0" presId="urn:microsoft.com/office/officeart/2016/7/layout/RepeatingBendingProcessNew"/>
    <dgm:cxn modelId="{B1214CC2-F48A-4487-AEE0-78D3C1437148}" type="presParOf" srcId="{1128D011-2B0F-4797-B206-F8C8D7D09783}" destId="{71378FAB-76FC-4F09-BE55-76C52B6C3EA4}" srcOrd="2" destOrd="0" presId="urn:microsoft.com/office/officeart/2016/7/layout/RepeatingBendingProcessNew"/>
    <dgm:cxn modelId="{12B5D2EE-40BE-4FE4-8009-4C47365E1E06}" type="presParOf" srcId="{1128D011-2B0F-4797-B206-F8C8D7D09783}" destId="{CB37A924-6752-45CE-8C86-4BEE50A00DB4}" srcOrd="3" destOrd="0" presId="urn:microsoft.com/office/officeart/2016/7/layout/RepeatingBendingProcessNew"/>
    <dgm:cxn modelId="{527940FB-1E2A-4AAE-8AE2-46032907C24A}" type="presParOf" srcId="{CB37A924-6752-45CE-8C86-4BEE50A00DB4}" destId="{DDDE4A83-EE37-450C-86CB-7DBDE93D4AE5}" srcOrd="0" destOrd="0" presId="urn:microsoft.com/office/officeart/2016/7/layout/RepeatingBendingProcessNew"/>
    <dgm:cxn modelId="{21B879FA-3DC3-4BD1-B8D1-CCBBFBEC731B}" type="presParOf" srcId="{1128D011-2B0F-4797-B206-F8C8D7D09783}" destId="{7779A11E-B862-4241-8019-2C17C20F3A98}" srcOrd="4" destOrd="0" presId="urn:microsoft.com/office/officeart/2016/7/layout/RepeatingBendingProcessNew"/>
    <dgm:cxn modelId="{690FE0C9-E551-4840-8B63-7ACAFE09D3A8}" type="presParOf" srcId="{1128D011-2B0F-4797-B206-F8C8D7D09783}" destId="{C1DD28FE-A1FE-4B74-A712-5533C0067ED8}" srcOrd="5" destOrd="0" presId="urn:microsoft.com/office/officeart/2016/7/layout/RepeatingBendingProcessNew"/>
    <dgm:cxn modelId="{0218FC14-899E-4728-822C-BD114F2F0FA4}" type="presParOf" srcId="{C1DD28FE-A1FE-4B74-A712-5533C0067ED8}" destId="{D0C29D78-304E-4837-8999-E559DE0E62EF}" srcOrd="0" destOrd="0" presId="urn:microsoft.com/office/officeart/2016/7/layout/RepeatingBendingProcessNew"/>
    <dgm:cxn modelId="{803C5489-F1C6-4BC1-A180-3D9DC2229F6A}" type="presParOf" srcId="{1128D011-2B0F-4797-B206-F8C8D7D09783}" destId="{2CA4DC2B-4360-4E14-9A54-C1C67DE6EBBA}" srcOrd="6" destOrd="0" presId="urn:microsoft.com/office/officeart/2016/7/layout/RepeatingBendingProcessNew"/>
    <dgm:cxn modelId="{2D3B0D00-C865-41FD-B7FA-E2F8191437AB}" type="presParOf" srcId="{1128D011-2B0F-4797-B206-F8C8D7D09783}" destId="{43949686-D05E-4F15-9BF0-3B416253DFAA}" srcOrd="7" destOrd="0" presId="urn:microsoft.com/office/officeart/2016/7/layout/RepeatingBendingProcessNew"/>
    <dgm:cxn modelId="{E84756A3-BC34-4209-8257-9744AB19EBD4}" type="presParOf" srcId="{43949686-D05E-4F15-9BF0-3B416253DFAA}" destId="{8CD389FF-3CF8-4178-89EB-5945C89A5064}" srcOrd="0" destOrd="0" presId="urn:microsoft.com/office/officeart/2016/7/layout/RepeatingBendingProcessNew"/>
    <dgm:cxn modelId="{8EE2F9E4-5C3C-42B0-95AB-C16D1D522D0B}" type="presParOf" srcId="{1128D011-2B0F-4797-B206-F8C8D7D09783}" destId="{247FF134-4D6B-42FE-9A5F-9B1FEE16351D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76BFB-E0B9-4261-B21A-2ADBD347B915}">
      <dsp:nvSpPr>
        <dsp:cNvPr id="0" name=""/>
        <dsp:cNvSpPr/>
      </dsp:nvSpPr>
      <dsp:spPr>
        <a:xfrm>
          <a:off x="1782367" y="1107486"/>
          <a:ext cx="3770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020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60686" y="1151166"/>
        <a:ext cx="20381" cy="4080"/>
      </dsp:txXfrm>
    </dsp:sp>
    <dsp:sp modelId="{C7644490-3FC8-43DF-8A48-CD52EC3D1D2C}">
      <dsp:nvSpPr>
        <dsp:cNvPr id="0" name=""/>
        <dsp:cNvSpPr/>
      </dsp:nvSpPr>
      <dsp:spPr>
        <a:xfrm>
          <a:off x="11905" y="621528"/>
          <a:ext cx="1772261" cy="10633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842" tIns="91156" rIns="86842" bIns="9115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DOWNLOAD AND EXPLORE THE DATASET FROM KAGGLE</a:t>
          </a:r>
        </a:p>
      </dsp:txBody>
      <dsp:txXfrm>
        <a:off x="11905" y="621528"/>
        <a:ext cx="1772261" cy="1063356"/>
      </dsp:txXfrm>
    </dsp:sp>
    <dsp:sp modelId="{697439F4-66B7-41B3-AD4A-F32223296830}">
      <dsp:nvSpPr>
        <dsp:cNvPr id="0" name=""/>
        <dsp:cNvSpPr/>
      </dsp:nvSpPr>
      <dsp:spPr>
        <a:xfrm>
          <a:off x="3962249" y="1107486"/>
          <a:ext cx="3770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02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40568" y="1151166"/>
        <a:ext cx="20381" cy="4080"/>
      </dsp:txXfrm>
    </dsp:sp>
    <dsp:sp modelId="{15838405-A43F-45A0-AEC7-B3D25E881036}">
      <dsp:nvSpPr>
        <dsp:cNvPr id="0" name=""/>
        <dsp:cNvSpPr/>
      </dsp:nvSpPr>
      <dsp:spPr>
        <a:xfrm>
          <a:off x="2191787" y="621528"/>
          <a:ext cx="1772261" cy="10633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842" tIns="91156" rIns="86842" bIns="9115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LOAD THE DATA SET</a:t>
          </a:r>
        </a:p>
      </dsp:txBody>
      <dsp:txXfrm>
        <a:off x="2191787" y="621528"/>
        <a:ext cx="1772261" cy="1063356"/>
      </dsp:txXfrm>
    </dsp:sp>
    <dsp:sp modelId="{66B2A15F-75FC-4808-9F22-97DC70336C8F}">
      <dsp:nvSpPr>
        <dsp:cNvPr id="0" name=""/>
        <dsp:cNvSpPr/>
      </dsp:nvSpPr>
      <dsp:spPr>
        <a:xfrm>
          <a:off x="6142130" y="1107486"/>
          <a:ext cx="3770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020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20450" y="1151166"/>
        <a:ext cx="20381" cy="4080"/>
      </dsp:txXfrm>
    </dsp:sp>
    <dsp:sp modelId="{B3A125FF-47F0-46D9-8DB2-BF59FA11B24E}">
      <dsp:nvSpPr>
        <dsp:cNvPr id="0" name=""/>
        <dsp:cNvSpPr/>
      </dsp:nvSpPr>
      <dsp:spPr>
        <a:xfrm>
          <a:off x="4371669" y="621528"/>
          <a:ext cx="1772261" cy="10633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842" tIns="91156" rIns="86842" bIns="9115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CLEANE THE DATASET</a:t>
          </a:r>
        </a:p>
      </dsp:txBody>
      <dsp:txXfrm>
        <a:off x="4371669" y="621528"/>
        <a:ext cx="1772261" cy="1063356"/>
      </dsp:txXfrm>
    </dsp:sp>
    <dsp:sp modelId="{60A44127-D931-452E-95C5-01EC64A66231}">
      <dsp:nvSpPr>
        <dsp:cNvPr id="0" name=""/>
        <dsp:cNvSpPr/>
      </dsp:nvSpPr>
      <dsp:spPr>
        <a:xfrm>
          <a:off x="8322012" y="1107486"/>
          <a:ext cx="3770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020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00332" y="1151166"/>
        <a:ext cx="20381" cy="4080"/>
      </dsp:txXfrm>
    </dsp:sp>
    <dsp:sp modelId="{57947E1E-9E8A-4B29-8083-829BA4575349}">
      <dsp:nvSpPr>
        <dsp:cNvPr id="0" name=""/>
        <dsp:cNvSpPr/>
      </dsp:nvSpPr>
      <dsp:spPr>
        <a:xfrm>
          <a:off x="6551550" y="621528"/>
          <a:ext cx="1772261" cy="10633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842" tIns="91156" rIns="86842" bIns="9115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TEXT PREPROCESSING STEPS</a:t>
          </a:r>
        </a:p>
      </dsp:txBody>
      <dsp:txXfrm>
        <a:off x="6551550" y="621528"/>
        <a:ext cx="1772261" cy="1063356"/>
      </dsp:txXfrm>
    </dsp:sp>
    <dsp:sp modelId="{69BD3E89-228F-4507-B410-C9D1027CF06F}">
      <dsp:nvSpPr>
        <dsp:cNvPr id="0" name=""/>
        <dsp:cNvSpPr/>
      </dsp:nvSpPr>
      <dsp:spPr>
        <a:xfrm>
          <a:off x="898036" y="1683085"/>
          <a:ext cx="8719527" cy="377020"/>
        </a:xfrm>
        <a:custGeom>
          <a:avLst/>
          <a:gdLst/>
          <a:ahLst/>
          <a:cxnLst/>
          <a:rect l="0" t="0" r="0" b="0"/>
          <a:pathLst>
            <a:path>
              <a:moveTo>
                <a:pt x="8719527" y="0"/>
              </a:moveTo>
              <a:lnTo>
                <a:pt x="8719527" y="205610"/>
              </a:lnTo>
              <a:lnTo>
                <a:pt x="0" y="205610"/>
              </a:lnTo>
              <a:lnTo>
                <a:pt x="0" y="3770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39573" y="1869555"/>
        <a:ext cx="436452" cy="4080"/>
      </dsp:txXfrm>
    </dsp:sp>
    <dsp:sp modelId="{3C8BD35D-C85D-463A-A3B5-6A203F86D19B}">
      <dsp:nvSpPr>
        <dsp:cNvPr id="0" name=""/>
        <dsp:cNvSpPr/>
      </dsp:nvSpPr>
      <dsp:spPr>
        <a:xfrm>
          <a:off x="8731432" y="621528"/>
          <a:ext cx="1772261" cy="10633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842" tIns="91156" rIns="86842" bIns="9115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SPLIT THE DATA SET INTO TRAINING AND TESTING DATA SETS</a:t>
          </a:r>
        </a:p>
      </dsp:txBody>
      <dsp:txXfrm>
        <a:off x="8731432" y="621528"/>
        <a:ext cx="1772261" cy="1063356"/>
      </dsp:txXfrm>
    </dsp:sp>
    <dsp:sp modelId="{A87F29AC-4877-40D7-B575-30C11279A6B4}">
      <dsp:nvSpPr>
        <dsp:cNvPr id="0" name=""/>
        <dsp:cNvSpPr/>
      </dsp:nvSpPr>
      <dsp:spPr>
        <a:xfrm>
          <a:off x="1782367" y="2578464"/>
          <a:ext cx="3770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020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60686" y="2622143"/>
        <a:ext cx="20381" cy="4080"/>
      </dsp:txXfrm>
    </dsp:sp>
    <dsp:sp modelId="{4A5AFF02-2E52-4190-8027-94E471334153}">
      <dsp:nvSpPr>
        <dsp:cNvPr id="0" name=""/>
        <dsp:cNvSpPr/>
      </dsp:nvSpPr>
      <dsp:spPr>
        <a:xfrm>
          <a:off x="11905" y="2092505"/>
          <a:ext cx="1772261" cy="10633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842" tIns="91156" rIns="86842" bIns="9115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TRAIN THE ML MODEL – LOGISTIC REGRESSION</a:t>
          </a:r>
        </a:p>
      </dsp:txBody>
      <dsp:txXfrm>
        <a:off x="11905" y="2092505"/>
        <a:ext cx="1772261" cy="1063356"/>
      </dsp:txXfrm>
    </dsp:sp>
    <dsp:sp modelId="{59AD0259-52AD-4088-824D-68A770FE9005}">
      <dsp:nvSpPr>
        <dsp:cNvPr id="0" name=""/>
        <dsp:cNvSpPr/>
      </dsp:nvSpPr>
      <dsp:spPr>
        <a:xfrm>
          <a:off x="3962249" y="2578464"/>
          <a:ext cx="3770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02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40568" y="2622143"/>
        <a:ext cx="20381" cy="4080"/>
      </dsp:txXfrm>
    </dsp:sp>
    <dsp:sp modelId="{5B323FAF-A9F6-44C4-87D0-08AE0DC01F78}">
      <dsp:nvSpPr>
        <dsp:cNvPr id="0" name=""/>
        <dsp:cNvSpPr/>
      </dsp:nvSpPr>
      <dsp:spPr>
        <a:xfrm>
          <a:off x="2191787" y="2092505"/>
          <a:ext cx="1772261" cy="10633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842" tIns="91156" rIns="86842" bIns="9115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EVALUATE MODEL ON TEST SET</a:t>
          </a:r>
        </a:p>
      </dsp:txBody>
      <dsp:txXfrm>
        <a:off x="2191787" y="2092505"/>
        <a:ext cx="1772261" cy="1063356"/>
      </dsp:txXfrm>
    </dsp:sp>
    <dsp:sp modelId="{94B4E0CC-C9C0-40B3-A88F-F2D8B316EF07}">
      <dsp:nvSpPr>
        <dsp:cNvPr id="0" name=""/>
        <dsp:cNvSpPr/>
      </dsp:nvSpPr>
      <dsp:spPr>
        <a:xfrm>
          <a:off x="6142130" y="2578464"/>
          <a:ext cx="3770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020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20450" y="2622143"/>
        <a:ext cx="20381" cy="4080"/>
      </dsp:txXfrm>
    </dsp:sp>
    <dsp:sp modelId="{4385F1B3-8144-40FD-99D8-5165A466CF53}">
      <dsp:nvSpPr>
        <dsp:cNvPr id="0" name=""/>
        <dsp:cNvSpPr/>
      </dsp:nvSpPr>
      <dsp:spPr>
        <a:xfrm>
          <a:off x="4371669" y="2092505"/>
          <a:ext cx="1772261" cy="10633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842" tIns="91156" rIns="86842" bIns="9115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PERFORMANCE EVALUATION  – ACCURACY, CONFUSION MATRIX AND CLASSIFICATION REPORT</a:t>
          </a:r>
        </a:p>
      </dsp:txBody>
      <dsp:txXfrm>
        <a:off x="4371669" y="2092505"/>
        <a:ext cx="1772261" cy="1063356"/>
      </dsp:txXfrm>
    </dsp:sp>
    <dsp:sp modelId="{5E2F62CD-C775-4674-BFC1-880344ED0901}">
      <dsp:nvSpPr>
        <dsp:cNvPr id="0" name=""/>
        <dsp:cNvSpPr/>
      </dsp:nvSpPr>
      <dsp:spPr>
        <a:xfrm>
          <a:off x="6551550" y="2092505"/>
          <a:ext cx="1772261" cy="10633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842" tIns="91156" rIns="86842" bIns="9115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SAVE THE MODEL FOR DEPLOYMENT</a:t>
          </a:r>
        </a:p>
      </dsp:txBody>
      <dsp:txXfrm>
        <a:off x="6551550" y="2092505"/>
        <a:ext cx="1772261" cy="10633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B5DA0-FAE7-4A4D-9C96-F1508A04F816}">
      <dsp:nvSpPr>
        <dsp:cNvPr id="0" name=""/>
        <dsp:cNvSpPr/>
      </dsp:nvSpPr>
      <dsp:spPr>
        <a:xfrm>
          <a:off x="3329406" y="747720"/>
          <a:ext cx="5764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6408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02435" y="790405"/>
        <a:ext cx="30350" cy="6070"/>
      </dsp:txXfrm>
    </dsp:sp>
    <dsp:sp modelId="{0B4CC024-E184-4198-B02B-770D843D18CE}">
      <dsp:nvSpPr>
        <dsp:cNvPr id="0" name=""/>
        <dsp:cNvSpPr/>
      </dsp:nvSpPr>
      <dsp:spPr>
        <a:xfrm>
          <a:off x="692037" y="1689"/>
          <a:ext cx="2639169" cy="15835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321" tIns="135746" rIns="129321" bIns="13574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PERFORM CROSS VALIDATION </a:t>
          </a:r>
        </a:p>
      </dsp:txBody>
      <dsp:txXfrm>
        <a:off x="692037" y="1689"/>
        <a:ext cx="2639169" cy="1583501"/>
      </dsp:txXfrm>
    </dsp:sp>
    <dsp:sp modelId="{CB37A924-6752-45CE-8C86-4BEE50A00DB4}">
      <dsp:nvSpPr>
        <dsp:cNvPr id="0" name=""/>
        <dsp:cNvSpPr/>
      </dsp:nvSpPr>
      <dsp:spPr>
        <a:xfrm>
          <a:off x="6575584" y="747720"/>
          <a:ext cx="5764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6408" y="45720"/>
              </a:lnTo>
            </a:path>
          </a:pathLst>
        </a:custGeom>
        <a:noFill/>
        <a:ln w="6350" cap="flat" cmpd="sng" algn="ctr">
          <a:solidFill>
            <a:schemeClr val="accent2">
              <a:hueOff val="-1978932"/>
              <a:satOff val="0"/>
              <a:lumOff val="-803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48613" y="790405"/>
        <a:ext cx="30350" cy="6070"/>
      </dsp:txXfrm>
    </dsp:sp>
    <dsp:sp modelId="{71378FAB-76FC-4F09-BE55-76C52B6C3EA4}">
      <dsp:nvSpPr>
        <dsp:cNvPr id="0" name=""/>
        <dsp:cNvSpPr/>
      </dsp:nvSpPr>
      <dsp:spPr>
        <a:xfrm>
          <a:off x="3938215" y="1689"/>
          <a:ext cx="2639169" cy="1583501"/>
        </a:xfrm>
        <a:prstGeom prst="rect">
          <a:avLst/>
        </a:prstGeom>
        <a:solidFill>
          <a:schemeClr val="accent2">
            <a:hueOff val="-1484199"/>
            <a:satOff val="0"/>
            <a:lumOff val="-60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321" tIns="135746" rIns="129321" bIns="13574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PERFORM ARTIFICIAL NUERAL NETWORK</a:t>
          </a:r>
        </a:p>
      </dsp:txBody>
      <dsp:txXfrm>
        <a:off x="3938215" y="1689"/>
        <a:ext cx="2639169" cy="1583501"/>
      </dsp:txXfrm>
    </dsp:sp>
    <dsp:sp modelId="{C1DD28FE-A1FE-4B74-A712-5533C0067ED8}">
      <dsp:nvSpPr>
        <dsp:cNvPr id="0" name=""/>
        <dsp:cNvSpPr/>
      </dsp:nvSpPr>
      <dsp:spPr>
        <a:xfrm>
          <a:off x="2011621" y="1583391"/>
          <a:ext cx="6492356" cy="576408"/>
        </a:xfrm>
        <a:custGeom>
          <a:avLst/>
          <a:gdLst/>
          <a:ahLst/>
          <a:cxnLst/>
          <a:rect l="0" t="0" r="0" b="0"/>
          <a:pathLst>
            <a:path>
              <a:moveTo>
                <a:pt x="6492356" y="0"/>
              </a:moveTo>
              <a:lnTo>
                <a:pt x="6492356" y="305304"/>
              </a:lnTo>
              <a:lnTo>
                <a:pt x="0" y="305304"/>
              </a:lnTo>
              <a:lnTo>
                <a:pt x="0" y="576408"/>
              </a:lnTo>
            </a:path>
          </a:pathLst>
        </a:custGeom>
        <a:noFill/>
        <a:ln w="6350" cap="flat" cmpd="sng" algn="ctr">
          <a:solidFill>
            <a:schemeClr val="accent2">
              <a:hueOff val="-3957863"/>
              <a:satOff val="0"/>
              <a:lumOff val="-1607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94783" y="1868560"/>
        <a:ext cx="326033" cy="6070"/>
      </dsp:txXfrm>
    </dsp:sp>
    <dsp:sp modelId="{7779A11E-B862-4241-8019-2C17C20F3A98}">
      <dsp:nvSpPr>
        <dsp:cNvPr id="0" name=""/>
        <dsp:cNvSpPr/>
      </dsp:nvSpPr>
      <dsp:spPr>
        <a:xfrm>
          <a:off x="7184393" y="1689"/>
          <a:ext cx="2639169" cy="1583501"/>
        </a:xfrm>
        <a:prstGeom prst="rect">
          <a:avLst/>
        </a:prstGeom>
        <a:solidFill>
          <a:schemeClr val="accent2">
            <a:hueOff val="-2968397"/>
            <a:satOff val="0"/>
            <a:lumOff val="-1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321" tIns="135746" rIns="129321" bIns="13574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PERFORM OTHER MACHINE LEARNING MODELS LIKE XGBOOST, RANDOM FOREST..ETC</a:t>
          </a:r>
        </a:p>
      </dsp:txBody>
      <dsp:txXfrm>
        <a:off x="7184393" y="1689"/>
        <a:ext cx="2639169" cy="1583501"/>
      </dsp:txXfrm>
    </dsp:sp>
    <dsp:sp modelId="{43949686-D05E-4F15-9BF0-3B416253DFAA}">
      <dsp:nvSpPr>
        <dsp:cNvPr id="0" name=""/>
        <dsp:cNvSpPr/>
      </dsp:nvSpPr>
      <dsp:spPr>
        <a:xfrm>
          <a:off x="3329406" y="2938230"/>
          <a:ext cx="5764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6408" y="45720"/>
              </a:lnTo>
            </a:path>
          </a:pathLst>
        </a:custGeom>
        <a:noFill/>
        <a:ln w="6350" cap="flat" cmpd="sng" algn="ctr">
          <a:solidFill>
            <a:schemeClr val="accent2">
              <a:hueOff val="-5936795"/>
              <a:satOff val="0"/>
              <a:lumOff val="-2411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02435" y="2980915"/>
        <a:ext cx="30350" cy="6070"/>
      </dsp:txXfrm>
    </dsp:sp>
    <dsp:sp modelId="{2CA4DC2B-4360-4E14-9A54-C1C67DE6EBBA}">
      <dsp:nvSpPr>
        <dsp:cNvPr id="0" name=""/>
        <dsp:cNvSpPr/>
      </dsp:nvSpPr>
      <dsp:spPr>
        <a:xfrm>
          <a:off x="692037" y="2192199"/>
          <a:ext cx="2639169" cy="1583501"/>
        </a:xfrm>
        <a:prstGeom prst="rect">
          <a:avLst/>
        </a:prstGeom>
        <a:solidFill>
          <a:schemeClr val="accent2">
            <a:hueOff val="-4452596"/>
            <a:satOff val="0"/>
            <a:lumOff val="-180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321" tIns="135746" rIns="129321" bIns="13574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PERFORM HYPER PARAMETER TUNING</a:t>
          </a:r>
        </a:p>
      </dsp:txBody>
      <dsp:txXfrm>
        <a:off x="692037" y="2192199"/>
        <a:ext cx="2639169" cy="1583501"/>
      </dsp:txXfrm>
    </dsp:sp>
    <dsp:sp modelId="{247FF134-4D6B-42FE-9A5F-9B1FEE16351D}">
      <dsp:nvSpPr>
        <dsp:cNvPr id="0" name=""/>
        <dsp:cNvSpPr/>
      </dsp:nvSpPr>
      <dsp:spPr>
        <a:xfrm>
          <a:off x="3938215" y="2192199"/>
          <a:ext cx="2639169" cy="1583501"/>
        </a:xfrm>
        <a:prstGeom prst="rect">
          <a:avLst/>
        </a:prstGeom>
        <a:solidFill>
          <a:schemeClr val="accent2">
            <a:hueOff val="-5936795"/>
            <a:satOff val="0"/>
            <a:lumOff val="-2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321" tIns="135746" rIns="129321" bIns="13574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PERFORM TRANSFER LEARNING TECHNIQUES – BERT ETC</a:t>
          </a:r>
        </a:p>
      </dsp:txBody>
      <dsp:txXfrm>
        <a:off x="3938215" y="2192199"/>
        <a:ext cx="2639169" cy="15835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8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6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6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4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6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6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8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5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85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8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1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ABCB8-A6DF-7D5C-1597-684B3C5D6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96644"/>
            <a:ext cx="5500125" cy="3435606"/>
          </a:xfrm>
        </p:spPr>
        <p:txBody>
          <a:bodyPr anchor="b">
            <a:normAutofit/>
          </a:bodyPr>
          <a:lstStyle/>
          <a:p>
            <a:r>
              <a:rPr lang="en-US" dirty="0"/>
              <a:t>Twitter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7C7B8-FC4E-893A-B7C1-31B29D53F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933057"/>
            <a:ext cx="6666271" cy="695837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71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cs typeface="Angsana New" panose="02020603050405020304" pitchFamily="18" charset="-34"/>
              </a:rPr>
              <a:t>A Machine Learning Project for Sentiment Classification</a:t>
            </a:r>
          </a:p>
        </p:txBody>
      </p:sp>
      <p:pic>
        <p:nvPicPr>
          <p:cNvPr id="1026" name="Picture 2" descr="Twitter Logo, symbol, meaning, history, PNG, brand">
            <a:extLst>
              <a:ext uri="{FF2B5EF4-FFF2-40B4-BE49-F238E27FC236}">
                <a16:creationId xmlns:a16="http://schemas.microsoft.com/office/drawing/2014/main" id="{1074DB83-E0E8-36CF-0C1E-41EC6FEAA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98509" y="2083315"/>
            <a:ext cx="4780081" cy="268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B33CC0-FA89-F907-40C0-55E92FAE2BBE}"/>
              </a:ext>
            </a:extLst>
          </p:cNvPr>
          <p:cNvSpPr txBox="1"/>
          <p:nvPr/>
        </p:nvSpPr>
        <p:spPr>
          <a:xfrm>
            <a:off x="973393" y="4876799"/>
            <a:ext cx="3834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Group – </a:t>
            </a:r>
          </a:p>
          <a:p>
            <a:pPr>
              <a:lnSpc>
                <a:spcPct val="100000"/>
              </a:lnSpc>
            </a:pPr>
            <a:r>
              <a:rPr lang="en-US" b="1" dirty="0"/>
              <a:t>Indra Prasad Chevva</a:t>
            </a:r>
          </a:p>
          <a:p>
            <a:pPr>
              <a:lnSpc>
                <a:spcPct val="100000"/>
              </a:lnSpc>
            </a:pPr>
            <a:r>
              <a:rPr lang="en-US" b="1" dirty="0"/>
              <a:t>Fnu Mohammed Zayeemuddin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95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4" name="Rectangle 4113">
            <a:extLst>
              <a:ext uri="{FF2B5EF4-FFF2-40B4-BE49-F238E27FC236}">
                <a16:creationId xmlns:a16="http://schemas.microsoft.com/office/drawing/2014/main" id="{93366BB0-BF67-4519-BA41-2F0021F5E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8B88B-489E-F25F-93AB-B52C34AD9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85799"/>
            <a:ext cx="5257800" cy="26747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PERFORMANCE EVALUATION-1</a:t>
            </a:r>
          </a:p>
        </p:txBody>
      </p:sp>
      <p:sp>
        <p:nvSpPr>
          <p:cNvPr id="4111" name="Content Placeholder 4110">
            <a:extLst>
              <a:ext uri="{FF2B5EF4-FFF2-40B4-BE49-F238E27FC236}">
                <a16:creationId xmlns:a16="http://schemas.microsoft.com/office/drawing/2014/main" id="{83D3D2C3-CE95-C2B2-1698-7CA5D67E4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143" y="3951049"/>
            <a:ext cx="5097864" cy="1495157"/>
          </a:xfrm>
        </p:spPr>
        <p:txBody>
          <a:bodyPr>
            <a:normAutofit/>
          </a:bodyPr>
          <a:lstStyle/>
          <a:p>
            <a:r>
              <a:rPr lang="en-US" dirty="0"/>
              <a:t>TRAINING ACCURACY – 80%</a:t>
            </a:r>
          </a:p>
          <a:p>
            <a:r>
              <a:rPr lang="en-US" dirty="0"/>
              <a:t>TESTING ACCURACY – 77%</a:t>
            </a:r>
          </a:p>
          <a:p>
            <a:r>
              <a:rPr lang="en-US" dirty="0"/>
              <a:t>MODEL – GOOD FIT</a:t>
            </a:r>
          </a:p>
        </p:txBody>
      </p:sp>
      <p:pic>
        <p:nvPicPr>
          <p:cNvPr id="4102" name="Picture 6" descr="Overfitting and Underfitting in Machine Learning Explained in HINDI ...">
            <a:extLst>
              <a:ext uri="{FF2B5EF4-FFF2-40B4-BE49-F238E27FC236}">
                <a16:creationId xmlns:a16="http://schemas.microsoft.com/office/drawing/2014/main" id="{8178F535-7F52-939A-69A1-8C8442B4F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" r="443" b="-2"/>
          <a:stretch/>
        </p:blipFill>
        <p:spPr bwMode="auto">
          <a:xfrm>
            <a:off x="594068" y="315395"/>
            <a:ext cx="4990587" cy="283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56538E-FCE4-7307-8200-27E5CDB8F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32" y="3249831"/>
            <a:ext cx="5410669" cy="33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67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E1F7-C475-7288-C91B-888316559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673"/>
            <a:ext cx="10515600" cy="1042681"/>
          </a:xfrm>
        </p:spPr>
        <p:txBody>
          <a:bodyPr/>
          <a:lstStyle/>
          <a:p>
            <a:r>
              <a:rPr lang="en-US" dirty="0"/>
              <a:t>PERFORMANCE EVALUATION - 2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DBBDB5-9231-005A-08F5-3DC066249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777" y="5278503"/>
            <a:ext cx="5584781" cy="143081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7A0DF3-C707-BCD5-6E7C-E569EF4F1588}"/>
              </a:ext>
            </a:extLst>
          </p:cNvPr>
          <p:cNvSpPr txBox="1"/>
          <p:nvPr/>
        </p:nvSpPr>
        <p:spPr>
          <a:xfrm>
            <a:off x="98322" y="1150470"/>
            <a:ext cx="95077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highlight>
                  <a:srgbClr val="FFFF00"/>
                </a:highlight>
              </a:rPr>
              <a:t>PRECISION :</a:t>
            </a:r>
            <a:endParaRPr lang="en-US" sz="1400" dirty="0"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TP (True Positives)</a:t>
            </a:r>
            <a:r>
              <a:rPr lang="en-US" sz="1400" dirty="0"/>
              <a:t>: Correctly predicted positive instances.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FP (False Positives)</a:t>
            </a:r>
            <a:r>
              <a:rPr lang="en-US" sz="1400" dirty="0"/>
              <a:t>: Incorrectly predicted as positive when they are negative.</a:t>
            </a:r>
          </a:p>
          <a:p>
            <a:r>
              <a:rPr lang="en-US" sz="1400" b="1" dirty="0"/>
              <a:t>Interpretation</a:t>
            </a:r>
            <a:r>
              <a:rPr lang="en-US" sz="1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High precision means that when the model predicts a positive class, it is likely correct.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b="1" dirty="0">
                <a:highlight>
                  <a:srgbClr val="FFFF00"/>
                </a:highlight>
              </a:rPr>
              <a:t>RECALL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TP (True Positives)</a:t>
            </a:r>
            <a:r>
              <a:rPr lang="en-US" sz="1400" dirty="0"/>
              <a:t>: Correctly predicted positive instances.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FN (False Negatives)</a:t>
            </a:r>
            <a:r>
              <a:rPr lang="en-US" sz="1400" dirty="0"/>
              <a:t>: Incorrectly predicted as negative when they are actually positive.</a:t>
            </a:r>
          </a:p>
          <a:p>
            <a:r>
              <a:rPr lang="en-US" sz="1400" b="1" dirty="0"/>
              <a:t>Interpretation</a:t>
            </a:r>
            <a:r>
              <a:rPr lang="en-US" sz="1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High recall means that the model correctly identifies most of the positive instances, minimizing false negatives.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b="1" dirty="0">
                <a:highlight>
                  <a:srgbClr val="FFFF00"/>
                </a:highlight>
              </a:rPr>
              <a:t>F1-SCORE: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F1-Score takes both false positives and false negatives into account, so it is a better metric when you need to balance precision and recall.</a:t>
            </a:r>
          </a:p>
          <a:p>
            <a:r>
              <a:rPr lang="en-US" sz="1400" b="1" dirty="0"/>
              <a:t>Interpretation</a:t>
            </a:r>
            <a:r>
              <a:rPr lang="en-US" sz="1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High F1-Score indicates that both precision and recall are high, meaning the model performs well on both identifying positives correctly and minimizing false positives and negatives.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0A8F7B-F84D-3CD6-F41C-FDF5CB528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9280" y="1553501"/>
            <a:ext cx="2248095" cy="8154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CACCB3-9903-EEA4-925B-63339DF21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524" y="2790651"/>
            <a:ext cx="2034716" cy="7849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5BB265-D021-5A71-B735-EA83D0D86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7814" y="4190214"/>
            <a:ext cx="3115572" cy="7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24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38A0-9C28-6E75-5EE4-7482D8A5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EVALUATION-3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4977FBD-1D36-4133-88D3-A254EAB2E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29" y="1851461"/>
            <a:ext cx="5359771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Electronics | Free Full-Text | Nonintrusive Load Monitoring (NILM ...">
            <a:extLst>
              <a:ext uri="{FF2B5EF4-FFF2-40B4-BE49-F238E27FC236}">
                <a16:creationId xmlns:a16="http://schemas.microsoft.com/office/drawing/2014/main" id="{14CEA84D-F2B1-D703-F4EA-2C7641A85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707" y="1851461"/>
            <a:ext cx="5083663" cy="454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575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AD025-B908-ABEB-236E-6C55CE431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24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SAVE THE MODEL FOR DEPLOYMENT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619027-E38C-1AD7-0DD2-BC001E7E5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206" y="2602524"/>
            <a:ext cx="9455049" cy="2642716"/>
          </a:xfrm>
        </p:spPr>
      </p:pic>
    </p:spTree>
    <p:extLst>
      <p:ext uri="{BB962C8B-B14F-4D97-AF65-F5344CB8AC3E}">
        <p14:creationId xmlns:p14="http://schemas.microsoft.com/office/powerpoint/2010/main" val="747515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761EB98-E0C4-4B95-984A-E7D9DFAD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EEA34-877D-CAC6-D4C6-59F3B7F17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1" cy="1795655"/>
          </a:xfrm>
        </p:spPr>
        <p:txBody>
          <a:bodyPr>
            <a:normAutofit/>
          </a:bodyPr>
          <a:lstStyle/>
          <a:p>
            <a:r>
              <a:rPr lang="en-US" dirty="0"/>
              <a:t>FUTURE PROJECT DIRECTIONS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86CECA5D-A2C7-4824-24B6-725ED5FAA0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2663"/>
              </p:ext>
            </p:extLst>
          </p:nvPr>
        </p:nvGraphicFramePr>
        <p:xfrm>
          <a:off x="838200" y="2399571"/>
          <a:ext cx="10515600" cy="3777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8027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3366BB0-BF67-4519-BA41-2F0021F5E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BF0A5-ABD6-1576-D907-3E8846340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85799"/>
            <a:ext cx="5257800" cy="26747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9E2EA-187D-AC0D-9C54-2C26B1B2D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599357"/>
            <a:ext cx="5257800" cy="26616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/>
              <a:t>ANY QUESTIONS ?</a:t>
            </a:r>
          </a:p>
        </p:txBody>
      </p:sp>
      <p:pic>
        <p:nvPicPr>
          <p:cNvPr id="12" name="Graphic 11" descr="Winking Face with No Fill">
            <a:extLst>
              <a:ext uri="{FF2B5EF4-FFF2-40B4-BE49-F238E27FC236}">
                <a16:creationId xmlns:a16="http://schemas.microsoft.com/office/drawing/2014/main" id="{EAA8BF55-8DC0-8078-9433-D7C903FF5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068" y="933538"/>
            <a:ext cx="4990587" cy="49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36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8" name="Rectangle 2067">
            <a:extLst>
              <a:ext uri="{FF2B5EF4-FFF2-40B4-BE49-F238E27FC236}">
                <a16:creationId xmlns:a16="http://schemas.microsoft.com/office/drawing/2014/main" id="{368F9D89-54B8-41F8-8839-49992D645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58E12-4B9E-E3EB-3DA9-B80EBD64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5800"/>
            <a:ext cx="5257800" cy="2275480"/>
          </a:xfrm>
        </p:spPr>
        <p:txBody>
          <a:bodyPr>
            <a:normAutofit/>
          </a:bodyPr>
          <a:lstStyle/>
          <a:p>
            <a:r>
              <a:rPr lang="en-US" b="1" dirty="0"/>
              <a:t>OBJECTIVE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EE7FA13-C09C-E6AC-45F6-E7792EE6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232" y="2759357"/>
            <a:ext cx="5257799" cy="285240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Classify tweets into </a:t>
            </a:r>
            <a:r>
              <a:rPr lang="en-US" b="1" dirty="0"/>
              <a:t>positive</a:t>
            </a:r>
            <a:r>
              <a:rPr lang="en-US" dirty="0"/>
              <a:t> or </a:t>
            </a:r>
            <a:r>
              <a:rPr lang="en-US" b="1" dirty="0"/>
              <a:t>negative</a:t>
            </a:r>
            <a:r>
              <a:rPr lang="en-US" dirty="0"/>
              <a:t> sentiment based on the text content from Tweets using Machine Learning Algorithm.</a:t>
            </a:r>
          </a:p>
          <a:p>
            <a:endParaRPr lang="en-US" dirty="0"/>
          </a:p>
        </p:txBody>
      </p:sp>
      <p:pic>
        <p:nvPicPr>
          <p:cNvPr id="2054" name="Picture 6" descr="Examples of hateful and offensive tweets extracted from the Thomas ...">
            <a:extLst>
              <a:ext uri="{FF2B5EF4-FFF2-40B4-BE49-F238E27FC236}">
                <a16:creationId xmlns:a16="http://schemas.microsoft.com/office/drawing/2014/main" id="{F9210A33-C84F-3135-CCBA-5EBE54307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2889" y="3611228"/>
            <a:ext cx="4925879" cy="263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n by Welcome 😊 on Inspirational Tweets | Inspirational tweets, Inspo ...">
            <a:extLst>
              <a:ext uri="{FF2B5EF4-FFF2-40B4-BE49-F238E27FC236}">
                <a16:creationId xmlns:a16="http://schemas.microsoft.com/office/drawing/2014/main" id="{F6E5145C-0F21-429A-A746-A405FE70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2889" y="753380"/>
            <a:ext cx="4925879" cy="233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23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2CE97-C0FC-6345-F42E-4A6B6E14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1" cy="1795655"/>
          </a:xfrm>
        </p:spPr>
        <p:txBody>
          <a:bodyPr>
            <a:normAutofit/>
          </a:bodyPr>
          <a:lstStyle/>
          <a:p>
            <a:r>
              <a:rPr lang="en-US" dirty="0"/>
              <a:t>PROJECT 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DE29FB-D236-084E-EC3C-16F65D53C7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553995"/>
              </p:ext>
            </p:extLst>
          </p:nvPr>
        </p:nvGraphicFramePr>
        <p:xfrm>
          <a:off x="838200" y="2399571"/>
          <a:ext cx="10515600" cy="3777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3067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3D838-83F2-040D-8CD4-04E48E7CA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76" y="253013"/>
            <a:ext cx="8466573" cy="99847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dirty="0"/>
              <a:t>DATA EXPLORATION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7E53EF-C2A9-41E9-3771-26F21B1D0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82" y="3771650"/>
            <a:ext cx="8602047" cy="3096737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5DCA423-C458-109D-FCA5-02D4ACB89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9918" y="1155561"/>
            <a:ext cx="9273976" cy="262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6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21B1C-D142-55A4-F7D7-4E8F066C2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95" y="185583"/>
            <a:ext cx="8129117" cy="109245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dirty="0"/>
              <a:t>DATA CLEANING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B1B1F7-B91C-2578-519F-61B3820DD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51" y="1728716"/>
            <a:ext cx="2501942" cy="44876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DB5233-68F2-C017-B307-D3897F985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974" y="1607492"/>
            <a:ext cx="3857995" cy="4036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064B23-53C1-1F60-9F43-D159E82B6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495" y="2023684"/>
            <a:ext cx="2564305" cy="2564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1B6E4F-2E97-5FBE-CCA9-1994DE660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2791" y="2554704"/>
            <a:ext cx="2564305" cy="129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83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566BB4-5E70-E8E8-C43E-21FABA9EE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6644"/>
            <a:ext cx="8265607" cy="12422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 dirty="0"/>
              <a:t>Text Preprocessing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5D19DB-25B3-8A33-D9E1-3C5ECAF2B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620" y="1838848"/>
            <a:ext cx="11586786" cy="470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54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CAFE-BFD9-DF49-D06C-F53C7CAA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SPLIT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D3C87C-9749-990B-85D9-F2888E48C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789" y="1919235"/>
            <a:ext cx="10909461" cy="4073533"/>
          </a:xfrm>
        </p:spPr>
      </p:pic>
    </p:spTree>
    <p:extLst>
      <p:ext uri="{BB962C8B-B14F-4D97-AF65-F5344CB8AC3E}">
        <p14:creationId xmlns:p14="http://schemas.microsoft.com/office/powerpoint/2010/main" val="944999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9F63AA5A-E6E1-46DA-AB40-C5823339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760EB-3364-5A43-472E-5A05E58EA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133" y="297314"/>
            <a:ext cx="5072263" cy="9709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rPr>
              <a:t>VECTORIZATION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2628A6-56EB-95D4-4138-2276E5FF5E74}"/>
              </a:ext>
            </a:extLst>
          </p:cNvPr>
          <p:cNvSpPr txBox="1"/>
          <p:nvPr/>
        </p:nvSpPr>
        <p:spPr>
          <a:xfrm>
            <a:off x="770587" y="1451082"/>
            <a:ext cx="10463470" cy="1583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b="1" dirty="0"/>
              <a:t>TF-IDF Vectorization</a:t>
            </a:r>
            <a:r>
              <a:rPr lang="en-US" sz="1700" dirty="0"/>
              <a:t>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Converts the text into a numerical representation.</a:t>
            </a:r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b="1" dirty="0"/>
              <a:t>TF (Term Frequency)</a:t>
            </a:r>
            <a:r>
              <a:rPr lang="en-US" sz="1700" dirty="0"/>
              <a:t>: The number of times a word appears in a document.</a:t>
            </a:r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b="1" dirty="0"/>
              <a:t>IDF (Inverse Document Frequency)</a:t>
            </a:r>
            <a:r>
              <a:rPr lang="en-US" sz="1700" dirty="0"/>
              <a:t>: Reduces the weight of common words across documents.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555B3-8A6B-77AF-37CF-B3AA48765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69" y="3020746"/>
            <a:ext cx="4936877" cy="3275959"/>
          </a:xfrm>
          <a:prstGeom prst="rect">
            <a:avLst/>
          </a:prstGeom>
        </p:spPr>
      </p:pic>
      <p:pic>
        <p:nvPicPr>
          <p:cNvPr id="3076" name="Picture 4" descr="TF-IDF vectorization of reddit posts. *Sentence and TF-IDF values are ...">
            <a:extLst>
              <a:ext uri="{FF2B5EF4-FFF2-40B4-BE49-F238E27FC236}">
                <a16:creationId xmlns:a16="http://schemas.microsoft.com/office/drawing/2014/main" id="{848860E0-A459-221E-C362-A46C4BE9D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6990" y="3823399"/>
            <a:ext cx="6246269" cy="173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771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70E1-B1ED-3E31-D70D-E85D3F5C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211841-2B6D-3F52-94DC-C8EC18339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342" y="2400983"/>
            <a:ext cx="5547516" cy="2990636"/>
          </a:xfrm>
        </p:spPr>
      </p:pic>
      <p:pic>
        <p:nvPicPr>
          <p:cNvPr id="7170" name="Picture 2" descr="PPT - Logistic Regression Analysis PowerPoint Presentation, free ...">
            <a:extLst>
              <a:ext uri="{FF2B5EF4-FFF2-40B4-BE49-F238E27FC236}">
                <a16:creationId xmlns:a16="http://schemas.microsoft.com/office/drawing/2014/main" id="{914EA607-2B4D-181F-12C0-5E8B4D1FE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5881635" cy="441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82368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363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Aharoni</vt:lpstr>
      <vt:lpstr>Arial</vt:lpstr>
      <vt:lpstr>Avenir Next LT Pro</vt:lpstr>
      <vt:lpstr>FadeVTI</vt:lpstr>
      <vt:lpstr>Twitter Sentiment Analysis</vt:lpstr>
      <vt:lpstr>OBJECTIVE: </vt:lpstr>
      <vt:lpstr>PROJECT METHODOLOGY</vt:lpstr>
      <vt:lpstr>DATA EXPLORATION</vt:lpstr>
      <vt:lpstr>DATA CLEANING</vt:lpstr>
      <vt:lpstr>Text Preprocessing</vt:lpstr>
      <vt:lpstr>DATA SPLIT</vt:lpstr>
      <vt:lpstr>VECTORIZATION</vt:lpstr>
      <vt:lpstr>MODELLING</vt:lpstr>
      <vt:lpstr>PERFORMANCE EVALUATION-1</vt:lpstr>
      <vt:lpstr>PERFORMANCE EVALUATION - 2</vt:lpstr>
      <vt:lpstr>PERFORMANCE EVALUATION-3</vt:lpstr>
      <vt:lpstr>SAVE THE MODEL FOR DEPLOYMENT</vt:lpstr>
      <vt:lpstr>FUTURE PROJECT DIRECTIONS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Indra chevva</dc:creator>
  <cp:lastModifiedBy>Indra chevva</cp:lastModifiedBy>
  <cp:revision>1</cp:revision>
  <dcterms:created xsi:type="dcterms:W3CDTF">2024-12-05T12:50:26Z</dcterms:created>
  <dcterms:modified xsi:type="dcterms:W3CDTF">2024-12-05T15:48:13Z</dcterms:modified>
</cp:coreProperties>
</file>