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a:solidFill>
                  <a:schemeClr val="tx1"/>
                </a:solidFill>
                <a:latin typeface="Arial"/>
                <a:cs typeface="Arial"/>
              </a:rPr>
              <a:t>	</a:t>
            </a:r>
            <a:r>
              <a:rPr lang="en-US" sz="2800" b="1" smtClean="0">
                <a:solidFill>
                  <a:schemeClr val="tx1"/>
                </a:solidFill>
                <a:latin typeface="Arial"/>
                <a:cs typeface="Arial"/>
              </a:rPr>
              <a:t>SURYA.S</a:t>
            </a:r>
            <a:endParaRPr lang="en-US" sz="2800" b="1" dirty="0">
              <a:solidFill>
                <a:schemeClr val="tx1"/>
              </a:solidFill>
              <a:latin typeface="Arial"/>
              <a:cs typeface="Arial"/>
            </a:endParaRP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3</cp:revision>
  <dcterms:created xsi:type="dcterms:W3CDTF">2024-03-26T05:30:23Z</dcterms:created>
  <dcterms:modified xsi:type="dcterms:W3CDTF">2024-03-26T06:54:20Z</dcterms:modified>
</cp:coreProperties>
</file>