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oogle Shape;1029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30" name="Google Shape;1030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2" name="Google Shape;1032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1035" name="Google Shape;103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7" name="Google Shape;1037;p1"/>
          <p:cNvSpPr txBox="1"/>
          <p:nvPr/>
        </p:nvSpPr>
        <p:spPr>
          <a:xfrm>
            <a:off x="1524000" y="3245074"/>
            <a:ext cx="86106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 suriya 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 312211426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 B.COM(GENERAL)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 ALPHA ARTS AND SCIENCE COLLEGE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63B68C2-A8D3-5AD3-3CB2-7B457FD79359}"/>
              </a:ext>
            </a:extLst>
          </p:cNvPr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025A9DF-4961-65C1-E923-92236F58749D}"/>
              </a:ext>
            </a:extLst>
          </p:cNvPr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61B86C4-CDB5-39EC-5DB6-A5A29E320A67}"/>
              </a:ext>
            </a:extLst>
          </p:cNvPr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  <p:extLst>
      <p:ext uri="{BB962C8B-B14F-4D97-AF65-F5344CB8AC3E}">
        <p14:creationId xmlns:p14="http://schemas.microsoft.com/office/powerpoint/2010/main" val="402747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26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5819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pic>
        <p:nvPicPr>
          <p:cNvPr id="1026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53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19DBA7E-903B-A28F-6AF6-05D496D28A23}"/>
              </a:ext>
            </a:extLst>
          </p:cNvPr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</a:t>
            </a:r>
            <a:r>
              <a:rPr lang="en-US" sz="2400" dirty="0" smtClean="0"/>
              <a:t>177</a:t>
            </a:r>
            <a:r>
              <a:rPr lang="en-US" sz="2400" dirty="0" smtClean="0"/>
              <a:t> </a:t>
            </a:r>
            <a:r>
              <a:rPr lang="en-US" sz="2400" dirty="0"/>
              <a:t>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 smtClean="0"/>
              <a:t>performance 93 </a:t>
            </a:r>
            <a:r>
              <a:rPr lang="en-US" sz="2400" dirty="0"/>
              <a:t>category, with </a:t>
            </a:r>
            <a:r>
              <a:rPr lang="en-US" sz="2400" dirty="0" smtClean="0"/>
              <a:t> </a:t>
            </a:r>
            <a:r>
              <a:rPr lang="en-US" sz="2400" dirty="0"/>
              <a:t>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</a:t>
            </a:r>
            <a:r>
              <a:rPr lang="en-US" sz="2400" dirty="0" smtClean="0"/>
              <a:t>2360 </a:t>
            </a:r>
            <a:r>
              <a:rPr lang="en-US" sz="2400" dirty="0"/>
              <a:t>employees) and VERY HIGH </a:t>
            </a:r>
            <a:r>
              <a:rPr lang="en-US" sz="2400" dirty="0" smtClean="0"/>
              <a:t>(</a:t>
            </a:r>
            <a:r>
              <a:rPr lang="en-US" sz="2400" dirty="0" smtClean="0"/>
              <a:t>369</a:t>
            </a:r>
            <a:r>
              <a:rPr lang="en-US" sz="2400" dirty="0" smtClean="0"/>
              <a:t> </a:t>
            </a:r>
            <a:r>
              <a:rPr lang="en-US" sz="2400" dirty="0"/>
              <a:t>employees) performance levels show a strong and exceptional workforce that drives significant organizational success.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23B028-0060-DD95-90C0-E3F0D1E27A9E}"/>
              </a:ext>
            </a:extLst>
          </p:cNvPr>
          <p:cNvSpPr txBox="1"/>
          <p:nvPr/>
        </p:nvSpPr>
        <p:spPr>
          <a:xfrm>
            <a:off x="753090" y="1402128"/>
            <a:ext cx="7086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E1F3025-2268-F7EC-CE13-E42DC3E4F1B1}"/>
              </a:ext>
            </a:extLst>
          </p:cNvPr>
          <p:cNvSpPr txBox="1"/>
          <p:nvPr/>
        </p:nvSpPr>
        <p:spPr>
          <a:xfrm>
            <a:off x="381000" y="1232464"/>
            <a:ext cx="861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</a:t>
            </a:r>
            <a:r>
              <a:rPr lang="en-US" sz="2000" smtClean="0">
                <a:latin typeface="Sitka Heading Semibold" pitchFamily="2" charset="0"/>
              </a:rPr>
              <a:t>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</a:t>
            </a:r>
            <a:r>
              <a:rPr lang="en-US" dirty="0" smtClean="0"/>
              <a:t>177 </a:t>
            </a:r>
            <a:r>
              <a:rPr lang="en-US" dirty="0"/>
              <a:t>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</a:t>
            </a:r>
            <a:r>
              <a:rPr lang="en-US" dirty="0" smtClean="0"/>
              <a:t>93 </a:t>
            </a:r>
            <a:r>
              <a:rPr lang="en-US" dirty="0"/>
              <a:t>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</a:t>
            </a:r>
            <a:r>
              <a:rPr lang="en-US" dirty="0" smtClean="0"/>
              <a:t>2360 </a:t>
            </a:r>
            <a:r>
              <a:rPr lang="en-US" dirty="0"/>
              <a:t>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</a:t>
            </a:r>
            <a:r>
              <a:rPr lang="en-US" dirty="0" smtClean="0"/>
              <a:t>369 </a:t>
            </a:r>
            <a:r>
              <a:rPr lang="en-US" dirty="0"/>
              <a:t>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</a:t>
            </a:r>
            <a:r>
              <a:rPr lang="en-US" dirty="0" smtClean="0"/>
              <a:t>233 </a:t>
            </a:r>
            <a:r>
              <a:rPr lang="en-US" dirty="0"/>
              <a:t>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</a:t>
            </a:r>
            <a:r>
              <a:rPr lang="en-US" dirty="0" smtClean="0"/>
              <a:t>12 </a:t>
            </a:r>
            <a:r>
              <a:rPr lang="en-US" dirty="0"/>
              <a:t>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xmlns="" id="{7A91B5CD-8219-44AC-297C-B216BE64D881}"/>
              </a:ext>
            </a:extLst>
          </p:cNvPr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xmlns="" id="{8896A10B-8153-8FCC-91F6-705045C51A89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xmlns="" id="{C6BE90F0-2BF8-CECA-2C8A-F920108F19B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489A5C3-41C2-4E0C-6FC5-EC9161653299}"/>
              </a:ext>
            </a:extLst>
          </p:cNvPr>
          <p:cNvSpPr txBox="1"/>
          <p:nvPr/>
        </p:nvSpPr>
        <p:spPr>
          <a:xfrm>
            <a:off x="533762" y="1647885"/>
            <a:ext cx="79244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B1472E0-241F-5546-7419-3F125461409C}"/>
              </a:ext>
            </a:extLst>
          </p:cNvPr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4EE9C03-B582-0239-96B6-B6A12110E18F}"/>
              </a:ext>
            </a:extLst>
          </p:cNvPr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</a:t>
            </a:r>
            <a:r>
              <a:rPr lang="en-IN" sz="2800" dirty="0" err="1"/>
              <a:t>visualizaion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E96BF69-798B-09D3-4A1B-F5419369371B}"/>
              </a:ext>
            </a:extLst>
          </p:cNvPr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