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62" r:id="rId6"/>
    <p:sldId id="264" r:id="rId7"/>
    <p:sldId id="265" r:id="rId8"/>
    <p:sldId id="266" r:id="rId9"/>
    <p:sldId id="270" r:id="rId10"/>
    <p:sldId id="273" r:id="rId11"/>
    <p:sldId id="274" r:id="rId12"/>
    <p:sldId id="275" r:id="rId13"/>
    <p:sldId id="278" r:id="rId14"/>
    <p:sldId id="277"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C3324-AFB1-9FEE-3AF1-467EF78BA386}" v="786" dt="2025-05-04T07:21:45.445"/>
    <p1510:client id="{BA117933-A8CF-33D6-B6B0-5710E45225C5}" v="52" dt="2025-05-04T02:59:06.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joshi" userId="54b6f4aed7becb1f" providerId="LiveId" clId="{5D02669E-6861-4E79-8AF4-DCB12469E38B}"/>
    <pc:docChg chg="custSel addSld delSld modSld">
      <pc:chgData name="deepak joshi" userId="54b6f4aed7becb1f" providerId="LiveId" clId="{5D02669E-6861-4E79-8AF4-DCB12469E38B}" dt="2025-03-09T05:17:05.301" v="189" actId="14100"/>
      <pc:docMkLst>
        <pc:docMk/>
      </pc:docMkLst>
      <pc:sldChg chg="addSp modSp mod">
        <pc:chgData name="deepak joshi" userId="54b6f4aed7becb1f" providerId="LiveId" clId="{5D02669E-6861-4E79-8AF4-DCB12469E38B}" dt="2025-03-08T06:05:11.814" v="101" actId="113"/>
        <pc:sldMkLst>
          <pc:docMk/>
          <pc:sldMk cId="1518526706" sldId="264"/>
        </pc:sldMkLst>
        <pc:spChg chg="add">
          <ac:chgData name="deepak joshi" userId="54b6f4aed7becb1f" providerId="LiveId" clId="{5D02669E-6861-4E79-8AF4-DCB12469E38B}" dt="2025-03-08T06:03:27.212" v="87"/>
          <ac:spMkLst>
            <pc:docMk/>
            <pc:sldMk cId="1518526706" sldId="264"/>
            <ac:spMk id="2" creationId="{5F2D21CA-842E-F8CD-C042-C422ABF041B5}"/>
          </ac:spMkLst>
        </pc:spChg>
        <pc:spChg chg="mod">
          <ac:chgData name="deepak joshi" userId="54b6f4aed7becb1f" providerId="LiveId" clId="{5D02669E-6861-4E79-8AF4-DCB12469E38B}" dt="2025-03-08T06:05:11.814" v="101" actId="113"/>
          <ac:spMkLst>
            <pc:docMk/>
            <pc:sldMk cId="1518526706" sldId="264"/>
            <ac:spMk id="5" creationId="{6EE11AA3-266D-EA12-0690-12AEE7929914}"/>
          </ac:spMkLst>
        </pc:spChg>
      </pc:sldChg>
      <pc:sldChg chg="addSp delSp modSp new del mod">
        <pc:chgData name="deepak joshi" userId="54b6f4aed7becb1f" providerId="LiveId" clId="{5D02669E-6861-4E79-8AF4-DCB12469E38B}" dt="2025-03-09T04:37:00.256" v="161" actId="2696"/>
        <pc:sldMkLst>
          <pc:docMk/>
          <pc:sldMk cId="3453118038" sldId="268"/>
        </pc:sldMkLst>
        <pc:picChg chg="add del mod">
          <ac:chgData name="deepak joshi" userId="54b6f4aed7becb1f" providerId="LiveId" clId="{5D02669E-6861-4E79-8AF4-DCB12469E38B}" dt="2025-03-09T04:32:17.388" v="102" actId="21"/>
          <ac:picMkLst>
            <pc:docMk/>
            <pc:sldMk cId="3453118038" sldId="268"/>
            <ac:picMk id="5" creationId="{8E98136D-45F7-687E-5B54-6098BAC4378A}"/>
          </ac:picMkLst>
        </pc:picChg>
      </pc:sldChg>
      <pc:sldChg chg="addSp delSp modSp new mod">
        <pc:chgData name="deepak joshi" userId="54b6f4aed7becb1f" providerId="LiveId" clId="{5D02669E-6861-4E79-8AF4-DCB12469E38B}" dt="2025-03-08T05:58:19.094" v="86" actId="14100"/>
        <pc:sldMkLst>
          <pc:docMk/>
          <pc:sldMk cId="1978128683" sldId="269"/>
        </pc:sldMkLst>
        <pc:spChg chg="mod">
          <ac:chgData name="deepak joshi" userId="54b6f4aed7becb1f" providerId="LiveId" clId="{5D02669E-6861-4E79-8AF4-DCB12469E38B}" dt="2025-03-08T05:56:30.813" v="68" actId="115"/>
          <ac:spMkLst>
            <pc:docMk/>
            <pc:sldMk cId="1978128683" sldId="269"/>
            <ac:spMk id="2" creationId="{0E18A0C0-F28F-FAD8-033B-8E8237B7BA63}"/>
          </ac:spMkLst>
        </pc:spChg>
        <pc:spChg chg="mod">
          <ac:chgData name="deepak joshi" userId="54b6f4aed7becb1f" providerId="LiveId" clId="{5D02669E-6861-4E79-8AF4-DCB12469E38B}" dt="2025-03-08T05:56:47.147" v="71" actId="14100"/>
          <ac:spMkLst>
            <pc:docMk/>
            <pc:sldMk cId="1978128683" sldId="269"/>
            <ac:spMk id="3" creationId="{864AE442-8A00-A440-4B1B-D7CF2E90BE96}"/>
          </ac:spMkLst>
        </pc:spChg>
        <pc:picChg chg="add del mod">
          <ac:chgData name="deepak joshi" userId="54b6f4aed7becb1f" providerId="LiveId" clId="{5D02669E-6861-4E79-8AF4-DCB12469E38B}" dt="2025-03-08T05:57:57.180" v="82" actId="478"/>
          <ac:picMkLst>
            <pc:docMk/>
            <pc:sldMk cId="1978128683" sldId="269"/>
            <ac:picMk id="5" creationId="{F47600D8-DCC6-C0A0-1F48-BF7CA4A673A9}"/>
          </ac:picMkLst>
        </pc:picChg>
        <pc:picChg chg="add mod">
          <ac:chgData name="deepak joshi" userId="54b6f4aed7becb1f" providerId="LiveId" clId="{5D02669E-6861-4E79-8AF4-DCB12469E38B}" dt="2025-03-08T05:58:19.094" v="86" actId="14100"/>
          <ac:picMkLst>
            <pc:docMk/>
            <pc:sldMk cId="1978128683" sldId="269"/>
            <ac:picMk id="1026" creationId="{15419CED-2576-D817-8115-FF8725FD4063}"/>
          </ac:picMkLst>
        </pc:picChg>
      </pc:sldChg>
      <pc:sldChg chg="addSp modSp new del mod">
        <pc:chgData name="deepak joshi" userId="54b6f4aed7becb1f" providerId="LiveId" clId="{5D02669E-6861-4E79-8AF4-DCB12469E38B}" dt="2025-03-08T05:54:18.384" v="28" actId="2696"/>
        <pc:sldMkLst>
          <pc:docMk/>
          <pc:sldMk cId="3880774663" sldId="269"/>
        </pc:sldMkLst>
        <pc:picChg chg="add mod">
          <ac:chgData name="deepak joshi" userId="54b6f4aed7becb1f" providerId="LiveId" clId="{5D02669E-6861-4E79-8AF4-DCB12469E38B}" dt="2025-03-08T05:53:59.544" v="27" actId="14100"/>
          <ac:picMkLst>
            <pc:docMk/>
            <pc:sldMk cId="3880774663" sldId="269"/>
            <ac:picMk id="3" creationId="{8F57ABC6-78E8-61C4-82F2-D9EC62D6F0E0}"/>
          </ac:picMkLst>
        </pc:picChg>
      </pc:sldChg>
      <pc:sldChg chg="addSp delSp modSp new mod">
        <pc:chgData name="deepak joshi" userId="54b6f4aed7becb1f" providerId="LiveId" clId="{5D02669E-6861-4E79-8AF4-DCB12469E38B}" dt="2025-03-09T04:36:47.412" v="160" actId="27636"/>
        <pc:sldMkLst>
          <pc:docMk/>
          <pc:sldMk cId="179600455" sldId="270"/>
        </pc:sldMkLst>
        <pc:spChg chg="mod">
          <ac:chgData name="deepak joshi" userId="54b6f4aed7becb1f" providerId="LiveId" clId="{5D02669E-6861-4E79-8AF4-DCB12469E38B}" dt="2025-03-09T04:35:34.442" v="153" actId="20577"/>
          <ac:spMkLst>
            <pc:docMk/>
            <pc:sldMk cId="179600455" sldId="270"/>
            <ac:spMk id="2" creationId="{A454E2E2-3ECF-2CAB-93F6-534EE9EEA566}"/>
          </ac:spMkLst>
        </pc:spChg>
        <pc:spChg chg="mod">
          <ac:chgData name="deepak joshi" userId="54b6f4aed7becb1f" providerId="LiveId" clId="{5D02669E-6861-4E79-8AF4-DCB12469E38B}" dt="2025-03-09T04:36:47.412" v="160" actId="27636"/>
          <ac:spMkLst>
            <pc:docMk/>
            <pc:sldMk cId="179600455" sldId="270"/>
            <ac:spMk id="3" creationId="{A3DBD9A8-2E3E-E923-215B-A13E8119F229}"/>
          </ac:spMkLst>
        </pc:spChg>
        <pc:picChg chg="add mod">
          <ac:chgData name="deepak joshi" userId="54b6f4aed7becb1f" providerId="LiveId" clId="{5D02669E-6861-4E79-8AF4-DCB12469E38B}" dt="2025-03-09T04:34:32.486" v="127" actId="14100"/>
          <ac:picMkLst>
            <pc:docMk/>
            <pc:sldMk cId="179600455" sldId="270"/>
            <ac:picMk id="4" creationId="{37E1C640-FF0F-A340-E5C5-C21D125D9904}"/>
          </ac:picMkLst>
        </pc:picChg>
        <pc:picChg chg="add del mod">
          <ac:chgData name="deepak joshi" userId="54b6f4aed7becb1f" providerId="LiveId" clId="{5D02669E-6861-4E79-8AF4-DCB12469E38B}" dt="2025-03-09T04:33:33.040" v="115" actId="21"/>
          <ac:picMkLst>
            <pc:docMk/>
            <pc:sldMk cId="179600455" sldId="270"/>
            <ac:picMk id="5" creationId="{8E98136D-45F7-687E-5B54-6098BAC4378A}"/>
          </ac:picMkLst>
        </pc:picChg>
        <pc:picChg chg="add del">
          <ac:chgData name="deepak joshi" userId="54b6f4aed7becb1f" providerId="LiveId" clId="{5D02669E-6861-4E79-8AF4-DCB12469E38B}" dt="2025-03-09T04:34:21.731" v="125" actId="21"/>
          <ac:picMkLst>
            <pc:docMk/>
            <pc:sldMk cId="179600455" sldId="270"/>
            <ac:picMk id="6" creationId="{D21D9D28-2491-06D7-9121-08E832E446CB}"/>
          </ac:picMkLst>
        </pc:picChg>
      </pc:sldChg>
      <pc:sldChg chg="addSp modSp new mod">
        <pc:chgData name="deepak joshi" userId="54b6f4aed7becb1f" providerId="LiveId" clId="{5D02669E-6861-4E79-8AF4-DCB12469E38B}" dt="2025-03-09T04:38:38.355" v="170" actId="14100"/>
        <pc:sldMkLst>
          <pc:docMk/>
          <pc:sldMk cId="3739141417" sldId="271"/>
        </pc:sldMkLst>
        <pc:spChg chg="add mod">
          <ac:chgData name="deepak joshi" userId="54b6f4aed7becb1f" providerId="LiveId" clId="{5D02669E-6861-4E79-8AF4-DCB12469E38B}" dt="2025-03-09T04:38:18.135" v="165" actId="1076"/>
          <ac:spMkLst>
            <pc:docMk/>
            <pc:sldMk cId="3739141417" sldId="271"/>
            <ac:spMk id="2" creationId="{7AE9BF8C-528F-423C-FD1D-EE34CBFD933C}"/>
          </ac:spMkLst>
        </pc:spChg>
        <pc:spChg chg="add">
          <ac:chgData name="deepak joshi" userId="54b6f4aed7becb1f" providerId="LiveId" clId="{5D02669E-6861-4E79-8AF4-DCB12469E38B}" dt="2025-03-09T04:38:19.817" v="166"/>
          <ac:spMkLst>
            <pc:docMk/>
            <pc:sldMk cId="3739141417" sldId="271"/>
            <ac:spMk id="3" creationId="{5DE05721-9628-1EC8-69D3-BCE432EE795C}"/>
          </ac:spMkLst>
        </pc:spChg>
        <pc:picChg chg="add mod">
          <ac:chgData name="deepak joshi" userId="54b6f4aed7becb1f" providerId="LiveId" clId="{5D02669E-6861-4E79-8AF4-DCB12469E38B}" dt="2025-03-09T04:38:38.355" v="170" actId="14100"/>
          <ac:picMkLst>
            <pc:docMk/>
            <pc:sldMk cId="3739141417" sldId="271"/>
            <ac:picMk id="4" creationId="{98393C9F-7B70-4F92-302B-909B9F0CA38F}"/>
          </ac:picMkLst>
        </pc:picChg>
      </pc:sldChg>
      <pc:sldChg chg="new del">
        <pc:chgData name="deepak joshi" userId="54b6f4aed7becb1f" providerId="LiveId" clId="{5D02669E-6861-4E79-8AF4-DCB12469E38B}" dt="2025-03-09T05:03:47.710" v="173" actId="2696"/>
        <pc:sldMkLst>
          <pc:docMk/>
          <pc:sldMk cId="3653583545" sldId="272"/>
        </pc:sldMkLst>
      </pc:sldChg>
      <pc:sldChg chg="addSp modSp new">
        <pc:chgData name="deepak joshi" userId="54b6f4aed7becb1f" providerId="LiveId" clId="{5D02669E-6861-4E79-8AF4-DCB12469E38B}" dt="2025-03-09T05:04:06.193" v="177" actId="14100"/>
        <pc:sldMkLst>
          <pc:docMk/>
          <pc:sldMk cId="169405044" sldId="273"/>
        </pc:sldMkLst>
        <pc:picChg chg="add mod">
          <ac:chgData name="deepak joshi" userId="54b6f4aed7becb1f" providerId="LiveId" clId="{5D02669E-6861-4E79-8AF4-DCB12469E38B}" dt="2025-03-09T05:04:06.193" v="177" actId="14100"/>
          <ac:picMkLst>
            <pc:docMk/>
            <pc:sldMk cId="169405044" sldId="273"/>
            <ac:picMk id="4098" creationId="{1D33F622-CF12-47C9-BD69-DCA7BD982D20}"/>
          </ac:picMkLst>
        </pc:picChg>
      </pc:sldChg>
      <pc:sldChg chg="addSp modSp new">
        <pc:chgData name="deepak joshi" userId="54b6f4aed7becb1f" providerId="LiveId" clId="{5D02669E-6861-4E79-8AF4-DCB12469E38B}" dt="2025-03-09T05:16:33.807" v="186" actId="14100"/>
        <pc:sldMkLst>
          <pc:docMk/>
          <pc:sldMk cId="353096284" sldId="274"/>
        </pc:sldMkLst>
        <pc:picChg chg="add mod">
          <ac:chgData name="deepak joshi" userId="54b6f4aed7becb1f" providerId="LiveId" clId="{5D02669E-6861-4E79-8AF4-DCB12469E38B}" dt="2025-03-09T05:16:33.807" v="186" actId="14100"/>
          <ac:picMkLst>
            <pc:docMk/>
            <pc:sldMk cId="353096284" sldId="274"/>
            <ac:picMk id="5122" creationId="{CD3EFA1E-BD55-849B-808C-BC054797DD57}"/>
          </ac:picMkLst>
        </pc:picChg>
      </pc:sldChg>
      <pc:sldChg chg="addSp delSp modSp new">
        <pc:chgData name="deepak joshi" userId="54b6f4aed7becb1f" providerId="LiveId" clId="{5D02669E-6861-4E79-8AF4-DCB12469E38B}" dt="2025-03-09T05:17:05.301" v="189" actId="14100"/>
        <pc:sldMkLst>
          <pc:docMk/>
          <pc:sldMk cId="2485426296" sldId="275"/>
        </pc:sldMkLst>
        <pc:picChg chg="add del mod">
          <ac:chgData name="deepak joshi" userId="54b6f4aed7becb1f" providerId="LiveId" clId="{5D02669E-6861-4E79-8AF4-DCB12469E38B}" dt="2025-03-09T05:16:25.571" v="184" actId="21"/>
          <ac:picMkLst>
            <pc:docMk/>
            <pc:sldMk cId="2485426296" sldId="275"/>
            <ac:picMk id="5122" creationId="{CD3EFA1E-BD55-849B-808C-BC054797DD57}"/>
          </ac:picMkLst>
        </pc:picChg>
        <pc:picChg chg="add mod">
          <ac:chgData name="deepak joshi" userId="54b6f4aed7becb1f" providerId="LiveId" clId="{5D02669E-6861-4E79-8AF4-DCB12469E38B}" dt="2025-03-09T05:17:05.301" v="189" actId="14100"/>
          <ac:picMkLst>
            <pc:docMk/>
            <pc:sldMk cId="2485426296" sldId="275"/>
            <ac:picMk id="5124" creationId="{C3E380A0-84E7-F8E0-C2CD-B649EFC4305A}"/>
          </ac:picMkLst>
        </pc:picChg>
      </pc:sldChg>
    </pc:docChg>
  </pc:docChgLst>
  <pc:docChgLst>
    <pc:chgData name="deepak joshi" userId="54b6f4aed7becb1f" providerId="Windows Live" clId="Web-{A5B63D46-65FC-05B0-B037-5A3AA31C7E39}"/>
    <pc:docChg chg="modSld">
      <pc:chgData name="deepak joshi" userId="54b6f4aed7becb1f" providerId="Windows Live" clId="Web-{A5B63D46-65FC-05B0-B037-5A3AA31C7E39}" dt="2025-04-04T14:45:11.995" v="2" actId="14100"/>
      <pc:docMkLst>
        <pc:docMk/>
      </pc:docMkLst>
      <pc:sldChg chg="modSp">
        <pc:chgData name="deepak joshi" userId="54b6f4aed7becb1f" providerId="Windows Live" clId="Web-{A5B63D46-65FC-05B0-B037-5A3AA31C7E39}" dt="2025-04-04T14:45:11.995" v="2" actId="14100"/>
        <pc:sldMkLst>
          <pc:docMk/>
          <pc:sldMk cId="179600455" sldId="270"/>
        </pc:sldMkLst>
        <pc:picChg chg="mod">
          <ac:chgData name="deepak joshi" userId="54b6f4aed7becb1f" providerId="Windows Live" clId="Web-{A5B63D46-65FC-05B0-B037-5A3AA31C7E39}" dt="2025-04-04T14:45:11.995" v="2" actId="14100"/>
          <ac:picMkLst>
            <pc:docMk/>
            <pc:sldMk cId="179600455" sldId="270"/>
            <ac:picMk id="4" creationId="{37E1C640-FF0F-A340-E5C5-C21D125D9904}"/>
          </ac:picMkLst>
        </pc:picChg>
      </pc:sldChg>
    </pc:docChg>
  </pc:docChgLst>
  <pc:docChgLst>
    <pc:chgData name="deepak joshi" userId="54b6f4aed7becb1f" providerId="Windows Live" clId="Web-{3B8C3324-AFB1-9FEE-3AF1-467EF78BA386}"/>
    <pc:docChg chg="addSld delSld modSld">
      <pc:chgData name="deepak joshi" userId="54b6f4aed7becb1f" providerId="Windows Live" clId="Web-{3B8C3324-AFB1-9FEE-3AF1-467EF78BA386}" dt="2025-05-04T07:21:45.445" v="450" actId="20577"/>
      <pc:docMkLst>
        <pc:docMk/>
      </pc:docMkLst>
      <pc:sldChg chg="modSp">
        <pc:chgData name="deepak joshi" userId="54b6f4aed7becb1f" providerId="Windows Live" clId="Web-{3B8C3324-AFB1-9FEE-3AF1-467EF78BA386}" dt="2025-05-04T07:21:45.445" v="450" actId="20577"/>
        <pc:sldMkLst>
          <pc:docMk/>
          <pc:sldMk cId="3407396284" sldId="262"/>
        </pc:sldMkLst>
        <pc:spChg chg="mod">
          <ac:chgData name="deepak joshi" userId="54b6f4aed7becb1f" providerId="Windows Live" clId="Web-{3B8C3324-AFB1-9FEE-3AF1-467EF78BA386}" dt="2025-05-04T07:21:45.445" v="450" actId="20577"/>
          <ac:spMkLst>
            <pc:docMk/>
            <pc:sldMk cId="3407396284" sldId="262"/>
            <ac:spMk id="2" creationId="{B12C19E3-7A60-6913-EE26-7F00B945B0A7}"/>
          </ac:spMkLst>
        </pc:spChg>
      </pc:sldChg>
      <pc:sldChg chg="modSp">
        <pc:chgData name="deepak joshi" userId="54b6f4aed7becb1f" providerId="Windows Live" clId="Web-{3B8C3324-AFB1-9FEE-3AF1-467EF78BA386}" dt="2025-05-04T06:59:29.932" v="412" actId="20577"/>
        <pc:sldMkLst>
          <pc:docMk/>
          <pc:sldMk cId="636303608" sldId="266"/>
        </pc:sldMkLst>
        <pc:spChg chg="mod">
          <ac:chgData name="deepak joshi" userId="54b6f4aed7becb1f" providerId="Windows Live" clId="Web-{3B8C3324-AFB1-9FEE-3AF1-467EF78BA386}" dt="2025-05-04T06:59:29.932" v="412" actId="20577"/>
          <ac:spMkLst>
            <pc:docMk/>
            <pc:sldMk cId="636303608" sldId="266"/>
            <ac:spMk id="2" creationId="{08B5BD43-EA77-3347-34B2-37681523239B}"/>
          </ac:spMkLst>
        </pc:spChg>
      </pc:sldChg>
      <pc:sldChg chg="del">
        <pc:chgData name="deepak joshi" userId="54b6f4aed7becb1f" providerId="Windows Live" clId="Web-{3B8C3324-AFB1-9FEE-3AF1-467EF78BA386}" dt="2025-05-04T06:44:32.867" v="0"/>
        <pc:sldMkLst>
          <pc:docMk/>
          <pc:sldMk cId="3954952596" sldId="276"/>
        </pc:sldMkLst>
      </pc:sldChg>
      <pc:sldChg chg="addSp delSp modSp new mod setBg">
        <pc:chgData name="deepak joshi" userId="54b6f4aed7becb1f" providerId="Windows Live" clId="Web-{3B8C3324-AFB1-9FEE-3AF1-467EF78BA386}" dt="2025-05-04T06:50:04.072" v="62" actId="20577"/>
        <pc:sldMkLst>
          <pc:docMk/>
          <pc:sldMk cId="1227474701" sldId="278"/>
        </pc:sldMkLst>
        <pc:spChg chg="add del mod">
          <ac:chgData name="deepak joshi" userId="54b6f4aed7becb1f" providerId="Windows Live" clId="Web-{3B8C3324-AFB1-9FEE-3AF1-467EF78BA386}" dt="2025-05-04T06:46:13.841" v="13"/>
          <ac:spMkLst>
            <pc:docMk/>
            <pc:sldMk cId="1227474701" sldId="278"/>
            <ac:spMk id="3" creationId="{D62B1129-0ECE-13E7-83B8-8CF3C88407FC}"/>
          </ac:spMkLst>
        </pc:spChg>
        <pc:spChg chg="add mod">
          <ac:chgData name="deepak joshi" userId="54b6f4aed7becb1f" providerId="Windows Live" clId="Web-{3B8C3324-AFB1-9FEE-3AF1-467EF78BA386}" dt="2025-05-04T06:50:04.072" v="62" actId="20577"/>
          <ac:spMkLst>
            <pc:docMk/>
            <pc:sldMk cId="1227474701" sldId="278"/>
            <ac:spMk id="4" creationId="{313B997A-4321-25BA-3957-142D61F8E550}"/>
          </ac:spMkLst>
        </pc:spChg>
        <pc:spChg chg="add del">
          <ac:chgData name="deepak joshi" userId="54b6f4aed7becb1f" providerId="Windows Live" clId="Web-{3B8C3324-AFB1-9FEE-3AF1-467EF78BA386}" dt="2025-05-04T06:45:20.275" v="7"/>
          <ac:spMkLst>
            <pc:docMk/>
            <pc:sldMk cId="1227474701" sldId="278"/>
            <ac:spMk id="7" creationId="{AB8C311F-7253-4AED-9701-7FC0708C41C7}"/>
          </ac:spMkLst>
        </pc:spChg>
        <pc:spChg chg="add del">
          <ac:chgData name="deepak joshi" userId="54b6f4aed7becb1f" providerId="Windows Live" clId="Web-{3B8C3324-AFB1-9FEE-3AF1-467EF78BA386}" dt="2025-05-04T06:45:20.275" v="7"/>
          <ac:spMkLst>
            <pc:docMk/>
            <pc:sldMk cId="1227474701" sldId="278"/>
            <ac:spMk id="9" creationId="{E2384209-CB15-4CDF-9D31-C44FD9A3F20D}"/>
          </ac:spMkLst>
        </pc:spChg>
        <pc:spChg chg="add del">
          <ac:chgData name="deepak joshi" userId="54b6f4aed7becb1f" providerId="Windows Live" clId="Web-{3B8C3324-AFB1-9FEE-3AF1-467EF78BA386}" dt="2025-05-04T06:45:20.275" v="7"/>
          <ac:spMkLst>
            <pc:docMk/>
            <pc:sldMk cId="1227474701" sldId="278"/>
            <ac:spMk id="11" creationId="{2633B3B5-CC90-43F0-8714-D31D1F3F0209}"/>
          </ac:spMkLst>
        </pc:spChg>
        <pc:spChg chg="add del">
          <ac:chgData name="deepak joshi" userId="54b6f4aed7becb1f" providerId="Windows Live" clId="Web-{3B8C3324-AFB1-9FEE-3AF1-467EF78BA386}" dt="2025-05-04T06:45:20.275" v="7"/>
          <ac:spMkLst>
            <pc:docMk/>
            <pc:sldMk cId="1227474701" sldId="278"/>
            <ac:spMk id="13" creationId="{A8D57A06-A426-446D-B02C-A2DC6B62E45E}"/>
          </ac:spMkLst>
        </pc:spChg>
        <pc:spChg chg="add del">
          <ac:chgData name="deepak joshi" userId="54b6f4aed7becb1f" providerId="Windows Live" clId="Web-{3B8C3324-AFB1-9FEE-3AF1-467EF78BA386}" dt="2025-05-04T06:45:27.010" v="9"/>
          <ac:spMkLst>
            <pc:docMk/>
            <pc:sldMk cId="1227474701" sldId="278"/>
            <ac:spMk id="15" creationId="{6680F1D3-7650-4307-A001-0163AD371D29}"/>
          </ac:spMkLst>
        </pc:spChg>
        <pc:spChg chg="add">
          <ac:chgData name="deepak joshi" userId="54b6f4aed7becb1f" providerId="Windows Live" clId="Web-{3B8C3324-AFB1-9FEE-3AF1-467EF78BA386}" dt="2025-05-04T06:45:27.026" v="10"/>
          <ac:spMkLst>
            <pc:docMk/>
            <pc:sldMk cId="1227474701" sldId="278"/>
            <ac:spMk id="17" creationId="{FF9F2414-84E8-453E-B1F3-389FDE8192D9}"/>
          </ac:spMkLst>
        </pc:spChg>
        <pc:spChg chg="add">
          <ac:chgData name="deepak joshi" userId="54b6f4aed7becb1f" providerId="Windows Live" clId="Web-{3B8C3324-AFB1-9FEE-3AF1-467EF78BA386}" dt="2025-05-04T06:45:27.026" v="10"/>
          <ac:spMkLst>
            <pc:docMk/>
            <pc:sldMk cId="1227474701" sldId="278"/>
            <ac:spMk id="18" creationId="{F3060C83-F051-4F0E-ABAD-AA0DFC48B218}"/>
          </ac:spMkLst>
        </pc:spChg>
        <pc:spChg chg="add">
          <ac:chgData name="deepak joshi" userId="54b6f4aed7becb1f" providerId="Windows Live" clId="Web-{3B8C3324-AFB1-9FEE-3AF1-467EF78BA386}" dt="2025-05-04T06:45:27.026" v="10"/>
          <ac:spMkLst>
            <pc:docMk/>
            <pc:sldMk cId="1227474701" sldId="278"/>
            <ac:spMk id="19" creationId="{3ECA69A1-7536-43AC-85EF-C7106179F5ED}"/>
          </ac:spMkLst>
        </pc:spChg>
        <pc:spChg chg="add">
          <ac:chgData name="deepak joshi" userId="54b6f4aed7becb1f" providerId="Windows Live" clId="Web-{3B8C3324-AFB1-9FEE-3AF1-467EF78BA386}" dt="2025-05-04T06:45:27.026" v="10"/>
          <ac:spMkLst>
            <pc:docMk/>
            <pc:sldMk cId="1227474701" sldId="278"/>
            <ac:spMk id="20" creationId="{83C98ABE-055B-441F-B07E-44F97F083C39}"/>
          </ac:spMkLst>
        </pc:spChg>
        <pc:spChg chg="add">
          <ac:chgData name="deepak joshi" userId="54b6f4aed7becb1f" providerId="Windows Live" clId="Web-{3B8C3324-AFB1-9FEE-3AF1-467EF78BA386}" dt="2025-05-04T06:45:27.026" v="10"/>
          <ac:spMkLst>
            <pc:docMk/>
            <pc:sldMk cId="1227474701" sldId="278"/>
            <ac:spMk id="21" creationId="{29FDB030-9B49-4CED-8CCD-4D99382388AC}"/>
          </ac:spMkLst>
        </pc:spChg>
        <pc:spChg chg="add">
          <ac:chgData name="deepak joshi" userId="54b6f4aed7becb1f" providerId="Windows Live" clId="Web-{3B8C3324-AFB1-9FEE-3AF1-467EF78BA386}" dt="2025-05-04T06:45:27.026" v="10"/>
          <ac:spMkLst>
            <pc:docMk/>
            <pc:sldMk cId="1227474701" sldId="278"/>
            <ac:spMk id="22" creationId="{3783CA14-24A1-485C-8B30-D6A5D87987AD}"/>
          </ac:spMkLst>
        </pc:spChg>
        <pc:spChg chg="add">
          <ac:chgData name="deepak joshi" userId="54b6f4aed7becb1f" providerId="Windows Live" clId="Web-{3B8C3324-AFB1-9FEE-3AF1-467EF78BA386}" dt="2025-05-04T06:45:27.026" v="10"/>
          <ac:spMkLst>
            <pc:docMk/>
            <pc:sldMk cId="1227474701" sldId="278"/>
            <ac:spMk id="23" creationId="{9A97C86A-04D6-40F7-AE84-31AB43E6A846}"/>
          </ac:spMkLst>
        </pc:spChg>
        <pc:picChg chg="add mod">
          <ac:chgData name="deepak joshi" userId="54b6f4aed7becb1f" providerId="Windows Live" clId="Web-{3B8C3324-AFB1-9FEE-3AF1-467EF78BA386}" dt="2025-05-04T06:48:54.819" v="48" actId="1076"/>
          <ac:picMkLst>
            <pc:docMk/>
            <pc:sldMk cId="1227474701" sldId="278"/>
            <ac:picMk id="2" creationId="{3A8539AC-32D0-94F0-5F42-FEF877AF1966}"/>
          </ac:picMkLst>
        </pc:picChg>
      </pc:sldChg>
    </pc:docChg>
  </pc:docChgLst>
  <pc:docChgLst>
    <pc:chgData name="deepak joshi" userId="54b6f4aed7becb1f" providerId="Windows Live" clId="Web-{96D803DF-E4D1-470B-830A-4FBA054134AA}"/>
    <pc:docChg chg="addSld modSld">
      <pc:chgData name="deepak joshi" userId="54b6f4aed7becb1f" providerId="Windows Live" clId="Web-{96D803DF-E4D1-470B-830A-4FBA054134AA}" dt="2025-04-04T14:40:20.267" v="39" actId="14100"/>
      <pc:docMkLst>
        <pc:docMk/>
      </pc:docMkLst>
      <pc:sldChg chg="addSp delSp modSp new mod setBg">
        <pc:chgData name="deepak joshi" userId="54b6f4aed7becb1f" providerId="Windows Live" clId="Web-{96D803DF-E4D1-470B-830A-4FBA054134AA}" dt="2025-04-04T14:33:15.944" v="15" actId="14100"/>
        <pc:sldMkLst>
          <pc:docMk/>
          <pc:sldMk cId="3954952596" sldId="276"/>
        </pc:sldMkLst>
        <pc:spChg chg="add del">
          <ac:chgData name="deepak joshi" userId="54b6f4aed7becb1f" providerId="Windows Live" clId="Web-{96D803DF-E4D1-470B-830A-4FBA054134AA}" dt="2025-04-04T14:32:48.677" v="9"/>
          <ac:spMkLst>
            <pc:docMk/>
            <pc:sldMk cId="3954952596" sldId="276"/>
            <ac:spMk id="9" creationId="{F3060C83-F051-4F0E-ABAD-AA0DFC48B218}"/>
          </ac:spMkLst>
        </pc:spChg>
        <pc:spChg chg="add del">
          <ac:chgData name="deepak joshi" userId="54b6f4aed7becb1f" providerId="Windows Live" clId="Web-{96D803DF-E4D1-470B-830A-4FBA054134AA}" dt="2025-04-04T14:32:48.677" v="9"/>
          <ac:spMkLst>
            <pc:docMk/>
            <pc:sldMk cId="3954952596" sldId="276"/>
            <ac:spMk id="11" creationId="{83C98ABE-055B-441F-B07E-44F97F083C39}"/>
          </ac:spMkLst>
        </pc:spChg>
        <pc:spChg chg="add del">
          <ac:chgData name="deepak joshi" userId="54b6f4aed7becb1f" providerId="Windows Live" clId="Web-{96D803DF-E4D1-470B-830A-4FBA054134AA}" dt="2025-04-04T14:32:48.677" v="9"/>
          <ac:spMkLst>
            <pc:docMk/>
            <pc:sldMk cId="3954952596" sldId="276"/>
            <ac:spMk id="13" creationId="{29FDB030-9B49-4CED-8CCD-4D99382388AC}"/>
          </ac:spMkLst>
        </pc:spChg>
        <pc:spChg chg="add del">
          <ac:chgData name="deepak joshi" userId="54b6f4aed7becb1f" providerId="Windows Live" clId="Web-{96D803DF-E4D1-470B-830A-4FBA054134AA}" dt="2025-04-04T14:32:48.677" v="9"/>
          <ac:spMkLst>
            <pc:docMk/>
            <pc:sldMk cId="3954952596" sldId="276"/>
            <ac:spMk id="15" creationId="{3783CA14-24A1-485C-8B30-D6A5D87987AD}"/>
          </ac:spMkLst>
        </pc:spChg>
        <pc:spChg chg="add del">
          <ac:chgData name="deepak joshi" userId="54b6f4aed7becb1f" providerId="Windows Live" clId="Web-{96D803DF-E4D1-470B-830A-4FBA054134AA}" dt="2025-04-04T14:32:48.677" v="9"/>
          <ac:spMkLst>
            <pc:docMk/>
            <pc:sldMk cId="3954952596" sldId="276"/>
            <ac:spMk id="17" creationId="{9A97C86A-04D6-40F7-AE84-31AB43E6A846}"/>
          </ac:spMkLst>
        </pc:spChg>
        <pc:spChg chg="add del">
          <ac:chgData name="deepak joshi" userId="54b6f4aed7becb1f" providerId="Windows Live" clId="Web-{96D803DF-E4D1-470B-830A-4FBA054134AA}" dt="2025-04-04T14:32:48.677" v="9"/>
          <ac:spMkLst>
            <pc:docMk/>
            <pc:sldMk cId="3954952596" sldId="276"/>
            <ac:spMk id="19" creationId="{FF9F2414-84E8-453E-B1F3-389FDE8192D9}"/>
          </ac:spMkLst>
        </pc:spChg>
        <pc:spChg chg="add del">
          <ac:chgData name="deepak joshi" userId="54b6f4aed7becb1f" providerId="Windows Live" clId="Web-{96D803DF-E4D1-470B-830A-4FBA054134AA}" dt="2025-04-04T14:32:48.677" v="9"/>
          <ac:spMkLst>
            <pc:docMk/>
            <pc:sldMk cId="3954952596" sldId="276"/>
            <ac:spMk id="21" creationId="{3ECA69A1-7536-43AC-85EF-C7106179F5ED}"/>
          </ac:spMkLst>
        </pc:spChg>
        <pc:spChg chg="add del">
          <ac:chgData name="deepak joshi" userId="54b6f4aed7becb1f" providerId="Windows Live" clId="Web-{96D803DF-E4D1-470B-830A-4FBA054134AA}" dt="2025-04-04T14:32:52.959" v="11"/>
          <ac:spMkLst>
            <pc:docMk/>
            <pc:sldMk cId="3954952596" sldId="276"/>
            <ac:spMk id="23" creationId="{32BC26D8-82FB-445E-AA49-62A77D7C1EE0}"/>
          </ac:spMkLst>
        </pc:spChg>
        <pc:spChg chg="add del">
          <ac:chgData name="deepak joshi" userId="54b6f4aed7becb1f" providerId="Windows Live" clId="Web-{96D803DF-E4D1-470B-830A-4FBA054134AA}" dt="2025-04-04T14:32:52.959" v="11"/>
          <ac:spMkLst>
            <pc:docMk/>
            <pc:sldMk cId="3954952596" sldId="276"/>
            <ac:spMk id="24" creationId="{CB44330D-EA18-4254-AA95-EB49948539B8}"/>
          </ac:spMkLst>
        </pc:spChg>
        <pc:spChg chg="add">
          <ac:chgData name="deepak joshi" userId="54b6f4aed7becb1f" providerId="Windows Live" clId="Web-{96D803DF-E4D1-470B-830A-4FBA054134AA}" dt="2025-04-04T14:32:52.959" v="12"/>
          <ac:spMkLst>
            <pc:docMk/>
            <pc:sldMk cId="3954952596" sldId="276"/>
            <ac:spMk id="26" creationId="{F3060C83-F051-4F0E-ABAD-AA0DFC48B218}"/>
          </ac:spMkLst>
        </pc:spChg>
        <pc:spChg chg="add">
          <ac:chgData name="deepak joshi" userId="54b6f4aed7becb1f" providerId="Windows Live" clId="Web-{96D803DF-E4D1-470B-830A-4FBA054134AA}" dt="2025-04-04T14:32:52.959" v="12"/>
          <ac:spMkLst>
            <pc:docMk/>
            <pc:sldMk cId="3954952596" sldId="276"/>
            <ac:spMk id="27" creationId="{83C98ABE-055B-441F-B07E-44F97F083C39}"/>
          </ac:spMkLst>
        </pc:spChg>
        <pc:spChg chg="add">
          <ac:chgData name="deepak joshi" userId="54b6f4aed7becb1f" providerId="Windows Live" clId="Web-{96D803DF-E4D1-470B-830A-4FBA054134AA}" dt="2025-04-04T14:32:52.959" v="12"/>
          <ac:spMkLst>
            <pc:docMk/>
            <pc:sldMk cId="3954952596" sldId="276"/>
            <ac:spMk id="28" creationId="{29FDB030-9B49-4CED-8CCD-4D99382388AC}"/>
          </ac:spMkLst>
        </pc:spChg>
        <pc:spChg chg="add">
          <ac:chgData name="deepak joshi" userId="54b6f4aed7becb1f" providerId="Windows Live" clId="Web-{96D803DF-E4D1-470B-830A-4FBA054134AA}" dt="2025-04-04T14:32:52.959" v="12"/>
          <ac:spMkLst>
            <pc:docMk/>
            <pc:sldMk cId="3954952596" sldId="276"/>
            <ac:spMk id="29" creationId="{3783CA14-24A1-485C-8B30-D6A5D87987AD}"/>
          </ac:spMkLst>
        </pc:spChg>
        <pc:spChg chg="add">
          <ac:chgData name="deepak joshi" userId="54b6f4aed7becb1f" providerId="Windows Live" clId="Web-{96D803DF-E4D1-470B-830A-4FBA054134AA}" dt="2025-04-04T14:32:52.959" v="12"/>
          <ac:spMkLst>
            <pc:docMk/>
            <pc:sldMk cId="3954952596" sldId="276"/>
            <ac:spMk id="30" creationId="{9A97C86A-04D6-40F7-AE84-31AB43E6A846}"/>
          </ac:spMkLst>
        </pc:spChg>
        <pc:spChg chg="add">
          <ac:chgData name="deepak joshi" userId="54b6f4aed7becb1f" providerId="Windows Live" clId="Web-{96D803DF-E4D1-470B-830A-4FBA054134AA}" dt="2025-04-04T14:32:52.959" v="12"/>
          <ac:spMkLst>
            <pc:docMk/>
            <pc:sldMk cId="3954952596" sldId="276"/>
            <ac:spMk id="31" creationId="{FF9F2414-84E8-453E-B1F3-389FDE8192D9}"/>
          </ac:spMkLst>
        </pc:spChg>
        <pc:spChg chg="add">
          <ac:chgData name="deepak joshi" userId="54b6f4aed7becb1f" providerId="Windows Live" clId="Web-{96D803DF-E4D1-470B-830A-4FBA054134AA}" dt="2025-04-04T14:32:52.959" v="12"/>
          <ac:spMkLst>
            <pc:docMk/>
            <pc:sldMk cId="3954952596" sldId="276"/>
            <ac:spMk id="32" creationId="{3ECA69A1-7536-43AC-85EF-C7106179F5ED}"/>
          </ac:spMkLst>
        </pc:spChg>
        <pc:picChg chg="add del mod">
          <ac:chgData name="deepak joshi" userId="54b6f4aed7becb1f" providerId="Windows Live" clId="Web-{96D803DF-E4D1-470B-830A-4FBA054134AA}" dt="2025-04-04T14:30:50.799" v="4"/>
          <ac:picMkLst>
            <pc:docMk/>
            <pc:sldMk cId="3954952596" sldId="276"/>
            <ac:picMk id="2" creationId="{64C2B080-0C77-5E07-56A6-D64B63DFB733}"/>
          </ac:picMkLst>
        </pc:picChg>
        <pc:picChg chg="add del mod">
          <ac:chgData name="deepak joshi" userId="54b6f4aed7becb1f" providerId="Windows Live" clId="Web-{96D803DF-E4D1-470B-830A-4FBA054134AA}" dt="2025-04-04T14:32:37.255" v="6"/>
          <ac:picMkLst>
            <pc:docMk/>
            <pc:sldMk cId="3954952596" sldId="276"/>
            <ac:picMk id="3" creationId="{91AB0290-EE9F-DDA3-5D81-FFB43C3B8FCC}"/>
          </ac:picMkLst>
        </pc:picChg>
        <pc:picChg chg="add mod">
          <ac:chgData name="deepak joshi" userId="54b6f4aed7becb1f" providerId="Windows Live" clId="Web-{96D803DF-E4D1-470B-830A-4FBA054134AA}" dt="2025-04-04T14:33:15.944" v="15" actId="14100"/>
          <ac:picMkLst>
            <pc:docMk/>
            <pc:sldMk cId="3954952596" sldId="276"/>
            <ac:picMk id="4" creationId="{F5BB9BAF-47A4-296C-BBF6-B132F7B6DAC9}"/>
          </ac:picMkLst>
        </pc:picChg>
      </pc:sldChg>
      <pc:sldChg chg="addSp delSp modSp new mod setBg">
        <pc:chgData name="deepak joshi" userId="54b6f4aed7becb1f" providerId="Windows Live" clId="Web-{96D803DF-E4D1-470B-830A-4FBA054134AA}" dt="2025-04-04T14:40:20.267" v="39" actId="14100"/>
        <pc:sldMkLst>
          <pc:docMk/>
          <pc:sldMk cId="1924041647" sldId="277"/>
        </pc:sldMkLst>
        <pc:spChg chg="add del">
          <ac:chgData name="deepak joshi" userId="54b6f4aed7becb1f" providerId="Windows Live" clId="Web-{96D803DF-E4D1-470B-830A-4FBA054134AA}" dt="2025-04-04T14:36:50.152" v="21"/>
          <ac:spMkLst>
            <pc:docMk/>
            <pc:sldMk cId="1924041647" sldId="277"/>
            <ac:spMk id="7" creationId="{F3060C83-F051-4F0E-ABAD-AA0DFC48B218}"/>
          </ac:spMkLst>
        </pc:spChg>
        <pc:spChg chg="add del">
          <ac:chgData name="deepak joshi" userId="54b6f4aed7becb1f" providerId="Windows Live" clId="Web-{96D803DF-E4D1-470B-830A-4FBA054134AA}" dt="2025-04-04T14:36:50.152" v="21"/>
          <ac:spMkLst>
            <pc:docMk/>
            <pc:sldMk cId="1924041647" sldId="277"/>
            <ac:spMk id="9" creationId="{83C98ABE-055B-441F-B07E-44F97F083C39}"/>
          </ac:spMkLst>
        </pc:spChg>
        <pc:spChg chg="add del">
          <ac:chgData name="deepak joshi" userId="54b6f4aed7becb1f" providerId="Windows Live" clId="Web-{96D803DF-E4D1-470B-830A-4FBA054134AA}" dt="2025-04-04T14:36:50.152" v="21"/>
          <ac:spMkLst>
            <pc:docMk/>
            <pc:sldMk cId="1924041647" sldId="277"/>
            <ac:spMk id="11" creationId="{29FDB030-9B49-4CED-8CCD-4D99382388AC}"/>
          </ac:spMkLst>
        </pc:spChg>
        <pc:spChg chg="add del">
          <ac:chgData name="deepak joshi" userId="54b6f4aed7becb1f" providerId="Windows Live" clId="Web-{96D803DF-E4D1-470B-830A-4FBA054134AA}" dt="2025-04-04T14:36:50.152" v="21"/>
          <ac:spMkLst>
            <pc:docMk/>
            <pc:sldMk cId="1924041647" sldId="277"/>
            <ac:spMk id="13" creationId="{3783CA14-24A1-485C-8B30-D6A5D87987AD}"/>
          </ac:spMkLst>
        </pc:spChg>
        <pc:spChg chg="add del">
          <ac:chgData name="deepak joshi" userId="54b6f4aed7becb1f" providerId="Windows Live" clId="Web-{96D803DF-E4D1-470B-830A-4FBA054134AA}" dt="2025-04-04T14:36:50.152" v="21"/>
          <ac:spMkLst>
            <pc:docMk/>
            <pc:sldMk cId="1924041647" sldId="277"/>
            <ac:spMk id="15" creationId="{9A97C86A-04D6-40F7-AE84-31AB43E6A846}"/>
          </ac:spMkLst>
        </pc:spChg>
        <pc:spChg chg="add del">
          <ac:chgData name="deepak joshi" userId="54b6f4aed7becb1f" providerId="Windows Live" clId="Web-{96D803DF-E4D1-470B-830A-4FBA054134AA}" dt="2025-04-04T14:36:50.152" v="21"/>
          <ac:spMkLst>
            <pc:docMk/>
            <pc:sldMk cId="1924041647" sldId="277"/>
            <ac:spMk id="17" creationId="{FF9F2414-84E8-453E-B1F3-389FDE8192D9}"/>
          </ac:spMkLst>
        </pc:spChg>
        <pc:spChg chg="add del">
          <ac:chgData name="deepak joshi" userId="54b6f4aed7becb1f" providerId="Windows Live" clId="Web-{96D803DF-E4D1-470B-830A-4FBA054134AA}" dt="2025-04-04T14:36:50.152" v="21"/>
          <ac:spMkLst>
            <pc:docMk/>
            <pc:sldMk cId="1924041647" sldId="277"/>
            <ac:spMk id="19" creationId="{3ECA69A1-7536-43AC-85EF-C7106179F5ED}"/>
          </ac:spMkLst>
        </pc:spChg>
        <pc:spChg chg="add del">
          <ac:chgData name="deepak joshi" userId="54b6f4aed7becb1f" providerId="Windows Live" clId="Web-{96D803DF-E4D1-470B-830A-4FBA054134AA}" dt="2025-04-04T14:37:06.668" v="23"/>
          <ac:spMkLst>
            <pc:docMk/>
            <pc:sldMk cId="1924041647" sldId="277"/>
            <ac:spMk id="21" creationId="{AB8C311F-7253-4AED-9701-7FC0708C41C7}"/>
          </ac:spMkLst>
        </pc:spChg>
        <pc:spChg chg="add del">
          <ac:chgData name="deepak joshi" userId="54b6f4aed7becb1f" providerId="Windows Live" clId="Web-{96D803DF-E4D1-470B-830A-4FBA054134AA}" dt="2025-04-04T14:37:06.668" v="23"/>
          <ac:spMkLst>
            <pc:docMk/>
            <pc:sldMk cId="1924041647" sldId="277"/>
            <ac:spMk id="22" creationId="{E2384209-CB15-4CDF-9D31-C44FD9A3F20D}"/>
          </ac:spMkLst>
        </pc:spChg>
        <pc:spChg chg="add del">
          <ac:chgData name="deepak joshi" userId="54b6f4aed7becb1f" providerId="Windows Live" clId="Web-{96D803DF-E4D1-470B-830A-4FBA054134AA}" dt="2025-04-04T14:37:06.668" v="23"/>
          <ac:spMkLst>
            <pc:docMk/>
            <pc:sldMk cId="1924041647" sldId="277"/>
            <ac:spMk id="23" creationId="{2633B3B5-CC90-43F0-8714-D31D1F3F0209}"/>
          </ac:spMkLst>
        </pc:spChg>
        <pc:spChg chg="add del">
          <ac:chgData name="deepak joshi" userId="54b6f4aed7becb1f" providerId="Windows Live" clId="Web-{96D803DF-E4D1-470B-830A-4FBA054134AA}" dt="2025-04-04T14:37:06.668" v="23"/>
          <ac:spMkLst>
            <pc:docMk/>
            <pc:sldMk cId="1924041647" sldId="277"/>
            <ac:spMk id="24" creationId="{A8D57A06-A426-446D-B02C-A2DC6B62E45E}"/>
          </ac:spMkLst>
        </pc:spChg>
        <pc:spChg chg="add del">
          <ac:chgData name="deepak joshi" userId="54b6f4aed7becb1f" providerId="Windows Live" clId="Web-{96D803DF-E4D1-470B-830A-4FBA054134AA}" dt="2025-04-04T14:39:48.953" v="35"/>
          <ac:spMkLst>
            <pc:docMk/>
            <pc:sldMk cId="1924041647" sldId="277"/>
            <ac:spMk id="26" creationId="{F3060C83-F051-4F0E-ABAD-AA0DFC48B218}"/>
          </ac:spMkLst>
        </pc:spChg>
        <pc:spChg chg="add del">
          <ac:chgData name="deepak joshi" userId="54b6f4aed7becb1f" providerId="Windows Live" clId="Web-{96D803DF-E4D1-470B-830A-4FBA054134AA}" dt="2025-04-04T14:39:48.953" v="35"/>
          <ac:spMkLst>
            <pc:docMk/>
            <pc:sldMk cId="1924041647" sldId="277"/>
            <ac:spMk id="27" creationId="{83C98ABE-055B-441F-B07E-44F97F083C39}"/>
          </ac:spMkLst>
        </pc:spChg>
        <pc:spChg chg="add del">
          <ac:chgData name="deepak joshi" userId="54b6f4aed7becb1f" providerId="Windows Live" clId="Web-{96D803DF-E4D1-470B-830A-4FBA054134AA}" dt="2025-04-04T14:39:48.953" v="35"/>
          <ac:spMkLst>
            <pc:docMk/>
            <pc:sldMk cId="1924041647" sldId="277"/>
            <ac:spMk id="28" creationId="{29FDB030-9B49-4CED-8CCD-4D99382388AC}"/>
          </ac:spMkLst>
        </pc:spChg>
        <pc:spChg chg="add del">
          <ac:chgData name="deepak joshi" userId="54b6f4aed7becb1f" providerId="Windows Live" clId="Web-{96D803DF-E4D1-470B-830A-4FBA054134AA}" dt="2025-04-04T14:39:48.953" v="35"/>
          <ac:spMkLst>
            <pc:docMk/>
            <pc:sldMk cId="1924041647" sldId="277"/>
            <ac:spMk id="29" creationId="{3783CA14-24A1-485C-8B30-D6A5D87987AD}"/>
          </ac:spMkLst>
        </pc:spChg>
        <pc:spChg chg="add del">
          <ac:chgData name="deepak joshi" userId="54b6f4aed7becb1f" providerId="Windows Live" clId="Web-{96D803DF-E4D1-470B-830A-4FBA054134AA}" dt="2025-04-04T14:39:48.953" v="35"/>
          <ac:spMkLst>
            <pc:docMk/>
            <pc:sldMk cId="1924041647" sldId="277"/>
            <ac:spMk id="30" creationId="{9A97C86A-04D6-40F7-AE84-31AB43E6A846}"/>
          </ac:spMkLst>
        </pc:spChg>
        <pc:spChg chg="add del">
          <ac:chgData name="deepak joshi" userId="54b6f4aed7becb1f" providerId="Windows Live" clId="Web-{96D803DF-E4D1-470B-830A-4FBA054134AA}" dt="2025-04-04T14:39:48.953" v="35"/>
          <ac:spMkLst>
            <pc:docMk/>
            <pc:sldMk cId="1924041647" sldId="277"/>
            <ac:spMk id="31" creationId="{FF9F2414-84E8-453E-B1F3-389FDE8192D9}"/>
          </ac:spMkLst>
        </pc:spChg>
        <pc:spChg chg="add del">
          <ac:chgData name="deepak joshi" userId="54b6f4aed7becb1f" providerId="Windows Live" clId="Web-{96D803DF-E4D1-470B-830A-4FBA054134AA}" dt="2025-04-04T14:39:48.953" v="35"/>
          <ac:spMkLst>
            <pc:docMk/>
            <pc:sldMk cId="1924041647" sldId="277"/>
            <ac:spMk id="32" creationId="{3ECA69A1-7536-43AC-85EF-C7106179F5ED}"/>
          </ac:spMkLst>
        </pc:spChg>
        <pc:picChg chg="add del mod">
          <ac:chgData name="deepak joshi" userId="54b6f4aed7becb1f" providerId="Windows Live" clId="Web-{96D803DF-E4D1-470B-830A-4FBA054134AA}" dt="2025-04-04T14:37:13.606" v="25"/>
          <ac:picMkLst>
            <pc:docMk/>
            <pc:sldMk cId="1924041647" sldId="277"/>
            <ac:picMk id="2" creationId="{78F938A4-E57E-7012-0CFD-50837C411892}"/>
          </ac:picMkLst>
        </pc:picChg>
        <pc:picChg chg="add del mod">
          <ac:chgData name="deepak joshi" userId="54b6f4aed7becb1f" providerId="Windows Live" clId="Web-{96D803DF-E4D1-470B-830A-4FBA054134AA}" dt="2025-04-04T14:39:23.468" v="29"/>
          <ac:picMkLst>
            <pc:docMk/>
            <pc:sldMk cId="1924041647" sldId="277"/>
            <ac:picMk id="3" creationId="{93C77504-3761-9C52-501A-EE783A8DB7E3}"/>
          </ac:picMkLst>
        </pc:picChg>
        <pc:picChg chg="add mod">
          <ac:chgData name="deepak joshi" userId="54b6f4aed7becb1f" providerId="Windows Live" clId="Web-{96D803DF-E4D1-470B-830A-4FBA054134AA}" dt="2025-04-04T14:40:20.267" v="39" actId="14100"/>
          <ac:picMkLst>
            <pc:docMk/>
            <pc:sldMk cId="1924041647" sldId="277"/>
            <ac:picMk id="4" creationId="{046BE7B8-FB43-5D37-AE14-F1206EB4606E}"/>
          </ac:picMkLst>
        </pc:picChg>
      </pc:sldChg>
    </pc:docChg>
  </pc:docChgLst>
  <pc:docChgLst>
    <pc:chgData name="deepak joshi" userId="54b6f4aed7becb1f" providerId="Windows Live" clId="Web-{BA117933-A8CF-33D6-B6B0-5710E45225C5}"/>
    <pc:docChg chg="addSld delSld modSld">
      <pc:chgData name="deepak joshi" userId="54b6f4aed7becb1f" providerId="Windows Live" clId="Web-{BA117933-A8CF-33D6-B6B0-5710E45225C5}" dt="2025-05-04T02:59:17.188" v="46"/>
      <pc:docMkLst>
        <pc:docMk/>
      </pc:docMkLst>
      <pc:sldChg chg="del">
        <pc:chgData name="deepak joshi" userId="54b6f4aed7becb1f" providerId="Windows Live" clId="Web-{BA117933-A8CF-33D6-B6B0-5710E45225C5}" dt="2025-05-04T02:35:57.047" v="10"/>
        <pc:sldMkLst>
          <pc:docMk/>
          <pc:sldMk cId="590597847" sldId="259"/>
        </pc:sldMkLst>
      </pc:sldChg>
      <pc:sldChg chg="del">
        <pc:chgData name="deepak joshi" userId="54b6f4aed7becb1f" providerId="Windows Live" clId="Web-{BA117933-A8CF-33D6-B6B0-5710E45225C5}" dt="2025-05-04T02:36:00.438" v="11"/>
        <pc:sldMkLst>
          <pc:docMk/>
          <pc:sldMk cId="2162824065" sldId="260"/>
        </pc:sldMkLst>
      </pc:sldChg>
      <pc:sldChg chg="del">
        <pc:chgData name="deepak joshi" userId="54b6f4aed7becb1f" providerId="Windows Live" clId="Web-{BA117933-A8CF-33D6-B6B0-5710E45225C5}" dt="2025-05-04T02:35:17.983" v="8"/>
        <pc:sldMkLst>
          <pc:docMk/>
          <pc:sldMk cId="3484246621" sldId="263"/>
        </pc:sldMkLst>
      </pc:sldChg>
      <pc:sldChg chg="add del">
        <pc:chgData name="deepak joshi" userId="54b6f4aed7becb1f" providerId="Windows Live" clId="Web-{BA117933-A8CF-33D6-B6B0-5710E45225C5}" dt="2025-05-04T02:35:00.826" v="7"/>
        <pc:sldMkLst>
          <pc:docMk/>
          <pc:sldMk cId="1577229248" sldId="265"/>
        </pc:sldMkLst>
      </pc:sldChg>
      <pc:sldChg chg="add del">
        <pc:chgData name="deepak joshi" userId="54b6f4aed7becb1f" providerId="Windows Live" clId="Web-{BA117933-A8CF-33D6-B6B0-5710E45225C5}" dt="2025-05-04T02:35:00.701" v="6"/>
        <pc:sldMkLst>
          <pc:docMk/>
          <pc:sldMk cId="636303608" sldId="266"/>
        </pc:sldMkLst>
      </pc:sldChg>
      <pc:sldChg chg="add del">
        <pc:chgData name="deepak joshi" userId="54b6f4aed7becb1f" providerId="Windows Live" clId="Web-{BA117933-A8CF-33D6-B6B0-5710E45225C5}" dt="2025-05-04T02:35:42.765" v="9"/>
        <pc:sldMkLst>
          <pc:docMk/>
          <pc:sldMk cId="1978128683" sldId="269"/>
        </pc:sldMkLst>
      </pc:sldChg>
      <pc:sldChg chg="add del">
        <pc:chgData name="deepak joshi" userId="54b6f4aed7becb1f" providerId="Windows Live" clId="Web-{BA117933-A8CF-33D6-B6B0-5710E45225C5}" dt="2025-05-04T02:36:15.829" v="12"/>
        <pc:sldMkLst>
          <pc:docMk/>
          <pc:sldMk cId="3739141417" sldId="271"/>
        </pc:sldMkLst>
      </pc:sldChg>
      <pc:sldChg chg="addSp delSp modSp">
        <pc:chgData name="deepak joshi" userId="54b6f4aed7becb1f" providerId="Windows Live" clId="Web-{BA117933-A8CF-33D6-B6B0-5710E45225C5}" dt="2025-05-04T02:59:17.188" v="46"/>
        <pc:sldMkLst>
          <pc:docMk/>
          <pc:sldMk cId="3954952596" sldId="276"/>
        </pc:sldMkLst>
        <pc:spChg chg="add del">
          <ac:chgData name="deepak joshi" userId="54b6f4aed7becb1f" providerId="Windows Live" clId="Web-{BA117933-A8CF-33D6-B6B0-5710E45225C5}" dt="2025-05-04T02:55:35.753" v="29"/>
          <ac:spMkLst>
            <pc:docMk/>
            <pc:sldMk cId="3954952596" sldId="276"/>
            <ac:spMk id="26" creationId="{F3060C83-F051-4F0E-ABAD-AA0DFC48B218}"/>
          </ac:spMkLst>
        </pc:spChg>
        <pc:spChg chg="add del">
          <ac:chgData name="deepak joshi" userId="54b6f4aed7becb1f" providerId="Windows Live" clId="Web-{BA117933-A8CF-33D6-B6B0-5710E45225C5}" dt="2025-05-04T02:55:35.753" v="29"/>
          <ac:spMkLst>
            <pc:docMk/>
            <pc:sldMk cId="3954952596" sldId="276"/>
            <ac:spMk id="27" creationId="{83C98ABE-055B-441F-B07E-44F97F083C39}"/>
          </ac:spMkLst>
        </pc:spChg>
        <pc:spChg chg="add del">
          <ac:chgData name="deepak joshi" userId="54b6f4aed7becb1f" providerId="Windows Live" clId="Web-{BA117933-A8CF-33D6-B6B0-5710E45225C5}" dt="2025-05-04T02:55:35.753" v="29"/>
          <ac:spMkLst>
            <pc:docMk/>
            <pc:sldMk cId="3954952596" sldId="276"/>
            <ac:spMk id="28" creationId="{29FDB030-9B49-4CED-8CCD-4D99382388AC}"/>
          </ac:spMkLst>
        </pc:spChg>
        <pc:spChg chg="add del">
          <ac:chgData name="deepak joshi" userId="54b6f4aed7becb1f" providerId="Windows Live" clId="Web-{BA117933-A8CF-33D6-B6B0-5710E45225C5}" dt="2025-05-04T02:55:35.737" v="28"/>
          <ac:spMkLst>
            <pc:docMk/>
            <pc:sldMk cId="3954952596" sldId="276"/>
            <ac:spMk id="29" creationId="{3783CA14-24A1-485C-8B30-D6A5D87987AD}"/>
          </ac:spMkLst>
        </pc:spChg>
        <pc:spChg chg="add del">
          <ac:chgData name="deepak joshi" userId="54b6f4aed7becb1f" providerId="Windows Live" clId="Web-{BA117933-A8CF-33D6-B6B0-5710E45225C5}" dt="2025-05-04T02:55:35.753" v="29"/>
          <ac:spMkLst>
            <pc:docMk/>
            <pc:sldMk cId="3954952596" sldId="276"/>
            <ac:spMk id="30" creationId="{9A97C86A-04D6-40F7-AE84-31AB43E6A846}"/>
          </ac:spMkLst>
        </pc:spChg>
        <pc:spChg chg="add del">
          <ac:chgData name="deepak joshi" userId="54b6f4aed7becb1f" providerId="Windows Live" clId="Web-{BA117933-A8CF-33D6-B6B0-5710E45225C5}" dt="2025-05-04T02:55:35.753" v="29"/>
          <ac:spMkLst>
            <pc:docMk/>
            <pc:sldMk cId="3954952596" sldId="276"/>
            <ac:spMk id="31" creationId="{FF9F2414-84E8-453E-B1F3-389FDE8192D9}"/>
          </ac:spMkLst>
        </pc:spChg>
        <pc:spChg chg="add del">
          <ac:chgData name="deepak joshi" userId="54b6f4aed7becb1f" providerId="Windows Live" clId="Web-{BA117933-A8CF-33D6-B6B0-5710E45225C5}" dt="2025-05-04T02:55:35.737" v="28"/>
          <ac:spMkLst>
            <pc:docMk/>
            <pc:sldMk cId="3954952596" sldId="276"/>
            <ac:spMk id="32" creationId="{3ECA69A1-7536-43AC-85EF-C7106179F5ED}"/>
          </ac:spMkLst>
        </pc:spChg>
        <pc:spChg chg="add del">
          <ac:chgData name="deepak joshi" userId="54b6f4aed7becb1f" providerId="Windows Live" clId="Web-{BA117933-A8CF-33D6-B6B0-5710E45225C5}" dt="2025-05-04T02:54:46.704" v="22"/>
          <ac:spMkLst>
            <pc:docMk/>
            <pc:sldMk cId="3954952596" sldId="276"/>
            <ac:spMk id="39" creationId="{E2384209-CB15-4CDF-9D31-C44FD9A3F20D}"/>
          </ac:spMkLst>
        </pc:spChg>
        <pc:spChg chg="add del">
          <ac:chgData name="deepak joshi" userId="54b6f4aed7becb1f" providerId="Windows Live" clId="Web-{BA117933-A8CF-33D6-B6B0-5710E45225C5}" dt="2025-05-04T02:54:46.704" v="22"/>
          <ac:spMkLst>
            <pc:docMk/>
            <pc:sldMk cId="3954952596" sldId="276"/>
            <ac:spMk id="41" creationId="{2633B3B5-CC90-43F0-8714-D31D1F3F0209}"/>
          </ac:spMkLst>
        </pc:spChg>
        <pc:spChg chg="add del">
          <ac:chgData name="deepak joshi" userId="54b6f4aed7becb1f" providerId="Windows Live" clId="Web-{BA117933-A8CF-33D6-B6B0-5710E45225C5}" dt="2025-05-04T02:54:46.704" v="22"/>
          <ac:spMkLst>
            <pc:docMk/>
            <pc:sldMk cId="3954952596" sldId="276"/>
            <ac:spMk id="43" creationId="{A8D57A06-A426-446D-B02C-A2DC6B62E45E}"/>
          </ac:spMkLst>
        </pc:spChg>
        <pc:spChg chg="add del">
          <ac:chgData name="deepak joshi" userId="54b6f4aed7becb1f" providerId="Windows Live" clId="Web-{BA117933-A8CF-33D6-B6B0-5710E45225C5}" dt="2025-05-04T02:54:50.408" v="24"/>
          <ac:spMkLst>
            <pc:docMk/>
            <pc:sldMk cId="3954952596" sldId="276"/>
            <ac:spMk id="45" creationId="{32BC26D8-82FB-445E-AA49-62A77D7C1EE0}"/>
          </ac:spMkLst>
        </pc:spChg>
        <pc:spChg chg="add del">
          <ac:chgData name="deepak joshi" userId="54b6f4aed7becb1f" providerId="Windows Live" clId="Web-{BA117933-A8CF-33D6-B6B0-5710E45225C5}" dt="2025-05-04T02:54:50.408" v="24"/>
          <ac:spMkLst>
            <pc:docMk/>
            <pc:sldMk cId="3954952596" sldId="276"/>
            <ac:spMk id="46" creationId="{CB44330D-EA18-4254-AA95-EB49948539B8}"/>
          </ac:spMkLst>
        </pc:spChg>
        <pc:spChg chg="add del">
          <ac:chgData name="deepak joshi" userId="54b6f4aed7becb1f" providerId="Windows Live" clId="Web-{BA117933-A8CF-33D6-B6B0-5710E45225C5}" dt="2025-05-04T02:54:53.252" v="26"/>
          <ac:spMkLst>
            <pc:docMk/>
            <pc:sldMk cId="3954952596" sldId="276"/>
            <ac:spMk id="47" creationId="{FF9F2414-84E8-453E-B1F3-389FDE8192D9}"/>
          </ac:spMkLst>
        </pc:spChg>
        <pc:spChg chg="add del">
          <ac:chgData name="deepak joshi" userId="54b6f4aed7becb1f" providerId="Windows Live" clId="Web-{BA117933-A8CF-33D6-B6B0-5710E45225C5}" dt="2025-05-04T02:54:53.252" v="26"/>
          <ac:spMkLst>
            <pc:docMk/>
            <pc:sldMk cId="3954952596" sldId="276"/>
            <ac:spMk id="48" creationId="{F3060C83-F051-4F0E-ABAD-AA0DFC48B218}"/>
          </ac:spMkLst>
        </pc:spChg>
        <pc:spChg chg="del">
          <ac:chgData name="deepak joshi" userId="54b6f4aed7becb1f" providerId="Windows Live" clId="Web-{BA117933-A8CF-33D6-B6B0-5710E45225C5}" dt="2025-05-04T02:54:53.252" v="26"/>
          <ac:spMkLst>
            <pc:docMk/>
            <pc:sldMk cId="3954952596" sldId="276"/>
            <ac:spMk id="49" creationId="{3ECA69A1-7536-43AC-85EF-C7106179F5ED}"/>
          </ac:spMkLst>
        </pc:spChg>
        <pc:spChg chg="add del">
          <ac:chgData name="deepak joshi" userId="54b6f4aed7becb1f" providerId="Windows Live" clId="Web-{BA117933-A8CF-33D6-B6B0-5710E45225C5}" dt="2025-05-04T02:54:53.252" v="26"/>
          <ac:spMkLst>
            <pc:docMk/>
            <pc:sldMk cId="3954952596" sldId="276"/>
            <ac:spMk id="50" creationId="{83C98ABE-055B-441F-B07E-44F97F083C39}"/>
          </ac:spMkLst>
        </pc:spChg>
        <pc:spChg chg="add del">
          <ac:chgData name="deepak joshi" userId="54b6f4aed7becb1f" providerId="Windows Live" clId="Web-{BA117933-A8CF-33D6-B6B0-5710E45225C5}" dt="2025-05-04T02:54:53.252" v="26"/>
          <ac:spMkLst>
            <pc:docMk/>
            <pc:sldMk cId="3954952596" sldId="276"/>
            <ac:spMk id="51" creationId="{29FDB030-9B49-4CED-8CCD-4D99382388AC}"/>
          </ac:spMkLst>
        </pc:spChg>
        <pc:spChg chg="add del">
          <ac:chgData name="deepak joshi" userId="54b6f4aed7becb1f" providerId="Windows Live" clId="Web-{BA117933-A8CF-33D6-B6B0-5710E45225C5}" dt="2025-05-04T02:54:53.252" v="26"/>
          <ac:spMkLst>
            <pc:docMk/>
            <pc:sldMk cId="3954952596" sldId="276"/>
            <ac:spMk id="52" creationId="{3783CA14-24A1-485C-8B30-D6A5D87987AD}"/>
          </ac:spMkLst>
        </pc:spChg>
        <pc:spChg chg="add del">
          <ac:chgData name="deepak joshi" userId="54b6f4aed7becb1f" providerId="Windows Live" clId="Web-{BA117933-A8CF-33D6-B6B0-5710E45225C5}" dt="2025-05-04T02:55:35.737" v="28"/>
          <ac:spMkLst>
            <pc:docMk/>
            <pc:sldMk cId="3954952596" sldId="276"/>
            <ac:spMk id="55" creationId="{63644BFD-D22E-4019-B666-387DA51AEAFD}"/>
          </ac:spMkLst>
        </pc:spChg>
        <pc:spChg chg="add del">
          <ac:chgData name="deepak joshi" userId="54b6f4aed7becb1f" providerId="Windows Live" clId="Web-{BA117933-A8CF-33D6-B6B0-5710E45225C5}" dt="2025-05-04T02:55:35.737" v="28"/>
          <ac:spMkLst>
            <pc:docMk/>
            <pc:sldMk cId="3954952596" sldId="276"/>
            <ac:spMk id="58" creationId="{3776B14B-F2F4-4825-8DA8-8C7A0F2B3960}"/>
          </ac:spMkLst>
        </pc:spChg>
        <pc:spChg chg="add del">
          <ac:chgData name="deepak joshi" userId="54b6f4aed7becb1f" providerId="Windows Live" clId="Web-{BA117933-A8CF-33D6-B6B0-5710E45225C5}" dt="2025-05-04T02:59:17.188" v="46"/>
          <ac:spMkLst>
            <pc:docMk/>
            <pc:sldMk cId="3954952596" sldId="276"/>
            <ac:spMk id="60" creationId="{F3060C83-F051-4F0E-ABAD-AA0DFC48B218}"/>
          </ac:spMkLst>
        </pc:spChg>
        <pc:spChg chg="add del">
          <ac:chgData name="deepak joshi" userId="54b6f4aed7becb1f" providerId="Windows Live" clId="Web-{BA117933-A8CF-33D6-B6B0-5710E45225C5}" dt="2025-05-04T02:59:17.188" v="46"/>
          <ac:spMkLst>
            <pc:docMk/>
            <pc:sldMk cId="3954952596" sldId="276"/>
            <ac:spMk id="61" creationId="{83C98ABE-055B-441F-B07E-44F97F083C39}"/>
          </ac:spMkLst>
        </pc:spChg>
        <pc:spChg chg="add del">
          <ac:chgData name="deepak joshi" userId="54b6f4aed7becb1f" providerId="Windows Live" clId="Web-{BA117933-A8CF-33D6-B6B0-5710E45225C5}" dt="2025-05-04T02:59:17.188" v="46"/>
          <ac:spMkLst>
            <pc:docMk/>
            <pc:sldMk cId="3954952596" sldId="276"/>
            <ac:spMk id="62" creationId="{29FDB030-9B49-4CED-8CCD-4D99382388AC}"/>
          </ac:spMkLst>
        </pc:spChg>
        <pc:spChg chg="add del">
          <ac:chgData name="deepak joshi" userId="54b6f4aed7becb1f" providerId="Windows Live" clId="Web-{BA117933-A8CF-33D6-B6B0-5710E45225C5}" dt="2025-05-04T02:59:17.188" v="46"/>
          <ac:spMkLst>
            <pc:docMk/>
            <pc:sldMk cId="3954952596" sldId="276"/>
            <ac:spMk id="63" creationId="{3783CA14-24A1-485C-8B30-D6A5D87987AD}"/>
          </ac:spMkLst>
        </pc:spChg>
        <pc:spChg chg="add del">
          <ac:chgData name="deepak joshi" userId="54b6f4aed7becb1f" providerId="Windows Live" clId="Web-{BA117933-A8CF-33D6-B6B0-5710E45225C5}" dt="2025-05-04T02:59:17.188" v="46"/>
          <ac:spMkLst>
            <pc:docMk/>
            <pc:sldMk cId="3954952596" sldId="276"/>
            <ac:spMk id="64" creationId="{9A97C86A-04D6-40F7-AE84-31AB43E6A846}"/>
          </ac:spMkLst>
        </pc:spChg>
        <pc:spChg chg="add del">
          <ac:chgData name="deepak joshi" userId="54b6f4aed7becb1f" providerId="Windows Live" clId="Web-{BA117933-A8CF-33D6-B6B0-5710E45225C5}" dt="2025-05-04T02:59:17.188" v="46"/>
          <ac:spMkLst>
            <pc:docMk/>
            <pc:sldMk cId="3954952596" sldId="276"/>
            <ac:spMk id="65" creationId="{FF9F2414-84E8-453E-B1F3-389FDE8192D9}"/>
          </ac:spMkLst>
        </pc:spChg>
        <pc:spChg chg="add del">
          <ac:chgData name="deepak joshi" userId="54b6f4aed7becb1f" providerId="Windows Live" clId="Web-{BA117933-A8CF-33D6-B6B0-5710E45225C5}" dt="2025-05-04T02:59:17.188" v="46"/>
          <ac:spMkLst>
            <pc:docMk/>
            <pc:sldMk cId="3954952596" sldId="276"/>
            <ac:spMk id="66" creationId="{3ECA69A1-7536-43AC-85EF-C7106179F5ED}"/>
          </ac:spMkLst>
        </pc:spChg>
        <pc:spChg chg="add del">
          <ac:chgData name="deepak joshi" userId="54b6f4aed7becb1f" providerId="Windows Live" clId="Web-{BA117933-A8CF-33D6-B6B0-5710E45225C5}" dt="2025-05-04T02:59:13.875" v="43"/>
          <ac:spMkLst>
            <pc:docMk/>
            <pc:sldMk cId="3954952596" sldId="276"/>
            <ac:spMk id="71" creationId="{42A4FC2C-047E-45A5-965D-8E1E3BF09BC6}"/>
          </ac:spMkLst>
        </pc:spChg>
        <pc:spChg chg="add del">
          <ac:chgData name="deepak joshi" userId="54b6f4aed7becb1f" providerId="Windows Live" clId="Web-{BA117933-A8CF-33D6-B6B0-5710E45225C5}" dt="2025-05-04T02:59:17.188" v="45"/>
          <ac:spMkLst>
            <pc:docMk/>
            <pc:sldMk cId="3954952596" sldId="276"/>
            <ac:spMk id="73" creationId="{83C98ABE-055B-441F-B07E-44F97F083C39}"/>
          </ac:spMkLst>
        </pc:spChg>
        <pc:spChg chg="add del">
          <ac:chgData name="deepak joshi" userId="54b6f4aed7becb1f" providerId="Windows Live" clId="Web-{BA117933-A8CF-33D6-B6B0-5710E45225C5}" dt="2025-05-04T02:59:17.188" v="45"/>
          <ac:spMkLst>
            <pc:docMk/>
            <pc:sldMk cId="3954952596" sldId="276"/>
            <ac:spMk id="75" creationId="{29FDB030-9B49-4CED-8CCD-4D99382388AC}"/>
          </ac:spMkLst>
        </pc:spChg>
        <pc:spChg chg="add del">
          <ac:chgData name="deepak joshi" userId="54b6f4aed7becb1f" providerId="Windows Live" clId="Web-{BA117933-A8CF-33D6-B6B0-5710E45225C5}" dt="2025-05-04T02:59:17.188" v="45"/>
          <ac:spMkLst>
            <pc:docMk/>
            <pc:sldMk cId="3954952596" sldId="276"/>
            <ac:spMk id="77" creationId="{3783CA14-24A1-485C-8B30-D6A5D87987AD}"/>
          </ac:spMkLst>
        </pc:spChg>
        <pc:spChg chg="add del">
          <ac:chgData name="deepak joshi" userId="54b6f4aed7becb1f" providerId="Windows Live" clId="Web-{BA117933-A8CF-33D6-B6B0-5710E45225C5}" dt="2025-05-04T02:59:17.188" v="45"/>
          <ac:spMkLst>
            <pc:docMk/>
            <pc:sldMk cId="3954952596" sldId="276"/>
            <ac:spMk id="79" creationId="{9A97C86A-04D6-40F7-AE84-31AB43E6A846}"/>
          </ac:spMkLst>
        </pc:spChg>
        <pc:spChg chg="add del">
          <ac:chgData name="deepak joshi" userId="54b6f4aed7becb1f" providerId="Windows Live" clId="Web-{BA117933-A8CF-33D6-B6B0-5710E45225C5}" dt="2025-05-04T02:59:17.188" v="45"/>
          <ac:spMkLst>
            <pc:docMk/>
            <pc:sldMk cId="3954952596" sldId="276"/>
            <ac:spMk id="83" creationId="{3ECA69A1-7536-43AC-85EF-C7106179F5ED}"/>
          </ac:spMkLst>
        </pc:spChg>
        <pc:spChg chg="add">
          <ac:chgData name="deepak joshi" userId="54b6f4aed7becb1f" providerId="Windows Live" clId="Web-{BA117933-A8CF-33D6-B6B0-5710E45225C5}" dt="2025-05-04T02:59:17.188" v="46"/>
          <ac:spMkLst>
            <pc:docMk/>
            <pc:sldMk cId="3954952596" sldId="276"/>
            <ac:spMk id="85" creationId="{42A4FC2C-047E-45A5-965D-8E1E3BF09BC6}"/>
          </ac:spMkLst>
        </pc:spChg>
        <pc:picChg chg="add del mod">
          <ac:chgData name="deepak joshi" userId="54b6f4aed7becb1f" providerId="Windows Live" clId="Web-{BA117933-A8CF-33D6-B6B0-5710E45225C5}" dt="2025-05-04T02:56:12.994" v="38"/>
          <ac:picMkLst>
            <pc:docMk/>
            <pc:sldMk cId="3954952596" sldId="276"/>
            <ac:picMk id="2" creationId="{D2AE57F4-224D-5B03-98D7-8EBBE8BFF363}"/>
          </ac:picMkLst>
        </pc:picChg>
        <pc:picChg chg="add del mod">
          <ac:chgData name="deepak joshi" userId="54b6f4aed7becb1f" providerId="Windows Live" clId="Web-{BA117933-A8CF-33D6-B6B0-5710E45225C5}" dt="2025-05-04T02:58:52.390" v="40"/>
          <ac:picMkLst>
            <pc:docMk/>
            <pc:sldMk cId="3954952596" sldId="276"/>
            <ac:picMk id="3" creationId="{33EF2EFE-6B77-2A74-DE83-A4A398AB4EC8}"/>
          </ac:picMkLst>
        </pc:picChg>
        <pc:picChg chg="del mod">
          <ac:chgData name="deepak joshi" userId="54b6f4aed7becb1f" providerId="Windows Live" clId="Web-{BA117933-A8CF-33D6-B6B0-5710E45225C5}" dt="2025-05-04T02:53:21.229" v="19"/>
          <ac:picMkLst>
            <pc:docMk/>
            <pc:sldMk cId="3954952596" sldId="276"/>
            <ac:picMk id="4" creationId="{F5BB9BAF-47A4-296C-BBF6-B132F7B6DAC9}"/>
          </ac:picMkLst>
        </pc:picChg>
        <pc:picChg chg="add mod">
          <ac:chgData name="deepak joshi" userId="54b6f4aed7becb1f" providerId="Windows Live" clId="Web-{BA117933-A8CF-33D6-B6B0-5710E45225C5}" dt="2025-05-04T02:59:17.188" v="46"/>
          <ac:picMkLst>
            <pc:docMk/>
            <pc:sldMk cId="3954952596" sldId="276"/>
            <ac:picMk id="5" creationId="{AB6EC5BD-F243-12E9-4AD0-6686C44860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D2D88-49C4-4358-B53D-98D4A7A84384}"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4D929-898D-4618-97BC-0906CFBB3039}" type="slidenum">
              <a:rPr lang="en-IN" smtClean="0"/>
              <a:t>‹#›</a:t>
            </a:fld>
            <a:endParaRPr lang="en-IN"/>
          </a:p>
        </p:txBody>
      </p:sp>
    </p:spTree>
    <p:extLst>
      <p:ext uri="{BB962C8B-B14F-4D97-AF65-F5344CB8AC3E}">
        <p14:creationId xmlns:p14="http://schemas.microsoft.com/office/powerpoint/2010/main" val="55072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t>3</a:t>
            </a:fld>
            <a:endParaRPr lang="en-IN"/>
          </a:p>
        </p:txBody>
      </p:sp>
    </p:spTree>
    <p:extLst>
      <p:ext uri="{BB962C8B-B14F-4D97-AF65-F5344CB8AC3E}">
        <p14:creationId xmlns:p14="http://schemas.microsoft.com/office/powerpoint/2010/main" val="2189055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854D929-898D-4618-97BC-0906CFBB3039}" type="slidenum">
              <a:rPr lang="en-IN" smtClean="0"/>
              <a:t>7</a:t>
            </a:fld>
            <a:endParaRPr lang="en-IN"/>
          </a:p>
        </p:txBody>
      </p:sp>
    </p:spTree>
    <p:extLst>
      <p:ext uri="{BB962C8B-B14F-4D97-AF65-F5344CB8AC3E}">
        <p14:creationId xmlns:p14="http://schemas.microsoft.com/office/powerpoint/2010/main" val="21361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5036-9C5D-B810-F460-FB30FDB241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123F83-85F6-AA81-018E-E1DBE97F7B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107426-E33E-1D83-1898-FBD470C82029}"/>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A5B8DFBA-09D3-7A54-DD30-29AC6210C0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51194-A209-300D-B8C0-6FDFBA012C38}"/>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2100209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5120-0700-A6BA-C51D-8767FC621DC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AC71F-00AC-ACD1-BAE2-60F0C9F18B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BFA7A-FE3C-A325-3697-6588CD11996B}"/>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8F2355BD-8BD8-641F-E069-9AE2470EF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906FA-4EB9-A654-7398-9831A4F7DB54}"/>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708095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0B9A2-8BF5-2B16-A8B3-6FEE3B90DF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151920-B864-6067-8C12-2D930D227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EE7B7-106F-EDB9-9FB4-F3F3BC4AC394}"/>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D0BD83CE-13D5-B139-E945-C40D3E3C9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E285B-902A-9ACF-1768-7BBA3678E65D}"/>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1595794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E957-7BAC-5577-E23C-25A20AA4C1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FE4820-4C0B-92F4-209B-1F08E4A34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475C6E-5363-CC83-5C23-95AC83474860}"/>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D9AFA58C-63BF-97C7-5884-0A71C61296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B65C2-1202-8567-BB02-B50282E97ED6}"/>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79197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8F2C-82DD-19C6-DF47-5A4C92320B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81DC48-D369-DDD9-276B-983E1ED7CD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F400C4-3E3C-5EDF-04B1-DC8DF930A12E}"/>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6299F6D9-B409-E90D-4DA4-D4CDAB64C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C67253-3A8C-ACC6-64ED-4AE6B5B6092A}"/>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908566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9B11-6AC2-03ED-31E1-377EA0E3A9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448C92-3D6E-F1EB-B7C2-2B357DF01C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C47029-8C3B-8F06-4891-1C720DA5B0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A8C3A1-27E2-7029-B646-069F29E6318D}"/>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6" name="Footer Placeholder 5">
            <a:extLst>
              <a:ext uri="{FF2B5EF4-FFF2-40B4-BE49-F238E27FC236}">
                <a16:creationId xmlns:a16="http://schemas.microsoft.com/office/drawing/2014/main" id="{C4EE3168-071A-C3C9-1344-B641ABB041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07235B-AB1F-333A-CC0C-402C12B85025}"/>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338698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30702-73B0-895A-BBCE-7ED493C0FE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8E8A8-8713-E608-5C13-2C344C6A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CF681-2618-423E-FF0B-25FB18414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9938E9-FF3D-5E98-221B-2259BE7410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CE08BE-F0AF-E76E-54D9-70D9DA37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A96107-CDC8-4B06-F4D0-C1DAD0439F2C}"/>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8" name="Footer Placeholder 7">
            <a:extLst>
              <a:ext uri="{FF2B5EF4-FFF2-40B4-BE49-F238E27FC236}">
                <a16:creationId xmlns:a16="http://schemas.microsoft.com/office/drawing/2014/main" id="{B961D5D9-5824-907D-B478-8487D5D2CF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32630-F2FA-EF0A-7A93-6BE4861138CE}"/>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1279910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4844-28F7-E5B8-CDAA-88555D19F6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80B8987-588E-279F-333B-C9428562994E}"/>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4" name="Footer Placeholder 3">
            <a:extLst>
              <a:ext uri="{FF2B5EF4-FFF2-40B4-BE49-F238E27FC236}">
                <a16:creationId xmlns:a16="http://schemas.microsoft.com/office/drawing/2014/main" id="{37A2DECD-D8C0-BAC1-0ACB-3EFED4468C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E8D63-9078-1FA2-0796-D2F57CA3DDF9}"/>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1289047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EFD0B-3DE8-7A85-8B51-FD20833D6745}"/>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3" name="Footer Placeholder 2">
            <a:extLst>
              <a:ext uri="{FF2B5EF4-FFF2-40B4-BE49-F238E27FC236}">
                <a16:creationId xmlns:a16="http://schemas.microsoft.com/office/drawing/2014/main" id="{7F012072-36A2-B200-DE60-0755EA7564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508EBBD-694D-2C99-1654-3D4D459B7F96}"/>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2657232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43DD-74D0-9687-5B66-766D77714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ABDECC-A95B-0387-B612-2E351A974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655B5-9287-7B2A-23CF-EBB8A0AFA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3C47A4-EA72-797A-8EBE-7C9686443122}"/>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6" name="Footer Placeholder 5">
            <a:extLst>
              <a:ext uri="{FF2B5EF4-FFF2-40B4-BE49-F238E27FC236}">
                <a16:creationId xmlns:a16="http://schemas.microsoft.com/office/drawing/2014/main" id="{F4CBC186-35AB-584D-F971-A87D4970E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8E318-F415-D292-268F-8207BD42199E}"/>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299049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C622D-3F56-C2A5-51B5-D9091375F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C42777-C961-CA38-C16F-4614F78C56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77544-D9EE-E600-2FD6-0C38A2AB9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0E7BF-F4F3-2056-76A0-17E85ECBB357}"/>
              </a:ext>
            </a:extLst>
          </p:cNvPr>
          <p:cNvSpPr>
            <a:spLocks noGrp="1"/>
          </p:cNvSpPr>
          <p:nvPr>
            <p:ph type="dt" sz="half" idx="10"/>
          </p:nvPr>
        </p:nvSpPr>
        <p:spPr/>
        <p:txBody>
          <a:bodyPr/>
          <a:lstStyle/>
          <a:p>
            <a:fld id="{0CF46F79-EC21-4B61-8B1E-90623604D0CC}" type="datetimeFigureOut">
              <a:rPr lang="en-IN" smtClean="0"/>
              <a:t>03-05-2025</a:t>
            </a:fld>
            <a:endParaRPr lang="en-IN"/>
          </a:p>
        </p:txBody>
      </p:sp>
      <p:sp>
        <p:nvSpPr>
          <p:cNvPr id="6" name="Footer Placeholder 5">
            <a:extLst>
              <a:ext uri="{FF2B5EF4-FFF2-40B4-BE49-F238E27FC236}">
                <a16:creationId xmlns:a16="http://schemas.microsoft.com/office/drawing/2014/main" id="{47D6F905-DC08-FD3D-83D1-40E2E94503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AE787-32BD-6902-D6C7-5CE93DB898B4}"/>
              </a:ext>
            </a:extLst>
          </p:cNvPr>
          <p:cNvSpPr>
            <a:spLocks noGrp="1"/>
          </p:cNvSpPr>
          <p:nvPr>
            <p:ph type="sldNum" sz="quarter" idx="12"/>
          </p:nvPr>
        </p:nvSpPr>
        <p:spPr/>
        <p:txBody>
          <a:bodyPr/>
          <a:lstStyle/>
          <a:p>
            <a:fld id="{59B2962D-1422-4EA2-A485-37E54DAC66E4}" type="slidenum">
              <a:rPr lang="en-IN" smtClean="0"/>
              <a:t>‹#›</a:t>
            </a:fld>
            <a:endParaRPr lang="en-IN"/>
          </a:p>
        </p:txBody>
      </p:sp>
    </p:spTree>
    <p:extLst>
      <p:ext uri="{BB962C8B-B14F-4D97-AF65-F5344CB8AC3E}">
        <p14:creationId xmlns:p14="http://schemas.microsoft.com/office/powerpoint/2010/main" val="97536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25B95-28D1-67A7-0A53-F58106E515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16212F-F6B4-61B7-3553-9A9C7829D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676C4-83D3-7018-85AF-5A259C3E25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F46F79-EC21-4B61-8B1E-90623604D0CC}" type="datetimeFigureOut">
              <a:rPr lang="en-IN" smtClean="0"/>
              <a:t>03-05-2025</a:t>
            </a:fld>
            <a:endParaRPr lang="en-IN"/>
          </a:p>
        </p:txBody>
      </p:sp>
      <p:sp>
        <p:nvSpPr>
          <p:cNvPr id="5" name="Footer Placeholder 4">
            <a:extLst>
              <a:ext uri="{FF2B5EF4-FFF2-40B4-BE49-F238E27FC236}">
                <a16:creationId xmlns:a16="http://schemas.microsoft.com/office/drawing/2014/main" id="{A6A4A598-9FAC-EE17-A308-280BF56CB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6FC1B3-A733-5AD2-F7A6-CD21D4FFE7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B2962D-1422-4EA2-A485-37E54DAC66E4}" type="slidenum">
              <a:rPr lang="en-IN" smtClean="0"/>
              <a:t>‹#›</a:t>
            </a:fld>
            <a:endParaRPr lang="en-IN"/>
          </a:p>
        </p:txBody>
      </p:sp>
    </p:spTree>
    <p:extLst>
      <p:ext uri="{BB962C8B-B14F-4D97-AF65-F5344CB8AC3E}">
        <p14:creationId xmlns:p14="http://schemas.microsoft.com/office/powerpoint/2010/main" val="4120733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86B66-D6DA-B17E-C759-0457366F48E3}"/>
              </a:ext>
            </a:extLst>
          </p:cNvPr>
          <p:cNvSpPr>
            <a:spLocks noGrp="1"/>
          </p:cNvSpPr>
          <p:nvPr>
            <p:ph type="ctrTitle"/>
          </p:nvPr>
        </p:nvSpPr>
        <p:spPr>
          <a:xfrm>
            <a:off x="1524000" y="217715"/>
            <a:ext cx="8904514" cy="653142"/>
          </a:xfrm>
        </p:spPr>
        <p:txBody>
          <a:bodyPr>
            <a:normAutofit fontScale="90000"/>
          </a:bodyPr>
          <a:lstStyle/>
          <a:p>
            <a:r>
              <a:rPr lang="en-IN" sz="4400" b="1">
                <a:solidFill>
                  <a:schemeClr val="tx2"/>
                </a:solidFill>
                <a:latin typeface="Century Schoolbook" panose="02040604050505020304" pitchFamily="18" charset="0"/>
              </a:rPr>
              <a:t>PROJECT SYNOPSIS</a:t>
            </a:r>
          </a:p>
        </p:txBody>
      </p:sp>
      <p:sp>
        <p:nvSpPr>
          <p:cNvPr id="3" name="Subtitle 2">
            <a:extLst>
              <a:ext uri="{FF2B5EF4-FFF2-40B4-BE49-F238E27FC236}">
                <a16:creationId xmlns:a16="http://schemas.microsoft.com/office/drawing/2014/main" id="{D493ADC7-33E5-3361-C838-771C4F31A0D9}"/>
              </a:ext>
            </a:extLst>
          </p:cNvPr>
          <p:cNvSpPr>
            <a:spLocks noGrp="1"/>
          </p:cNvSpPr>
          <p:nvPr>
            <p:ph type="subTitle" idx="1"/>
          </p:nvPr>
        </p:nvSpPr>
        <p:spPr>
          <a:xfrm>
            <a:off x="0" y="1502229"/>
            <a:ext cx="12192000" cy="5355771"/>
          </a:xfrm>
        </p:spPr>
        <p:txBody>
          <a:bodyPr>
            <a:normAutofit fontScale="92500" lnSpcReduction="20000"/>
          </a:bodyPr>
          <a:lstStyle/>
          <a:p>
            <a:r>
              <a:rPr lang="en-IN" sz="3200" b="1" i="1" u="sng">
                <a:solidFill>
                  <a:srgbClr val="FF0000"/>
                </a:solidFill>
                <a:latin typeface="Century Schoolbook" panose="02040604050505020304" pitchFamily="18" charset="0"/>
              </a:rPr>
              <a:t>Introduction</a:t>
            </a:r>
          </a:p>
          <a:p>
            <a:endParaRPr lang="en-IN" sz="3200" b="1" i="1" u="sng">
              <a:solidFill>
                <a:srgbClr val="FF0000"/>
              </a:solidFill>
              <a:latin typeface="Century Schoolbook" panose="02040604050505020304" pitchFamily="18" charset="0"/>
            </a:endParaRPr>
          </a:p>
          <a:p>
            <a:r>
              <a:rPr lang="en-US" sz="2800">
                <a:latin typeface="Century Schoolbook" panose="02040604050505020304" pitchFamily="18" charset="0"/>
              </a:rPr>
              <a:t>The </a:t>
            </a:r>
            <a:r>
              <a:rPr lang="en-US" sz="2800" b="1">
                <a:solidFill>
                  <a:schemeClr val="accent5"/>
                </a:solidFill>
                <a:latin typeface="Century Schoolbook" panose="02040604050505020304" pitchFamily="18" charset="0"/>
              </a:rPr>
              <a:t>Online Banking System</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is a comprehensive digital banking platform designed to offer a seamless and secure experience for users to manage their finances. With the growing trend towards digital transformation in the financial sector, this system provides a secure, efficient, and accessible way for customers to conduct banking transactions remotely.</a:t>
            </a:r>
          </a:p>
          <a:p>
            <a:endParaRPr lang="en-US" sz="2800">
              <a:latin typeface="Century Schoolbook" panose="02040604050505020304" pitchFamily="18" charset="0"/>
            </a:endParaRPr>
          </a:p>
          <a:p>
            <a:r>
              <a:rPr lang="en-US" sz="2800">
                <a:latin typeface="Century Schoolbook" panose="02040604050505020304" pitchFamily="18" charset="0"/>
              </a:rPr>
              <a:t>It includes </a:t>
            </a:r>
            <a:r>
              <a:rPr lang="en-US" sz="2800">
                <a:solidFill>
                  <a:schemeClr val="accent4"/>
                </a:solidFill>
                <a:latin typeface="Century Schoolbook" panose="02040604050505020304" pitchFamily="18" charset="0"/>
              </a:rPr>
              <a:t>three</a:t>
            </a:r>
            <a:r>
              <a:rPr lang="en-US" sz="2800">
                <a:latin typeface="Century Schoolbook" panose="02040604050505020304" pitchFamily="18" charset="0"/>
              </a:rPr>
              <a:t> key interfaces: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User Interface (UI)</a:t>
            </a:r>
            <a:r>
              <a:rPr lang="en-US" sz="2800">
                <a:solidFill>
                  <a:schemeClr val="accent5"/>
                </a:solidFill>
                <a:latin typeface="Century Schoolbook" panose="02040604050505020304" pitchFamily="18" charset="0"/>
              </a:rPr>
              <a:t>: </a:t>
            </a:r>
            <a:r>
              <a:rPr lang="en-US" sz="2800">
                <a:latin typeface="Century Schoolbook" panose="02040604050505020304" pitchFamily="18" charset="0"/>
              </a:rPr>
              <a:t>Provides customers with easy access to their account details, transaction history, fund transfers, and more.</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Admin Interface</a:t>
            </a:r>
            <a:r>
              <a:rPr lang="en-US" sz="2800">
                <a:latin typeface="Century Schoolbook" panose="02040604050505020304" pitchFamily="18" charset="0"/>
              </a:rPr>
              <a:t>: Gives bank administrators control over user management, transaction oversight, and system operations.</a:t>
            </a:r>
          </a:p>
          <a:p>
            <a:pPr marL="457200" indent="-457200">
              <a:buFont typeface="Arial" panose="020B0604020202020204" pitchFamily="34" charset="0"/>
              <a:buChar char="•"/>
            </a:pPr>
            <a:r>
              <a:rPr lang="en-US" sz="2800" b="1">
                <a:solidFill>
                  <a:schemeClr val="accent5"/>
                </a:solidFill>
                <a:latin typeface="Century Schoolbook" panose="02040604050505020304" pitchFamily="18" charset="0"/>
              </a:rPr>
              <a:t>Employee Interface</a:t>
            </a:r>
            <a:r>
              <a:rPr lang="en-US" sz="2800">
                <a:latin typeface="Century Schoolbook" panose="02040604050505020304" pitchFamily="18" charset="0"/>
              </a:rPr>
              <a:t>: Assists bank employees in providing customer support, resolving issues, and managing service requests efficiently.</a:t>
            </a:r>
          </a:p>
          <a:p>
            <a:pPr algn="just"/>
            <a:endParaRPr lang="en-IN" b="1" i="1" u="sng">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val="375293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1D33F622-CF12-47C9-BD69-DCA7BD982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51" y="979714"/>
            <a:ext cx="10685821" cy="5366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CD3EFA1E-BD55-849B-808C-BC054797D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1" y="30263"/>
            <a:ext cx="11919858" cy="690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C3E380A0-84E7-F8E0-C2CD-B649EFC43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5" y="0"/>
            <a:ext cx="1218111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42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bank&#10;&#10;AI-generated content may be incorrect.">
            <a:extLst>
              <a:ext uri="{FF2B5EF4-FFF2-40B4-BE49-F238E27FC236}">
                <a16:creationId xmlns:a16="http://schemas.microsoft.com/office/drawing/2014/main" id="{3A8539AC-32D0-94F0-5F42-FEF877AF1966}"/>
              </a:ext>
            </a:extLst>
          </p:cNvPr>
          <p:cNvPicPr>
            <a:picLocks noChangeAspect="1"/>
          </p:cNvPicPr>
          <p:nvPr/>
        </p:nvPicPr>
        <p:blipFill>
          <a:blip r:embed="rId2"/>
          <a:stretch>
            <a:fillRect/>
          </a:stretch>
        </p:blipFill>
        <p:spPr>
          <a:xfrm>
            <a:off x="1672886" y="1000654"/>
            <a:ext cx="8596196" cy="5702034"/>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13B997A-4321-25BA-3957-142D61F8E550}"/>
              </a:ext>
            </a:extLst>
          </p:cNvPr>
          <p:cNvSpPr txBox="1"/>
          <p:nvPr/>
        </p:nvSpPr>
        <p:spPr>
          <a:xfrm rot="10800000" flipV="1">
            <a:off x="2472475" y="336658"/>
            <a:ext cx="48890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3"/>
                </a:solidFill>
                <a:latin typeface="Century Schoolbook"/>
              </a:rPr>
              <a:t>          Database connection</a:t>
            </a:r>
          </a:p>
        </p:txBody>
      </p:sp>
    </p:spTree>
    <p:extLst>
      <p:ext uri="{BB962C8B-B14F-4D97-AF65-F5344CB8AC3E}">
        <p14:creationId xmlns:p14="http://schemas.microsoft.com/office/powerpoint/2010/main" val="1227474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diagram of a company&#10;&#10;AI-generated content may be incorrect.">
            <a:extLst>
              <a:ext uri="{FF2B5EF4-FFF2-40B4-BE49-F238E27FC236}">
                <a16:creationId xmlns:a16="http://schemas.microsoft.com/office/drawing/2014/main" id="{046BE7B8-FB43-5D37-AE14-F1206EB4606E}"/>
              </a:ext>
            </a:extLst>
          </p:cNvPr>
          <p:cNvPicPr>
            <a:picLocks noChangeAspect="1"/>
          </p:cNvPicPr>
          <p:nvPr/>
        </p:nvPicPr>
        <p:blipFill>
          <a:blip r:embed="rId2"/>
          <a:stretch>
            <a:fillRect/>
          </a:stretch>
        </p:blipFill>
        <p:spPr>
          <a:xfrm>
            <a:off x="435428" y="-958025"/>
            <a:ext cx="11979822" cy="7857066"/>
          </a:xfrm>
          <a:prstGeom prst="rect">
            <a:avLst/>
          </a:prstGeom>
        </p:spPr>
      </p:pic>
    </p:spTree>
    <p:extLst>
      <p:ext uri="{BB962C8B-B14F-4D97-AF65-F5344CB8AC3E}">
        <p14:creationId xmlns:p14="http://schemas.microsoft.com/office/powerpoint/2010/main" val="1924041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E96036-4B15-9BF6-CD5D-E47E7E7CF584}"/>
              </a:ext>
            </a:extLst>
          </p:cNvPr>
          <p:cNvSpPr txBox="1"/>
          <p:nvPr/>
        </p:nvSpPr>
        <p:spPr>
          <a:xfrm>
            <a:off x="0" y="0"/>
            <a:ext cx="12192000" cy="6186309"/>
          </a:xfrm>
          <a:prstGeom prst="rect">
            <a:avLst/>
          </a:prstGeom>
          <a:noFill/>
        </p:spPr>
        <p:txBody>
          <a:bodyPr wrap="square">
            <a:spAutoFit/>
          </a:bodyPr>
          <a:lstStyle/>
          <a:p>
            <a:endParaRPr lang="en-US" sz="2000">
              <a:latin typeface="Century Schoolbook" panose="02040604050505020304" pitchFamily="18" charset="0"/>
            </a:endParaRPr>
          </a:p>
          <a:p>
            <a:r>
              <a:rPr lang="en-US" sz="2000">
                <a:latin typeface="Century Schoolbook" panose="02040604050505020304" pitchFamily="18" charset="0"/>
              </a:rPr>
              <a:t>						</a:t>
            </a:r>
            <a:r>
              <a:rPr lang="en-US" sz="2400" b="1" i="1" u="sng">
                <a:solidFill>
                  <a:srgbClr val="FF0000"/>
                </a:solidFill>
                <a:latin typeface="Century Schoolbook" panose="02040604050505020304" pitchFamily="18" charset="0"/>
              </a:rPr>
              <a:t>Conclusion </a:t>
            </a:r>
            <a:r>
              <a:rPr lang="en-US" sz="2000">
                <a:latin typeface="Century Schoolbook" panose="02040604050505020304" pitchFamily="18" charset="0"/>
              </a:rPr>
              <a:t>			</a:t>
            </a:r>
          </a:p>
          <a:p>
            <a:r>
              <a:rPr lang="en-US" sz="2000">
                <a:latin typeface="Century Schoolbook" panose="02040604050505020304" pitchFamily="18" charset="0"/>
              </a:rPr>
              <a:t>							</a:t>
            </a:r>
          </a:p>
          <a:p>
            <a:endParaRPr lang="en-US" sz="2000">
              <a:latin typeface="Century Schoolbook" panose="02040604050505020304" pitchFamily="18" charset="0"/>
            </a:endParaRPr>
          </a:p>
          <a:p>
            <a:r>
              <a:rPr lang="en-US" sz="2400">
                <a:latin typeface="Century Schoolbook" panose="02040604050505020304" pitchFamily="18" charset="0"/>
              </a:rPr>
              <a:t>The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represents a significant advancement in the way financial services are delivered to users. By providing distinct interfaces for </a:t>
            </a:r>
            <a:r>
              <a:rPr lang="en-US" sz="2400" b="1">
                <a:solidFill>
                  <a:schemeClr val="accent2"/>
                </a:solidFill>
                <a:latin typeface="Century Schoolbook" panose="02040604050505020304" pitchFamily="18" charset="0"/>
              </a:rPr>
              <a:t>users</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admins</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employees</a:t>
            </a:r>
            <a:r>
              <a:rPr lang="en-US" sz="2400">
                <a:latin typeface="Century Schoolbook" panose="02040604050505020304" pitchFamily="18" charset="0"/>
              </a:rPr>
              <a:t>, the system ensures that each stakeholder can efficiently perform their role. The system is designed with </a:t>
            </a:r>
            <a:r>
              <a:rPr lang="en-US" sz="2400" b="1">
                <a:solidFill>
                  <a:schemeClr val="accent4"/>
                </a:solidFill>
                <a:latin typeface="Century Schoolbook" panose="02040604050505020304" pitchFamily="18" charset="0"/>
              </a:rPr>
              <a:t>security</a:t>
            </a:r>
            <a:r>
              <a:rPr lang="en-US" sz="2400">
                <a:latin typeface="Century Schoolbook" panose="02040604050505020304" pitchFamily="18" charset="0"/>
              </a:rPr>
              <a:t>, </a:t>
            </a:r>
            <a:r>
              <a:rPr lang="en-US" sz="2400" b="1">
                <a:solidFill>
                  <a:schemeClr val="accent4"/>
                </a:solidFill>
                <a:latin typeface="Century Schoolbook" panose="02040604050505020304" pitchFamily="18" charset="0"/>
              </a:rPr>
              <a:t>efficiency</a:t>
            </a:r>
            <a:r>
              <a:rPr lang="en-US" sz="2400">
                <a:latin typeface="Century Schoolbook" panose="02040604050505020304" pitchFamily="18" charset="0"/>
              </a:rPr>
              <a:t>, and </a:t>
            </a:r>
            <a:r>
              <a:rPr lang="en-US" sz="2400" b="1">
                <a:solidFill>
                  <a:schemeClr val="accent4"/>
                </a:solidFill>
                <a:latin typeface="Century Schoolbook" panose="02040604050505020304" pitchFamily="18" charset="0"/>
              </a:rPr>
              <a:t>user experience</a:t>
            </a:r>
            <a:r>
              <a:rPr lang="en-US" sz="2400">
                <a:solidFill>
                  <a:schemeClr val="accent4"/>
                </a:solidFill>
                <a:latin typeface="Century Schoolbook" panose="02040604050505020304" pitchFamily="18" charset="0"/>
              </a:rPr>
              <a:t> </a:t>
            </a:r>
            <a:r>
              <a:rPr lang="en-US" sz="2400">
                <a:latin typeface="Century Schoolbook" panose="02040604050505020304" pitchFamily="18" charset="0"/>
              </a:rPr>
              <a:t>in mind, utilizing modern technologies like</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HTML</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CSS</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5"/>
                </a:solidFill>
                <a:latin typeface="Century Schoolbook" panose="02040604050505020304" pitchFamily="18" charset="0"/>
              </a:rPr>
              <a:t>Python</a:t>
            </a:r>
            <a:r>
              <a:rPr lang="en-US" sz="2400">
                <a:latin typeface="Century Schoolbook" panose="02040604050505020304" pitchFamily="18" charset="0"/>
              </a:rPr>
              <a:t>, and</a:t>
            </a:r>
            <a:r>
              <a:rPr lang="en-US" sz="2400">
                <a:solidFill>
                  <a:schemeClr val="accent5"/>
                </a:solidFill>
                <a:latin typeface="Century Schoolbook" panose="02040604050505020304" pitchFamily="18" charset="0"/>
              </a:rPr>
              <a:t> </a:t>
            </a:r>
            <a:r>
              <a:rPr lang="en-US" sz="2400" b="1">
                <a:solidFill>
                  <a:schemeClr val="accent5"/>
                </a:solidFill>
                <a:latin typeface="Century Schoolbook" panose="02040604050505020304" pitchFamily="18" charset="0"/>
              </a:rPr>
              <a:t>MySQL</a:t>
            </a:r>
            <a:r>
              <a:rPr lang="en-US" sz="2400">
                <a:latin typeface="Century Schoolbook" panose="02040604050505020304" pitchFamily="18" charset="0"/>
              </a:rPr>
              <a:t>.</a:t>
            </a:r>
            <a:br>
              <a:rPr lang="en-US" sz="2400">
                <a:latin typeface="Century Schoolbook" panose="02040604050505020304" pitchFamily="18" charset="0"/>
              </a:rPr>
            </a:br>
            <a:endParaRPr lang="en-US" sz="2400">
              <a:latin typeface="Century Schoolbook" panose="02040604050505020304" pitchFamily="18" charset="0"/>
            </a:endParaRPr>
          </a:p>
          <a:p>
            <a:endParaRPr lang="en-US" sz="2400">
              <a:latin typeface="Century Schoolbook" panose="02040604050505020304" pitchFamily="18" charset="0"/>
            </a:endParaRPr>
          </a:p>
          <a:p>
            <a:r>
              <a:rPr lang="en-US" sz="2400">
                <a:latin typeface="Century Schoolbook" panose="02040604050505020304" pitchFamily="18" charset="0"/>
              </a:rPr>
              <a:t>With this solution, users can manage their accounts securely from anywhere, admins can oversee the entire platform, and employees can provide dedicated customer support. As digital banking continues to evolve, this system provides a solid foundation for future developments, including mobile integration, enhanced security measures, and advanced data analytics.</a:t>
            </a:r>
          </a:p>
        </p:txBody>
      </p:sp>
    </p:spTree>
    <p:extLst>
      <p:ext uri="{BB962C8B-B14F-4D97-AF65-F5344CB8AC3E}">
        <p14:creationId xmlns:p14="http://schemas.microsoft.com/office/powerpoint/2010/main" val="3523117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F8F7F-D28D-68CF-6B29-54210A55D40F}"/>
              </a:ext>
            </a:extLst>
          </p:cNvPr>
          <p:cNvSpPr txBox="1"/>
          <p:nvPr/>
        </p:nvSpPr>
        <p:spPr>
          <a:xfrm>
            <a:off x="0" y="0"/>
            <a:ext cx="12192000" cy="5632311"/>
          </a:xfrm>
          <a:prstGeom prst="rect">
            <a:avLst/>
          </a:prstGeom>
          <a:noFill/>
        </p:spPr>
        <p:txBody>
          <a:bodyPr wrap="square">
            <a:spAutoFit/>
          </a:bodyPr>
          <a:lstStyle/>
          <a:p>
            <a:r>
              <a:rPr lang="en-US" sz="2400">
                <a:latin typeface="Century Schoolbook" panose="02040604050505020304" pitchFamily="18" charset="0"/>
              </a:rPr>
              <a:t>By incorporating modern web technologies such as </a:t>
            </a:r>
            <a:r>
              <a:rPr lang="en-US" sz="2400" b="1">
                <a:solidFill>
                  <a:schemeClr val="accent2"/>
                </a:solidFill>
                <a:latin typeface="Century Schoolbook" panose="02040604050505020304" pitchFamily="18" charset="0"/>
              </a:rPr>
              <a:t>HTML</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CSS</a:t>
            </a:r>
            <a:r>
              <a:rPr lang="en-US" sz="2400">
                <a:solidFill>
                  <a:schemeClr val="accent2"/>
                </a:solidFill>
                <a:latin typeface="Century Schoolbook" panose="02040604050505020304" pitchFamily="18" charset="0"/>
              </a:rPr>
              <a:t>, </a:t>
            </a:r>
            <a:r>
              <a:rPr lang="en-US" sz="2400" b="1">
                <a:solidFill>
                  <a:schemeClr val="accent2"/>
                </a:solidFill>
                <a:latin typeface="Century Schoolbook" panose="02040604050505020304" pitchFamily="18" charset="0"/>
              </a:rPr>
              <a:t>JavaScript</a:t>
            </a:r>
            <a:r>
              <a:rPr lang="en-US" sz="2400">
                <a:latin typeface="Century Schoolbook" panose="02040604050505020304" pitchFamily="18" charset="0"/>
              </a:rPr>
              <a:t>, </a:t>
            </a:r>
            <a:r>
              <a:rPr lang="en-US" sz="2400" b="1">
                <a:solidFill>
                  <a:schemeClr val="accent2"/>
                </a:solidFill>
                <a:latin typeface="Century Schoolbook" panose="02040604050505020304" pitchFamily="18" charset="0"/>
              </a:rPr>
              <a:t>Python</a:t>
            </a:r>
            <a:r>
              <a:rPr lang="en-US" sz="2400">
                <a:latin typeface="Century Schoolbook" panose="02040604050505020304" pitchFamily="18" charset="0"/>
              </a:rPr>
              <a:t>, and </a:t>
            </a:r>
            <a:r>
              <a:rPr lang="en-US" sz="2400" b="1">
                <a:solidFill>
                  <a:schemeClr val="accent2"/>
                </a:solidFill>
                <a:latin typeface="Century Schoolbook" panose="02040604050505020304" pitchFamily="18" charset="0"/>
              </a:rPr>
              <a:t>MySQL</a:t>
            </a:r>
            <a:r>
              <a:rPr lang="en-US" sz="2400">
                <a:latin typeface="Century Schoolbook" panose="02040604050505020304" pitchFamily="18" charset="0"/>
              </a:rPr>
              <a:t>, this system ensures real-time processing, high security, and an intuitive experience for all users.</a:t>
            </a:r>
          </a:p>
          <a:p>
            <a:endParaRPr lang="en-US" sz="2400">
              <a:latin typeface="Century Schoolbook" panose="02040604050505020304" pitchFamily="18" charset="0"/>
            </a:endParaRPr>
          </a:p>
          <a:p>
            <a:pPr algn="ctr"/>
            <a:r>
              <a:rPr lang="en-US" sz="2400">
                <a:latin typeface="Century Schoolbook" panose="02040604050505020304" pitchFamily="18" charset="0"/>
              </a:rPr>
              <a:t>With the increasing reliance on digital platforms, this </a:t>
            </a:r>
            <a:r>
              <a:rPr lang="en-US" sz="2400" b="1">
                <a:solidFill>
                  <a:schemeClr val="accent2"/>
                </a:solidFill>
                <a:latin typeface="Century Schoolbook" panose="02040604050505020304" pitchFamily="18" charset="0"/>
              </a:rPr>
              <a:t>Online Banking System</a:t>
            </a:r>
            <a:r>
              <a:rPr lang="en-US" sz="2400">
                <a:solidFill>
                  <a:schemeClr val="accent2"/>
                </a:solidFill>
                <a:latin typeface="Century Schoolbook" panose="02040604050505020304" pitchFamily="18" charset="0"/>
              </a:rPr>
              <a:t> </a:t>
            </a:r>
            <a:r>
              <a:rPr lang="en-US" sz="2400">
                <a:latin typeface="Century Schoolbook" panose="02040604050505020304" pitchFamily="18" charset="0"/>
              </a:rPr>
              <a:t>integrates the needs of three critical user groups:</a:t>
            </a:r>
          </a:p>
          <a:p>
            <a:pPr algn="ctr"/>
            <a:endParaRPr lang="en-US" sz="2400">
              <a:solidFill>
                <a:schemeClr val="accent1"/>
              </a:solidFill>
              <a:latin typeface="Century Schoolbook" panose="02040604050505020304" pitchFamily="18" charset="0"/>
            </a:endParaRPr>
          </a:p>
          <a:p>
            <a:pPr algn="ctr">
              <a:buFont typeface="Arial" panose="020B0604020202020204" pitchFamily="34" charset="0"/>
              <a:buChar char="•"/>
            </a:pPr>
            <a:r>
              <a:rPr lang="en-US" sz="2400" b="1">
                <a:solidFill>
                  <a:schemeClr val="accent1"/>
                </a:solidFill>
                <a:latin typeface="Century Schoolbook" panose="02040604050505020304" pitchFamily="18" charset="0"/>
              </a:rPr>
              <a:t>End Users (Customers)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require an efficient, secure, and accessible platform to manage their banking tasks.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Employees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provide assistance and handle service-related requests or</a:t>
            </a:r>
          </a:p>
          <a:p>
            <a:pPr algn="ctr"/>
            <a:r>
              <a:rPr lang="en-US" sz="2400">
                <a:latin typeface="Century Schoolbook" panose="02040604050505020304" pitchFamily="18" charset="0"/>
              </a:rPr>
              <a:t>issues faced by the users.</a:t>
            </a:r>
          </a:p>
          <a:p>
            <a:pPr algn="ctr">
              <a:buFont typeface="Arial" panose="020B0604020202020204" pitchFamily="34" charset="0"/>
              <a:buChar char="•"/>
            </a:pPr>
            <a:r>
              <a:rPr lang="en-US" sz="2400" b="1">
                <a:solidFill>
                  <a:schemeClr val="accent1"/>
                </a:solidFill>
                <a:latin typeface="Century Schoolbook" panose="02040604050505020304" pitchFamily="18" charset="0"/>
              </a:rPr>
              <a:t>Bank Administrators</a:t>
            </a:r>
            <a:r>
              <a:rPr lang="en-US" sz="2400">
                <a:solidFill>
                  <a:schemeClr val="accent1"/>
                </a:solidFill>
                <a:latin typeface="Century Schoolbook" panose="02040604050505020304" pitchFamily="18" charset="0"/>
              </a:rPr>
              <a:t> </a:t>
            </a:r>
            <a:r>
              <a:rPr lang="en-US" sz="2400">
                <a:latin typeface="Century Schoolbook" panose="02040604050505020304" pitchFamily="18" charset="0"/>
              </a:rPr>
              <a:t>who have the highest level of control, allowing them to manage users, oversee the system's performance, generate reports, and monitor transactions in real time.</a:t>
            </a:r>
          </a:p>
          <a:p>
            <a:endParaRPr lang="en-IN" sz="2400">
              <a:latin typeface="Century Schoolbook" panose="02040604050505020304" pitchFamily="18" charset="0"/>
            </a:endParaRPr>
          </a:p>
        </p:txBody>
      </p:sp>
    </p:spTree>
    <p:extLst>
      <p:ext uri="{BB962C8B-B14F-4D97-AF65-F5344CB8AC3E}">
        <p14:creationId xmlns:p14="http://schemas.microsoft.com/office/powerpoint/2010/main" val="80654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4C5F00-3C7D-DD26-2E10-252090333436}"/>
              </a:ext>
            </a:extLst>
          </p:cNvPr>
          <p:cNvSpPr>
            <a:spLocks noChangeArrowheads="1"/>
          </p:cNvSpPr>
          <p:nvPr/>
        </p:nvSpPr>
        <p:spPr bwMode="auto">
          <a:xfrm rot="10800000" flipV="1">
            <a:off x="0" y="-800411"/>
            <a:ext cx="12039600"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a:latin typeface="Century Schoolbook" panose="02040604050505020304" pitchFamily="18" charset="0"/>
              </a:rPr>
              <a:t>                                                  </a:t>
            </a:r>
            <a:r>
              <a:rPr lang="en-US" altLang="en-US" sz="2800">
                <a:latin typeface="Century Schoolbook" panose="02040604050505020304" pitchFamily="18" charset="0"/>
              </a:rPr>
              <a:t>  </a:t>
            </a:r>
            <a:r>
              <a:rPr lang="en-US" altLang="en-US" sz="2800" b="1" i="1" u="sng">
                <a:solidFill>
                  <a:srgbClr val="FF0000"/>
                </a:solidFill>
                <a:latin typeface="Century Schoolbook" panose="02040604050505020304" pitchFamily="18" charset="0"/>
              </a:rPr>
              <a:t>Abstract</a:t>
            </a:r>
            <a:endParaRPr lang="en-US" altLang="en-US" sz="2400">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a:t>
            </a:r>
            <a:r>
              <a:rPr kumimoji="0" lang="en-US" altLang="en-US" sz="2400" b="1" i="0" u="none" strike="noStrike" cap="none" normalizeH="0" baseline="0">
                <a:ln>
                  <a:noFill/>
                </a:ln>
                <a:solidFill>
                  <a:schemeClr val="accent1"/>
                </a:solidFill>
                <a:effectLst/>
                <a:latin typeface="Century Schoolbook" panose="02040604050505020304" pitchFamily="18" charset="0"/>
              </a:rPr>
              <a:t>Online Banking System</a:t>
            </a:r>
            <a:r>
              <a:rPr kumimoji="0" lang="en-US" altLang="en-US" sz="2400" b="0" i="0" u="none" strike="noStrike" cap="none" normalizeH="0" baseline="0">
                <a:ln>
                  <a:noFill/>
                </a:ln>
                <a:solidFill>
                  <a:schemeClr val="tx1"/>
                </a:solidFill>
                <a:effectLst/>
                <a:latin typeface="Century Schoolbook" panose="02040604050505020304" pitchFamily="18" charset="0"/>
              </a:rPr>
              <a:t> is a web-based platform designed to manage banking tasks online, enabling customers, administrators, and bank employees to perform their specific roles efficiently.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The system includes the following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User Interface</a:t>
            </a:r>
            <a:r>
              <a:rPr kumimoji="0" lang="en-US" altLang="en-US" sz="2400" b="0" i="0" u="none" strike="noStrike" cap="none" normalizeH="0" baseline="0">
                <a:ln>
                  <a:noFill/>
                </a:ln>
                <a:solidFill>
                  <a:schemeClr val="tx1"/>
                </a:solidFill>
                <a:effectLst/>
                <a:latin typeface="Century Schoolbook" panose="02040604050505020304" pitchFamily="18" charset="0"/>
              </a:rPr>
              <a:t>: Provides customers with the ability to perform tasks such as transferring funds, checking account balances, paying bills, and viewing transaction history, all from a secure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Admin Interface</a:t>
            </a:r>
            <a:r>
              <a:rPr kumimoji="0" lang="en-US" altLang="en-US" sz="2400" b="0" i="0" u="none" strike="noStrike" cap="none" normalizeH="0" baseline="0">
                <a:ln>
                  <a:noFill/>
                </a:ln>
                <a:solidFill>
                  <a:schemeClr val="tx1"/>
                </a:solidFill>
                <a:effectLst/>
                <a:latin typeface="Century Schoolbook" panose="02040604050505020304" pitchFamily="18" charset="0"/>
              </a:rPr>
              <a:t>: Allows administrators to oversee all banking operations, including managing users, reviewing transactions, generating reports, and maintaining the security of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1"/>
                </a:solidFill>
                <a:effectLst/>
                <a:latin typeface="Century Schoolbook" panose="02040604050505020304" pitchFamily="18" charset="0"/>
              </a:rPr>
              <a:t>Employee Interface</a:t>
            </a:r>
            <a:r>
              <a:rPr kumimoji="0" lang="en-US" altLang="en-US" sz="2400" b="0" i="0" u="none" strike="noStrike" cap="none" normalizeH="0" baseline="0">
                <a:ln>
                  <a:noFill/>
                </a:ln>
                <a:solidFill>
                  <a:schemeClr val="tx1"/>
                </a:solidFill>
                <a:effectLst/>
                <a:latin typeface="Century Schoolbook" panose="02040604050505020304" pitchFamily="18" charset="0"/>
              </a:rPr>
              <a:t>: Empowers bank employees to handle customer queries, process account updates, and assist with technical or transactional issues.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Century Schoolbook" panose="02040604050505020304" pitchFamily="18" charset="0"/>
              </a:rPr>
              <a:t>Utilizing </a:t>
            </a:r>
            <a:r>
              <a:rPr kumimoji="0" lang="en-US" altLang="en-US" sz="2400" b="1" i="0" u="none" strike="noStrike" cap="none" normalizeH="0" baseline="0">
                <a:ln>
                  <a:noFill/>
                </a:ln>
                <a:solidFill>
                  <a:schemeClr val="accent2"/>
                </a:solidFill>
                <a:effectLst/>
                <a:latin typeface="Century Schoolbook" panose="02040604050505020304" pitchFamily="18" charset="0"/>
              </a:rPr>
              <a:t>HTML</a:t>
            </a:r>
            <a:r>
              <a:rPr kumimoji="0" lang="en-US" altLang="en-US" sz="2400" b="0" i="0" u="none" strike="noStrike" cap="none" normalizeH="0" baseline="0">
                <a:ln>
                  <a:noFill/>
                </a:ln>
                <a:solidFill>
                  <a:schemeClr val="accent1"/>
                </a:solidFill>
                <a:effectLst/>
                <a:latin typeface="Century Schoolbook" panose="02040604050505020304" pitchFamily="18" charset="0"/>
              </a:rPr>
              <a:t>,</a:t>
            </a:r>
            <a:r>
              <a:rPr kumimoji="0" lang="en-US" altLang="en-US" sz="2400" b="0" i="0" u="none" strike="noStrike" cap="none" normalizeH="0" baseline="0">
                <a:ln>
                  <a:noFill/>
                </a:ln>
                <a:solidFill>
                  <a:schemeClr val="accent2"/>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CSS</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JavaScript</a:t>
            </a:r>
            <a:r>
              <a:rPr kumimoji="0" lang="en-US" altLang="en-US" sz="2400" b="0" i="0" u="none" strike="noStrike" cap="none" normalizeH="0" baseline="0">
                <a:ln>
                  <a:noFill/>
                </a:ln>
                <a:solidFill>
                  <a:schemeClr val="accent1"/>
                </a:solidFill>
                <a:effectLst/>
                <a:latin typeface="Century Schoolbook" panose="02040604050505020304" pitchFamily="18" charset="0"/>
              </a:rPr>
              <a:t>, </a:t>
            </a:r>
            <a:r>
              <a:rPr kumimoji="0" lang="en-US" altLang="en-US" sz="2400" b="1" i="0" u="none" strike="noStrike" cap="none" normalizeH="0" baseline="0">
                <a:ln>
                  <a:noFill/>
                </a:ln>
                <a:solidFill>
                  <a:schemeClr val="accent2"/>
                </a:solidFill>
                <a:effectLst/>
                <a:latin typeface="Century Schoolbook" panose="02040604050505020304" pitchFamily="18" charset="0"/>
              </a:rPr>
              <a:t>Python</a:t>
            </a:r>
            <a:r>
              <a:rPr kumimoji="0" lang="en-US" altLang="en-US" sz="2400" b="0" i="0" u="none" strike="noStrike" cap="none" normalizeH="0" baseline="0">
                <a:ln>
                  <a:noFill/>
                </a:ln>
                <a:solidFill>
                  <a:schemeClr val="tx1"/>
                </a:solidFill>
                <a:effectLst/>
                <a:latin typeface="Century Schoolbook" panose="02040604050505020304" pitchFamily="18" charset="0"/>
              </a:rPr>
              <a:t>, and </a:t>
            </a:r>
            <a:r>
              <a:rPr kumimoji="0" lang="en-US" altLang="en-US" sz="2400" b="1" i="0" u="none" strike="noStrike" cap="none" normalizeH="0" baseline="0">
                <a:ln>
                  <a:noFill/>
                </a:ln>
                <a:solidFill>
                  <a:schemeClr val="accent2"/>
                </a:solidFill>
                <a:effectLst/>
                <a:latin typeface="Century Schoolbook" panose="02040604050505020304" pitchFamily="18" charset="0"/>
              </a:rPr>
              <a:t>MySQL</a:t>
            </a:r>
            <a:r>
              <a:rPr kumimoji="0" lang="en-US" altLang="en-US" sz="2400" b="0" i="0" u="none" strike="noStrike" cap="none" normalizeH="0" baseline="0">
                <a:ln>
                  <a:noFill/>
                </a:ln>
                <a:solidFill>
                  <a:schemeClr val="tx1"/>
                </a:solidFill>
                <a:effectLst/>
                <a:latin typeface="Century Schoolbook" panose="02040604050505020304" pitchFamily="18" charset="0"/>
              </a:rPr>
              <a:t>, the system offers an efficient, scalable, and secure platform for banking activities.</a:t>
            </a:r>
          </a:p>
        </p:txBody>
      </p:sp>
    </p:spTree>
    <p:extLst>
      <p:ext uri="{BB962C8B-B14F-4D97-AF65-F5344CB8AC3E}">
        <p14:creationId xmlns:p14="http://schemas.microsoft.com/office/powerpoint/2010/main" val="2211336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0C70BE-AEA7-087A-9BB8-DB3FD2DDE286}"/>
              </a:ext>
            </a:extLst>
          </p:cNvPr>
          <p:cNvSpPr txBox="1"/>
          <p:nvPr/>
        </p:nvSpPr>
        <p:spPr>
          <a:xfrm>
            <a:off x="0" y="-97971"/>
            <a:ext cx="12192000" cy="7109639"/>
          </a:xfrm>
          <a:prstGeom prst="rect">
            <a:avLst/>
          </a:prstGeom>
          <a:noFill/>
        </p:spPr>
        <p:txBody>
          <a:bodyPr wrap="square">
            <a:spAutoFit/>
          </a:bodyPr>
          <a:lstStyle/>
          <a:p>
            <a:r>
              <a:rPr lang="en-US" sz="2000" b="1">
                <a:latin typeface="Century Schoolbook" panose="02040604050505020304" pitchFamily="18" charset="0"/>
              </a:rPr>
              <a:t>			</a:t>
            </a:r>
          </a:p>
          <a:p>
            <a:r>
              <a:rPr lang="en-US" sz="2000" b="1" i="1">
                <a:solidFill>
                  <a:srgbClr val="FF0000"/>
                </a:solidFill>
                <a:latin typeface="Century Schoolbook" panose="02040604050505020304" pitchFamily="18" charset="0"/>
              </a:rPr>
              <a:t>			</a:t>
            </a:r>
            <a:r>
              <a:rPr lang="en-US" sz="2400" b="1" i="1" u="sng">
                <a:solidFill>
                  <a:srgbClr val="FF0000"/>
                </a:solidFill>
                <a:latin typeface="Century Schoolbook" panose="02040604050505020304" pitchFamily="18" charset="0"/>
              </a:rPr>
              <a:t>How and why it is useful for Users</a:t>
            </a:r>
            <a:r>
              <a:rPr lang="en-US" sz="2000" b="1">
                <a:latin typeface="Century Schoolbook" panose="02040604050505020304" pitchFamily="18" charset="0"/>
              </a:rPr>
              <a:t> 						</a:t>
            </a:r>
          </a:p>
          <a:p>
            <a:endParaRPr lang="en-US" sz="2000" b="1">
              <a:latin typeface="Century Schoolbook" panose="02040604050505020304" pitchFamily="18" charset="0"/>
            </a:endParaRPr>
          </a:p>
          <a:p>
            <a:r>
              <a:rPr lang="en-US" sz="2400" b="1">
                <a:solidFill>
                  <a:schemeClr val="accent1"/>
                </a:solidFill>
                <a:latin typeface="Century Schoolbook" panose="02040604050505020304" pitchFamily="18" charset="0"/>
              </a:rPr>
              <a:t>User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24/7 Accessibility</a:t>
            </a:r>
            <a:r>
              <a:rPr lang="en-US" sz="2000">
                <a:latin typeface="Century Schoolbook" panose="02040604050505020304" pitchFamily="18" charset="0"/>
              </a:rPr>
              <a:t>: Users can access their accounts and perform banking transactions anytime and from anywhere, as long as they have an internet connection.</a:t>
            </a:r>
          </a:p>
          <a:p>
            <a:pPr>
              <a:buFont typeface="Arial" panose="020B0604020202020204" pitchFamily="34" charset="0"/>
              <a:buChar char="•"/>
            </a:pPr>
            <a:r>
              <a:rPr lang="en-US" sz="2000" b="1">
                <a:solidFill>
                  <a:schemeClr val="accent3"/>
                </a:solidFill>
                <a:latin typeface="Century Schoolbook" panose="02040604050505020304" pitchFamily="18" charset="0"/>
              </a:rPr>
              <a:t>Efficiency</a:t>
            </a:r>
            <a:r>
              <a:rPr lang="en-US" sz="2000">
                <a:latin typeface="Century Schoolbook" panose="02040604050505020304" pitchFamily="18" charset="0"/>
              </a:rPr>
              <a:t>: Customers can perform routine banking tasks such as transferring money, checking balances, and paying bills in minutes without needing to visit a branch.</a:t>
            </a:r>
          </a:p>
          <a:p>
            <a:pPr>
              <a:buFont typeface="Arial" panose="020B0604020202020204" pitchFamily="34" charset="0"/>
              <a:buChar char="•"/>
            </a:pPr>
            <a:r>
              <a:rPr lang="en-US" sz="2000" b="1">
                <a:solidFill>
                  <a:schemeClr val="accent3"/>
                </a:solidFill>
                <a:latin typeface="Century Schoolbook" panose="02040604050505020304" pitchFamily="18" charset="0"/>
              </a:rPr>
              <a:t>Security</a:t>
            </a:r>
            <a:r>
              <a:rPr lang="en-US" sz="2000">
                <a:latin typeface="Century Schoolbook" panose="02040604050505020304" pitchFamily="18" charset="0"/>
              </a:rPr>
              <a:t>: Advanced encryption and multi-factor authentication ensure that all data is secure, and unauthorized access is prevented.</a:t>
            </a:r>
          </a:p>
          <a:p>
            <a:endParaRPr lang="en-US" sz="2400">
              <a:latin typeface="Century Schoolbook" panose="02040604050505020304" pitchFamily="18" charset="0"/>
            </a:endParaRPr>
          </a:p>
          <a:p>
            <a:r>
              <a:rPr lang="en-US" sz="2400" b="1">
                <a:solidFill>
                  <a:schemeClr val="accent1"/>
                </a:solidFill>
                <a:latin typeface="Century Schoolbook" panose="02040604050505020304" pitchFamily="18" charset="0"/>
              </a:rPr>
              <a:t>Admin Interface</a:t>
            </a:r>
            <a:r>
              <a:rPr lang="en-US" sz="200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Comprehensive Control</a:t>
            </a:r>
            <a:r>
              <a:rPr lang="en-US" sz="2000">
                <a:latin typeface="Century Schoolbook" panose="02040604050505020304" pitchFamily="18" charset="0"/>
              </a:rPr>
              <a:t>: Admins have full access to all user data, system logs, and transaction histories, enabling effective management and oversight of banking activities.</a:t>
            </a:r>
            <a:endParaRPr lang="en-US" sz="2000">
              <a:solidFill>
                <a:schemeClr val="accent3"/>
              </a:solidFill>
              <a:latin typeface="Century Schoolbook" panose="02040604050505020304" pitchFamily="18" charset="0"/>
            </a:endParaRPr>
          </a:p>
          <a:p>
            <a:pPr>
              <a:buFont typeface="Arial" panose="020B0604020202020204" pitchFamily="34" charset="0"/>
              <a:buChar char="•"/>
            </a:pPr>
            <a:r>
              <a:rPr lang="en-US" sz="2000" b="1">
                <a:solidFill>
                  <a:schemeClr val="accent3"/>
                </a:solidFill>
                <a:latin typeface="Century Schoolbook" panose="02040604050505020304" pitchFamily="18" charset="0"/>
              </a:rPr>
              <a:t>Real-time Monitoring</a:t>
            </a:r>
            <a:r>
              <a:rPr lang="en-US" sz="2000">
                <a:latin typeface="Century Schoolbook" panose="02040604050505020304" pitchFamily="18" charset="0"/>
              </a:rPr>
              <a:t>: Admins can monitor system performance and transactions in real-time, ensuring smooth operations and preventing fraudulent activities.</a:t>
            </a:r>
          </a:p>
          <a:p>
            <a:pPr>
              <a:buFont typeface="Arial" panose="020B0604020202020204" pitchFamily="34" charset="0"/>
              <a:buChar char="•"/>
            </a:pPr>
            <a:r>
              <a:rPr lang="en-US" sz="2000" b="1">
                <a:solidFill>
                  <a:schemeClr val="accent3"/>
                </a:solidFill>
                <a:latin typeface="Century Schoolbook" panose="02040604050505020304" pitchFamily="18" charset="0"/>
              </a:rPr>
              <a:t>Improved Decision-making</a:t>
            </a:r>
            <a:r>
              <a:rPr lang="en-US" sz="2000">
                <a:latin typeface="Century Schoolbook" panose="02040604050505020304" pitchFamily="18" charset="0"/>
              </a:rPr>
              <a:t>: The ability to generate detailed reports helps admins make informed decisions on system improvements and customer service enhancements.</a:t>
            </a:r>
          </a:p>
          <a:p>
            <a:endParaRPr lang="en-US" sz="2000">
              <a:latin typeface="Century Schoolbook" panose="02040604050505020304" pitchFamily="18" charset="0"/>
            </a:endParaRPr>
          </a:p>
        </p:txBody>
      </p:sp>
    </p:spTree>
    <p:extLst>
      <p:ext uri="{BB962C8B-B14F-4D97-AF65-F5344CB8AC3E}">
        <p14:creationId xmlns:p14="http://schemas.microsoft.com/office/powerpoint/2010/main" val="201208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2C19E3-7A60-6913-EE26-7F00B945B0A7}"/>
              </a:ext>
            </a:extLst>
          </p:cNvPr>
          <p:cNvSpPr>
            <a:spLocks noChangeArrowheads="1"/>
          </p:cNvSpPr>
          <p:nvPr/>
        </p:nvSpPr>
        <p:spPr bwMode="auto">
          <a:xfrm>
            <a:off x="-207783" y="319204"/>
            <a:ext cx="12202496"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Char char="•"/>
              <a:tabLst/>
            </a:pPr>
            <a:r>
              <a:rPr kumimoji="0" lang="en-US" altLang="en-US" sz="2800" b="1" i="0" u="none" strike="noStrike" cap="none" normalizeH="0" baseline="0" dirty="0">
                <a:ln>
                  <a:noFill/>
                </a:ln>
                <a:solidFill>
                  <a:schemeClr val="accent1"/>
                </a:solidFill>
                <a:effectLst/>
                <a:latin typeface="Century Schoolbook"/>
              </a:rPr>
              <a:t>Employee Interface</a:t>
            </a:r>
            <a:r>
              <a:rPr kumimoji="0" lang="en-US" altLang="en-US" sz="2400" b="1" i="0" u="none" strike="noStrike" cap="none" normalizeH="0" baseline="0" dirty="0">
                <a:ln>
                  <a:noFill/>
                </a:ln>
                <a:effectLst/>
                <a:latin typeface="Century Schoolbook"/>
              </a:rPr>
              <a:t>:</a:t>
            </a:r>
            <a:endParaRPr lang="en-US" altLang="en-US" sz="2800" b="1" i="0" u="none" strike="noStrike" cap="none" normalizeH="0" baseline="0">
              <a:ln>
                <a:noFill/>
              </a:ln>
              <a:solidFill>
                <a:srgbClr val="156082"/>
              </a:solidFill>
              <a:effectLst/>
              <a:latin typeface="Century Schoolbook" panose="020406040505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lang="en-US" altLang="en-US" sz="2400" b="1">
              <a:solidFill>
                <a:schemeClr val="accent3"/>
              </a:solidFill>
              <a:latin typeface="Century Schoolbook" panose="02040604050505020304" pitchFamily="18" charset="0"/>
            </a:endParaRPr>
          </a:p>
          <a:p>
            <a:pPr lvl="1" algn="just" eaLnBrk="0" fontAlgn="base" hangingPunct="0">
              <a:spcBef>
                <a:spcPct val="0"/>
              </a:spcBef>
              <a:spcAft>
                <a:spcPct val="0"/>
              </a:spcAft>
              <a:buFontTx/>
              <a:buChar char="•"/>
            </a:pPr>
            <a:r>
              <a:rPr kumimoji="0" lang="en-US" altLang="en-US" sz="2400" b="1" i="0" u="none" strike="noStrike" cap="none" normalizeH="0" baseline="0" dirty="0">
                <a:ln>
                  <a:noFill/>
                </a:ln>
                <a:solidFill>
                  <a:schemeClr val="accent3"/>
                </a:solidFill>
                <a:effectLst/>
                <a:latin typeface="Century Schoolbook"/>
              </a:rPr>
              <a:t>Customer Assistance</a:t>
            </a:r>
            <a:r>
              <a:rPr kumimoji="0" lang="en-US" altLang="en-US" sz="2400" b="0" i="0" u="none" strike="noStrike" cap="none" normalizeH="0" baseline="0" dirty="0">
                <a:ln>
                  <a:noFill/>
                </a:ln>
                <a:effectLst/>
                <a:latin typeface="Century Schoolbook"/>
              </a:rPr>
              <a:t>: Employees can assist users in resolving </a:t>
            </a:r>
            <a:r>
              <a:rPr lang="en-US" altLang="en-US" sz="2400" dirty="0">
                <a:latin typeface="Century Schoolbook"/>
              </a:rPr>
              <a:t>any banking-related</a:t>
            </a:r>
            <a:r>
              <a:rPr kumimoji="0" lang="en-US" altLang="en-US" sz="2400" b="0" i="0" u="none" strike="noStrike" cap="none" normalizeH="0" baseline="0" dirty="0">
                <a:ln>
                  <a:noFill/>
                </a:ln>
                <a:effectLst/>
                <a:latin typeface="Century Schoolbook"/>
              </a:rPr>
              <a:t> queries or issues, enhancing customer</a:t>
            </a:r>
            <a:r>
              <a:rPr lang="en-US" altLang="en-US" sz="2400" dirty="0">
                <a:latin typeface="Century Schoolbook"/>
              </a:rPr>
              <a:t> </a:t>
            </a:r>
            <a:r>
              <a:rPr kumimoji="0" lang="en-US" altLang="en-US" sz="2400" b="0" i="0" u="none" strike="noStrike" cap="none" normalizeH="0" baseline="0" dirty="0">
                <a:ln>
                  <a:noFill/>
                </a:ln>
                <a:effectLst/>
                <a:latin typeface="Century Schoolbook"/>
              </a:rPr>
              <a:t>satisfaction.</a:t>
            </a:r>
            <a:endParaRPr lang="en-US" dirty="0">
              <a:latin typeface="Century Schoolbook"/>
            </a:endParaRPr>
          </a:p>
          <a:p>
            <a:pPr lvl="1" algn="just" eaLnBrk="0" fontAlgn="base" hangingPunct="0">
              <a:spcBef>
                <a:spcPct val="0"/>
              </a:spcBef>
              <a:spcAft>
                <a:spcPct val="0"/>
              </a:spcAft>
              <a:buFontTx/>
              <a:buChar char="•"/>
            </a:pPr>
            <a:r>
              <a:rPr kumimoji="0" lang="en-US" altLang="en-US" sz="2400" b="1" i="0" u="none" strike="noStrike" cap="none" normalizeH="0" baseline="0" dirty="0">
                <a:ln>
                  <a:noFill/>
                </a:ln>
                <a:solidFill>
                  <a:schemeClr val="accent3"/>
                </a:solidFill>
                <a:effectLst/>
                <a:latin typeface="Century Schoolbook"/>
              </a:rPr>
              <a:t>Efficient Issue Resolution</a:t>
            </a:r>
            <a:r>
              <a:rPr kumimoji="0" lang="en-US" altLang="en-US" sz="2400" b="0" i="0" u="none" strike="noStrike" cap="none" normalizeH="0" baseline="0" dirty="0">
                <a:ln>
                  <a:noFill/>
                </a:ln>
                <a:effectLst/>
                <a:latin typeface="Century Schoolbook"/>
              </a:rPr>
              <a:t>: With access to account details </a:t>
            </a:r>
            <a:r>
              <a:rPr lang="en-US" altLang="en-US" sz="2400" dirty="0">
                <a:latin typeface="Century Schoolbook"/>
              </a:rPr>
              <a:t>and transaction</a:t>
            </a:r>
            <a:r>
              <a:rPr kumimoji="0" lang="en-US" altLang="en-US" sz="2400" b="0" i="0" u="none" strike="noStrike" cap="none" normalizeH="0" baseline="0" dirty="0">
                <a:ln>
                  <a:noFill/>
                </a:ln>
                <a:effectLst/>
                <a:latin typeface="Century Schoolbook"/>
              </a:rPr>
              <a:t> histories, employees can quickly identify </a:t>
            </a:r>
            <a:r>
              <a:rPr lang="en-US" altLang="en-US" sz="2400" dirty="0">
                <a:latin typeface="Century Schoolbook"/>
              </a:rPr>
              <a:t>and resolve </a:t>
            </a:r>
            <a:r>
              <a:rPr kumimoji="0" lang="en-US" altLang="en-US" sz="2400" b="0" i="0" u="none" strike="noStrike" cap="none" normalizeH="0" baseline="0" dirty="0">
                <a:ln>
                  <a:noFill/>
                </a:ln>
                <a:effectLst/>
                <a:latin typeface="Century Schoolbook"/>
              </a:rPr>
              <a:t>issues, ensuring minimal delays</a:t>
            </a:r>
            <a:r>
              <a:rPr lang="en-US" altLang="en-US" sz="2400" dirty="0">
                <a:latin typeface="Century Schoolbook"/>
              </a:rPr>
              <a:t> for </a:t>
            </a:r>
            <a:r>
              <a:rPr kumimoji="0" lang="en-US" altLang="en-US" sz="2400" b="0" i="0" u="none" strike="noStrike" cap="none" normalizeH="0" baseline="0" dirty="0">
                <a:ln>
                  <a:noFill/>
                </a:ln>
                <a:effectLst/>
                <a:latin typeface="Century Schoolbook"/>
              </a:rPr>
              <a:t>customers.</a:t>
            </a:r>
            <a:endParaRPr lang="en-US" b="0" i="0" u="none" strike="noStrike" cap="none" normalizeH="0" baseline="0" dirty="0">
              <a:ln>
                <a:noFill/>
              </a:ln>
              <a:effectLst/>
              <a:latin typeface="Century Schoolbook"/>
            </a:endParaRPr>
          </a:p>
          <a:p>
            <a:pPr lvl="1" algn="just" eaLnBrk="0" fontAlgn="base" hangingPunct="0">
              <a:spcBef>
                <a:spcPct val="0"/>
              </a:spcBef>
              <a:spcAft>
                <a:spcPct val="0"/>
              </a:spcAft>
              <a:buFontTx/>
              <a:buChar char="•"/>
            </a:pPr>
            <a:r>
              <a:rPr kumimoji="0" lang="en-US" altLang="en-US" sz="2400" b="1" i="0" u="none" strike="noStrike" cap="none" normalizeH="0" baseline="0" dirty="0">
                <a:ln>
                  <a:noFill/>
                </a:ln>
                <a:solidFill>
                  <a:schemeClr val="accent3"/>
                </a:solidFill>
                <a:effectLst/>
                <a:latin typeface="Century Schoolbook"/>
              </a:rPr>
              <a:t>Transactional Help</a:t>
            </a:r>
            <a:r>
              <a:rPr kumimoji="0" lang="en-US" altLang="en-US" sz="2400" b="0" i="0" u="none" strike="noStrike" cap="none" normalizeH="0" baseline="0" dirty="0">
                <a:ln>
                  <a:noFill/>
                </a:ln>
                <a:effectLst/>
                <a:latin typeface="Century Schoolbook"/>
              </a:rPr>
              <a:t>: Employees can ensure that transactions are completed</a:t>
            </a:r>
            <a:r>
              <a:rPr lang="en-US" altLang="en-US" sz="2400" dirty="0">
                <a:latin typeface="Century Schoolbook"/>
              </a:rPr>
              <a:t>    </a:t>
            </a:r>
            <a:r>
              <a:rPr kumimoji="0" lang="en-US" altLang="en-US" sz="2400" b="0" i="0" u="none" strike="noStrike" cap="none" normalizeH="0" baseline="0" dirty="0">
                <a:ln>
                  <a:noFill/>
                </a:ln>
                <a:effectLst/>
                <a:latin typeface="Century Schoolbook"/>
              </a:rPr>
              <a:t>successfully, </a:t>
            </a:r>
            <a:r>
              <a:rPr lang="en-US" altLang="en-US" sz="2400" dirty="0">
                <a:latin typeface="Century Schoolbook"/>
              </a:rPr>
              <a:t>e</a:t>
            </a:r>
            <a:r>
              <a:rPr kumimoji="0" lang="en-US" altLang="en-US" sz="2400" b="0" i="0" u="none" strike="noStrike" cap="none" normalizeH="0" baseline="0" dirty="0">
                <a:ln>
                  <a:noFill/>
                </a:ln>
                <a:effectLst/>
                <a:latin typeface="Century Schoolbook"/>
              </a:rPr>
              <a:t>specially if there are any errors or delays,</a:t>
            </a:r>
            <a:r>
              <a:rPr lang="en-US" altLang="en-US" sz="2400" dirty="0">
                <a:latin typeface="Century Schoolbook"/>
              </a:rPr>
              <a:t> </a:t>
            </a:r>
            <a:r>
              <a:rPr kumimoji="0" lang="en-US" altLang="en-US" sz="2400" b="0" i="0" u="none" strike="noStrike" cap="none" normalizeH="0" baseline="0" dirty="0">
                <a:ln>
                  <a:noFill/>
                </a:ln>
                <a:effectLst/>
                <a:latin typeface="Century Schoolbook"/>
              </a:rPr>
              <a:t>improving user experience.</a:t>
            </a:r>
            <a:endParaRPr lang="en-US" altLang="en-US" sz="2400" b="0" i="0" u="none" strike="noStrike" cap="none" normalizeH="0" baseline="0" dirty="0">
              <a:ln>
                <a:noFill/>
              </a:ln>
              <a:effectLst/>
              <a:latin typeface="Century Schoolbook"/>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D44C5A1-A9CB-4B35-97B5-BE6DCF97E530}"/>
              </a:ext>
            </a:extLst>
          </p:cNvPr>
          <p:cNvSpPr>
            <a:spLocks noChangeArrowheads="1"/>
          </p:cNvSpPr>
          <p:nvPr/>
        </p:nvSpPr>
        <p:spPr bwMode="auto">
          <a:xfrm>
            <a:off x="-44605" y="-149426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07396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E11AA3-266D-EA12-0690-12AEE7929914}"/>
              </a:ext>
            </a:extLst>
          </p:cNvPr>
          <p:cNvSpPr txBox="1"/>
          <p:nvPr/>
        </p:nvSpPr>
        <p:spPr>
          <a:xfrm>
            <a:off x="0" y="0"/>
            <a:ext cx="12192000" cy="7571303"/>
          </a:xfrm>
          <a:prstGeom prst="rect">
            <a:avLst/>
          </a:prstGeom>
          <a:noFill/>
        </p:spPr>
        <p:txBody>
          <a:bodyPr wrap="square">
            <a:spAutoFit/>
          </a:bodyPr>
          <a:lstStyle/>
          <a:p>
            <a:r>
              <a:rPr lang="en-US" sz="2400" b="1" dirty="0">
                <a:solidFill>
                  <a:schemeClr val="accent1"/>
                </a:solidFill>
                <a:latin typeface="Century Schoolbook" panose="02040604050505020304" pitchFamily="18" charset="0"/>
              </a:rPr>
              <a:t>						</a:t>
            </a:r>
            <a:r>
              <a:rPr lang="en-US" sz="2400" b="1" i="1" u="sng" dirty="0">
                <a:solidFill>
                  <a:srgbClr val="FF0000"/>
                </a:solidFill>
                <a:latin typeface="Century Schoolbook" panose="02040604050505020304" pitchFamily="18" charset="0"/>
              </a:rPr>
              <a:t>Technologies Used</a:t>
            </a:r>
            <a:endParaRPr lang="en-US" sz="2400" b="1" dirty="0">
              <a:solidFill>
                <a:schemeClr val="accent1"/>
              </a:solidFill>
              <a:latin typeface="Century Schoolbook" panose="02040604050505020304" pitchFamily="18" charset="0"/>
            </a:endParaRPr>
          </a:p>
          <a:p>
            <a:endParaRPr lang="en-US" sz="2400" b="1"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Frontend Technologies</a:t>
            </a:r>
            <a:r>
              <a:rPr lang="en-US" sz="2400" dirty="0">
                <a:latin typeface="Century Schoolbook" panose="02040604050505020304" pitchFamily="18" charset="0"/>
              </a:rPr>
              <a:t>:</a:t>
            </a:r>
          </a:p>
          <a:p>
            <a:pPr>
              <a:buFont typeface="Arial" panose="020B0604020202020204" pitchFamily="34" charset="0"/>
              <a:buChar char="•"/>
            </a:pPr>
            <a:r>
              <a:rPr lang="en-US" sz="2000" b="1" dirty="0">
                <a:solidFill>
                  <a:schemeClr val="accent3"/>
                </a:solidFill>
                <a:latin typeface="Century Schoolbook" panose="02040604050505020304" pitchFamily="18" charset="0"/>
              </a:rPr>
              <a:t>HTML</a:t>
            </a:r>
            <a:r>
              <a:rPr lang="en-US" sz="2000" dirty="0">
                <a:latin typeface="Century Schoolbook" panose="02040604050505020304" pitchFamily="18" charset="0"/>
              </a:rPr>
              <a:t>: Provides the structure of the platform, ensuring content such as forms, buttons, and text are 	displayed correctly.</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CSS</a:t>
            </a:r>
            <a:r>
              <a:rPr lang="en-US" sz="2000" dirty="0">
                <a:latin typeface="Century Schoolbook" panose="02040604050505020304" pitchFamily="18" charset="0"/>
              </a:rPr>
              <a:t>: Defines the style and layout of the web pages, ensuring the site is visually appealing and 	responsive across various screen sizes and devices.</a:t>
            </a:r>
          </a:p>
          <a:p>
            <a:endParaRPr lang="en-US" sz="2000" dirty="0">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JavaScript</a:t>
            </a:r>
            <a:r>
              <a:rPr lang="en-US" sz="2000" dirty="0">
                <a:latin typeface="Century Schoolbook" panose="02040604050505020304" pitchFamily="18" charset="0"/>
              </a:rPr>
              <a:t>: Adds dynamic behavior to the website, including interactive forms, real-time updates 	on balances and transactions, and client-side validation for secure input</a:t>
            </a:r>
            <a:r>
              <a:rPr lang="en-US" dirty="0"/>
              <a:t>.</a:t>
            </a:r>
          </a:p>
          <a:p>
            <a:pPr>
              <a:buFont typeface="Arial" panose="020B0604020202020204" pitchFamily="34" charset="0"/>
              <a:buChar char="•"/>
            </a:pPr>
            <a:endParaRPr lang="en-US" sz="2400" dirty="0">
              <a:solidFill>
                <a:schemeClr val="accent1"/>
              </a:solidFill>
            </a:endParaRPr>
          </a:p>
          <a:p>
            <a:pPr marL="342900" indent="-342900">
              <a:buFont typeface="Wingdings" panose="05000000000000000000" pitchFamily="2" charset="2"/>
              <a:buChar char="v"/>
            </a:pPr>
            <a:r>
              <a:rPr lang="en-US" sz="2400" b="1" dirty="0">
                <a:solidFill>
                  <a:schemeClr val="accent1"/>
                </a:solidFill>
                <a:latin typeface="Century Schoolbook" panose="02040604050505020304" pitchFamily="18" charset="0"/>
              </a:rPr>
              <a:t>Backend Technologies</a:t>
            </a:r>
            <a:r>
              <a:rPr lang="en-US" sz="2000" dirty="0">
                <a:latin typeface="Century Schoolbook" panose="02040604050505020304" pitchFamily="18" charset="0"/>
              </a:rPr>
              <a:t>:</a:t>
            </a:r>
            <a:endParaRPr lang="en-US" sz="2000" dirty="0">
              <a:solidFill>
                <a:schemeClr val="accent3"/>
              </a:solidFill>
              <a:latin typeface="Century Schoolbook" panose="02040604050505020304" pitchFamily="18" charset="0"/>
            </a:endParaRPr>
          </a:p>
          <a:p>
            <a:pPr>
              <a:buFont typeface="Arial" panose="020B0604020202020204" pitchFamily="34" charset="0"/>
              <a:buChar char="•"/>
            </a:pPr>
            <a:r>
              <a:rPr lang="en-US" sz="2000" b="1" dirty="0">
                <a:solidFill>
                  <a:schemeClr val="accent3"/>
                </a:solidFill>
                <a:latin typeface="Century Schoolbook" panose="02040604050505020304" pitchFamily="18" charset="0"/>
              </a:rPr>
              <a:t>Python</a:t>
            </a:r>
            <a:r>
              <a:rPr lang="en-US" sz="2000" dirty="0">
                <a:latin typeface="Century Schoolbook" panose="02040604050505020304" pitchFamily="18" charset="0"/>
              </a:rPr>
              <a:t>: Powers the server-side logic, handling everything from authentication to transaction 	processing. Python scripts communicate with the MySQL database to fetch and store data 	securely.</a:t>
            </a:r>
          </a:p>
          <a:p>
            <a:pPr>
              <a:buFont typeface="Arial" panose="020B0604020202020204" pitchFamily="34" charset="0"/>
              <a:buChar char="•"/>
            </a:pPr>
            <a:endParaRPr lang="en-US" sz="2400" dirty="0">
              <a:solidFill>
                <a:schemeClr val="accent1"/>
              </a:solidFill>
              <a:latin typeface="Century Schoolbook" panose="02040604050505020304" pitchFamily="18" charset="0"/>
            </a:endParaRPr>
          </a:p>
          <a:p>
            <a:pPr marL="342900" indent="-342900">
              <a:buFont typeface="Wingdings" panose="05000000000000000000" pitchFamily="2" charset="2"/>
              <a:buChar char="v"/>
            </a:pPr>
            <a:r>
              <a:rPr lang="en-US" sz="2400" b="1" dirty="0">
                <a:solidFill>
                  <a:schemeClr val="accent1"/>
                </a:solidFill>
              </a:rPr>
              <a:t>Database</a:t>
            </a:r>
            <a:r>
              <a:rPr lang="en-US" sz="2000" dirty="0"/>
              <a:t>:</a:t>
            </a:r>
          </a:p>
          <a:p>
            <a:pPr>
              <a:buFont typeface="Arial" panose="020B0604020202020204" pitchFamily="34" charset="0"/>
              <a:buChar char="•"/>
            </a:pPr>
            <a:r>
              <a:rPr lang="en-US" sz="2000" b="1" dirty="0">
                <a:solidFill>
                  <a:schemeClr val="accent3"/>
                </a:solidFill>
                <a:latin typeface="Century Schoolbook" panose="02040604050505020304" pitchFamily="18" charset="0"/>
              </a:rPr>
              <a:t>MySQL</a:t>
            </a:r>
            <a:r>
              <a:rPr lang="en-US" sz="2000" dirty="0">
                <a:latin typeface="Century Schoolbook" panose="02040604050505020304" pitchFamily="18" charset="0"/>
              </a:rPr>
              <a:t>: A relational database management system used to securely store user data, transaction histories, financial records, and system logs. It enables efficient retrieval and updating of data during real-time operations.</a:t>
            </a:r>
          </a:p>
          <a:p>
            <a:endParaRPr lang="en-US" sz="2000" dirty="0">
              <a:latin typeface="Century Schoolbook" panose="02040604050505020304" pitchFamily="18" charset="0"/>
            </a:endParaRPr>
          </a:p>
          <a:p>
            <a:endParaRPr lang="en-US" dirty="0"/>
          </a:p>
        </p:txBody>
      </p:sp>
    </p:spTree>
    <p:extLst>
      <p:ext uri="{BB962C8B-B14F-4D97-AF65-F5344CB8AC3E}">
        <p14:creationId xmlns:p14="http://schemas.microsoft.com/office/powerpoint/2010/main" val="15185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5EDA3-F736-9A0C-83D9-4B010A5A43D0}"/>
              </a:ext>
            </a:extLst>
          </p:cNvPr>
          <p:cNvSpPr txBox="1"/>
          <p:nvPr/>
        </p:nvSpPr>
        <p:spPr>
          <a:xfrm>
            <a:off x="-1" y="-10886"/>
            <a:ext cx="12192001" cy="4708981"/>
          </a:xfrm>
          <a:prstGeom prst="rect">
            <a:avLst/>
          </a:prstGeom>
          <a:noFill/>
        </p:spPr>
        <p:txBody>
          <a:bodyPr wrap="square">
            <a:spAutoFit/>
          </a:bodyPr>
          <a:lstStyle/>
          <a:p>
            <a:r>
              <a:rPr lang="en-US" sz="2000" b="1" dirty="0">
                <a:solidFill>
                  <a:schemeClr val="tx2"/>
                </a:solidFill>
                <a:latin typeface="Century Schoolbook" panose="02040604050505020304" pitchFamily="18" charset="0"/>
              </a:rPr>
              <a:t>			</a:t>
            </a:r>
            <a:r>
              <a:rPr lang="en-US" sz="2400" b="1" i="1" u="sng" dirty="0">
                <a:solidFill>
                  <a:srgbClr val="FF0000"/>
                </a:solidFill>
                <a:latin typeface="Century Schoolbook" panose="02040604050505020304" pitchFamily="18" charset="0"/>
              </a:rPr>
              <a:t>How It Works (Manually and Automatically)</a:t>
            </a:r>
            <a:endParaRPr lang="en-US" sz="2000" b="1" i="1" u="sng" dirty="0">
              <a:solidFill>
                <a:srgbClr val="FF0000"/>
              </a:solidFill>
              <a:latin typeface="Century Schoolbook" panose="02040604050505020304" pitchFamily="18" charset="0"/>
            </a:endParaRPr>
          </a:p>
          <a:p>
            <a:endParaRPr lang="en-US" sz="2000" b="1">
              <a:solidFill>
                <a:schemeClr val="tx2"/>
              </a:solidFill>
              <a:latin typeface="Century Schoolbook" panose="02040604050505020304" pitchFamily="18" charset="0"/>
            </a:endParaRPr>
          </a:p>
          <a:p>
            <a:pPr marL="342900" indent="-342900">
              <a:buFont typeface="Wingdings" panose="05000000000000000000" pitchFamily="2" charset="2"/>
              <a:buChar char="v"/>
            </a:pPr>
            <a:r>
              <a:rPr lang="en-US" sz="2000" b="1" dirty="0">
                <a:solidFill>
                  <a:schemeClr val="tx2"/>
                </a:solidFill>
                <a:latin typeface="Century Schoolbook" panose="02040604050505020304" pitchFamily="18" charset="0"/>
              </a:rPr>
              <a:t>Manual Workflow</a:t>
            </a:r>
            <a:r>
              <a:rPr lang="en-US" sz="2000" dirty="0">
                <a:latin typeface="Century Schoolbook" panose="02040604050505020304" pitchFamily="18" charset="0"/>
              </a:rPr>
              <a:t>:</a:t>
            </a:r>
          </a:p>
          <a:p>
            <a:endParaRPr lang="en-US" sz="2000">
              <a:latin typeface="Century Schoolbook" panose="02040604050505020304" pitchFamily="18" charset="0"/>
            </a:endParaRPr>
          </a:p>
          <a:p>
            <a:pPr>
              <a:buFont typeface="Arial" panose="020B0604020202020204" pitchFamily="34" charset="0"/>
              <a:buChar char="•"/>
            </a:pPr>
            <a:r>
              <a:rPr lang="en-US" sz="2000" b="1" dirty="0">
                <a:latin typeface="Century Schoolbook" panose="02040604050505020304" pitchFamily="18" charset="0"/>
              </a:rPr>
              <a:t>U</a:t>
            </a:r>
            <a:r>
              <a:rPr lang="en-US" sz="2000" b="1" dirty="0">
                <a:solidFill>
                  <a:schemeClr val="tx2"/>
                </a:solidFill>
                <a:latin typeface="Century Schoolbook" panose="02040604050505020304" pitchFamily="18" charset="0"/>
              </a:rPr>
              <a:t>ser Workflow</a:t>
            </a:r>
            <a:r>
              <a:rPr lang="en-US" sz="2000" dirty="0">
                <a:latin typeface="Century Schoolbook" panose="02040604050505020304" pitchFamily="18" charset="0"/>
              </a:rPr>
              <a:t>:</a:t>
            </a:r>
          </a:p>
          <a:p>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dirty="0">
                <a:solidFill>
                  <a:schemeClr val="accent3"/>
                </a:solidFill>
                <a:latin typeface="Century Schoolbook" panose="02040604050505020304" pitchFamily="18" charset="0"/>
              </a:rPr>
              <a:t>Registration</a:t>
            </a:r>
            <a:r>
              <a:rPr lang="en-US" sz="2000" dirty="0">
                <a:latin typeface="Century Schoolbook" panose="02040604050505020304" pitchFamily="18" charset="0"/>
              </a:rPr>
              <a:t>: Users enter personal details to create an account.</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dirty="0">
                <a:solidFill>
                  <a:schemeClr val="accent3"/>
                </a:solidFill>
                <a:latin typeface="Century Schoolbook" panose="02040604050505020304" pitchFamily="18" charset="0"/>
              </a:rPr>
              <a:t>Login</a:t>
            </a:r>
            <a:r>
              <a:rPr lang="en-US" sz="2000" dirty="0">
                <a:latin typeface="Century Schoolbook" panose="02040604050505020304" pitchFamily="18" charset="0"/>
              </a:rPr>
              <a:t>: After authentication, the user accesses their dashboard.</a:t>
            </a:r>
          </a:p>
          <a:p>
            <a:pPr lvl="1"/>
            <a:endParaRPr lang="en-US" sz="2000">
              <a:solidFill>
                <a:schemeClr val="accent3"/>
              </a:solidFill>
              <a:latin typeface="Century Schoolbook" panose="02040604050505020304" pitchFamily="18" charset="0"/>
            </a:endParaRPr>
          </a:p>
          <a:p>
            <a:pPr marL="742950" lvl="1" indent="-285750">
              <a:buFont typeface="Arial" panose="020B0604020202020204" pitchFamily="34" charset="0"/>
              <a:buChar char="•"/>
            </a:pPr>
            <a:r>
              <a:rPr lang="en-US" sz="2000" b="1" dirty="0">
                <a:solidFill>
                  <a:schemeClr val="accent3"/>
                </a:solidFill>
                <a:latin typeface="Century Schoolbook" panose="02040604050505020304" pitchFamily="18" charset="0"/>
              </a:rPr>
              <a:t>Transactions</a:t>
            </a:r>
            <a:r>
              <a:rPr lang="en-US" sz="2000" dirty="0">
                <a:latin typeface="Century Schoolbook" panose="02040604050505020304" pitchFamily="18" charset="0"/>
              </a:rPr>
              <a:t>: Users initiate transactions, and the system processes them in real-time.</a:t>
            </a:r>
          </a:p>
          <a:p>
            <a:pPr lvl="1"/>
            <a:endParaRPr lang="en-US" sz="2000">
              <a:latin typeface="Century Schoolbook" panose="02040604050505020304" pitchFamily="18" charset="0"/>
            </a:endParaRPr>
          </a:p>
          <a:p>
            <a:pPr marL="742950" lvl="1" indent="-285750">
              <a:buFont typeface="Arial" panose="020B0604020202020204" pitchFamily="34" charset="0"/>
              <a:buChar char="•"/>
            </a:pPr>
            <a:r>
              <a:rPr lang="en-US" sz="2000" b="1" dirty="0">
                <a:solidFill>
                  <a:schemeClr val="accent3"/>
                </a:solidFill>
                <a:latin typeface="Century Schoolbook" panose="02040604050505020304" pitchFamily="18" charset="0"/>
              </a:rPr>
              <a:t>Logout</a:t>
            </a:r>
            <a:r>
              <a:rPr lang="en-US" sz="2000" dirty="0">
                <a:latin typeface="Century Schoolbook" panose="02040604050505020304" pitchFamily="18" charset="0"/>
              </a:rPr>
              <a:t>: After completing tasks, users log out to secure their accounts</a:t>
            </a:r>
            <a:r>
              <a:rPr lang="en-US" dirty="0"/>
              <a:t>.</a:t>
            </a:r>
          </a:p>
          <a:p>
            <a:pPr lvl="1"/>
            <a:endParaRPr lang="en-US"/>
          </a:p>
          <a:p>
            <a:pPr lvl="1"/>
            <a:endParaRPr lang="en-US"/>
          </a:p>
        </p:txBody>
      </p:sp>
      <p:sp>
        <p:nvSpPr>
          <p:cNvPr id="7" name="Rectangle 2">
            <a:extLst>
              <a:ext uri="{FF2B5EF4-FFF2-40B4-BE49-F238E27FC236}">
                <a16:creationId xmlns:a16="http://schemas.microsoft.com/office/drawing/2014/main" id="{B9195ECF-6E59-64EF-FB7A-C7364FFD6CE2}"/>
              </a:ext>
            </a:extLst>
          </p:cNvPr>
          <p:cNvSpPr>
            <a:spLocks noChangeArrowheads="1"/>
          </p:cNvSpPr>
          <p:nvPr/>
        </p:nvSpPr>
        <p:spPr bwMode="auto">
          <a:xfrm>
            <a:off x="0" y="3201417"/>
            <a:ext cx="12104914"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2"/>
                </a:solidFill>
                <a:effectLst/>
                <a:latin typeface="Century Schoolbook" panose="02040604050505020304" pitchFamily="18" charset="0"/>
              </a:rPr>
              <a:t>Admin Workflow</a:t>
            </a:r>
            <a:r>
              <a:rPr kumimoji="0" lang="en-US" altLang="en-US" sz="2000" b="0" i="0" u="none" strike="noStrike" cap="none" normalizeH="0" baseline="0" dirty="0">
                <a:ln>
                  <a:noFill/>
                </a:ln>
                <a:solidFill>
                  <a:schemeClr val="tx1"/>
                </a:solidFill>
                <a:effectLst/>
                <a:latin typeface="Century Schoolbook" panose="020406040505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a:ln>
                <a:noFill/>
              </a:ln>
              <a:solidFill>
                <a:schemeClr val="tx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3"/>
                </a:solidFill>
                <a:effectLst/>
                <a:latin typeface="Century Schoolbook" panose="02040604050505020304" pitchFamily="18" charset="0"/>
              </a:rPr>
              <a:t>User Management</a:t>
            </a:r>
            <a:r>
              <a:rPr kumimoji="0" lang="en-US" altLang="en-US" sz="2000" b="0" i="0" u="none" strike="noStrike" cap="none" normalizeH="0" baseline="0" dirty="0">
                <a:ln>
                  <a:noFill/>
                </a:ln>
                <a:solidFill>
                  <a:schemeClr val="tx1"/>
                </a:solidFill>
                <a:effectLst/>
                <a:latin typeface="Century Schoolbook" panose="02040604050505020304" pitchFamily="18" charset="0"/>
              </a:rPr>
              <a:t>: Admins can add, delete, or modify user accounts based on requests or system 		requirements.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3"/>
                </a:solidFill>
                <a:effectLst/>
                <a:latin typeface="Century Schoolbook" panose="02040604050505020304" pitchFamily="18" charset="0"/>
              </a:rPr>
              <a:t>Transaction Monitoring</a:t>
            </a:r>
            <a:r>
              <a:rPr kumimoji="0" lang="en-US" altLang="en-US" sz="2000" b="0" i="0" u="none" strike="noStrike" cap="none" normalizeH="0" baseline="0" dirty="0">
                <a:ln>
                  <a:noFill/>
                </a:ln>
                <a:solidFill>
                  <a:schemeClr val="tx1"/>
                </a:solidFill>
                <a:effectLst/>
                <a:latin typeface="Century Schoolbook" panose="02040604050505020304" pitchFamily="18" charset="0"/>
              </a:rPr>
              <a:t>: Admins review transaction logs to ensure proper processing and 			security compliance.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accent3"/>
                </a:solidFill>
                <a:effectLst/>
                <a:latin typeface="Century Schoolbook" panose="02040604050505020304" pitchFamily="18" charset="0"/>
              </a:rPr>
              <a:t>Reporting</a:t>
            </a:r>
            <a:r>
              <a:rPr kumimoji="0" lang="en-US" altLang="en-US" sz="2000" b="0" i="0" u="none" strike="noStrike" cap="none" normalizeH="0" baseline="0" dirty="0">
                <a:ln>
                  <a:noFill/>
                </a:ln>
                <a:solidFill>
                  <a:schemeClr val="tx1"/>
                </a:solidFill>
                <a:effectLst/>
                <a:latin typeface="Century Schoolbook" panose="02040604050505020304" pitchFamily="18" charset="0"/>
              </a:rPr>
              <a:t>: Admins can generate reports detailing user activities, transaction volumes, and 			system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22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5BD43-EA77-3347-34B2-37681523239B}"/>
              </a:ext>
            </a:extLst>
          </p:cNvPr>
          <p:cNvSpPr>
            <a:spLocks noChangeArrowheads="1"/>
          </p:cNvSpPr>
          <p:nvPr/>
        </p:nvSpPr>
        <p:spPr bwMode="auto">
          <a:xfrm>
            <a:off x="71886" y="-2224779"/>
            <a:ext cx="12179798" cy="834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a:ln>
                <a:noFill/>
              </a:ln>
              <a:solidFill>
                <a:schemeClr val="accent1"/>
              </a:solidFill>
              <a:effectLst/>
              <a:latin typeface="Century Schoolbook"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b="1">
              <a:solidFill>
                <a:schemeClr val="accent1"/>
              </a:solidFill>
              <a:latin typeface="Century Schoolbook" panose="02040604050505020304" pitchFamily="18" charset="0"/>
            </a:endParaRPr>
          </a:p>
          <a:p>
            <a:pPr marL="342900" marR="0" lvl="0" indent="-342900" algn="l" defTabSz="914400" rtl="0" latinLnBrk="0">
              <a:lnSpc>
                <a:spcPct val="100000"/>
              </a:lnSpc>
              <a:spcBef>
                <a:spcPct val="0"/>
              </a:spcBef>
              <a:spcAft>
                <a:spcPct val="0"/>
              </a:spcAft>
              <a:buClrTx/>
              <a:buSzTx/>
              <a:buFont typeface="Arial,Sans-Serif" panose="020B0604020202020204" pitchFamily="34" charset="0"/>
              <a:buChar char="•"/>
              <a:tabLst/>
            </a:pPr>
            <a:endParaRPr lang="en-US" sz="2400" i="0" u="none" strike="noStrike" cap="none" normalizeH="0" baseline="0" dirty="0">
              <a:ln>
                <a:noFill/>
              </a:ln>
              <a:solidFill>
                <a:srgbClr val="000000"/>
              </a:solidFill>
              <a:effectLst/>
              <a:latin typeface="Century Schoolbook" panose="02040604050505020304" pitchFamily="18" charset="0"/>
            </a:endParaRPr>
          </a:p>
          <a:p>
            <a:pPr marL="342900" indent="-342900">
              <a:spcBef>
                <a:spcPct val="0"/>
              </a:spcBef>
              <a:spcAft>
                <a:spcPct val="0"/>
              </a:spcAft>
              <a:buFont typeface="Arial,Sans-Serif" panose="020B0604020202020204" pitchFamily="34" charset="0"/>
              <a:buChar char="•"/>
            </a:pPr>
            <a:r>
              <a:rPr lang="en-US" sz="2400" b="1" dirty="0">
                <a:solidFill>
                  <a:schemeClr val="accent1"/>
                </a:solidFill>
                <a:latin typeface="Century Schoolbook"/>
              </a:rPr>
              <a:t>Employee Workflow</a:t>
            </a:r>
            <a:r>
              <a:rPr lang="en-US" sz="2400" dirty="0">
                <a:solidFill>
                  <a:srgbClr val="000000"/>
                </a:solidFill>
                <a:latin typeface="Century Schoolbook"/>
              </a:rPr>
              <a:t>:</a:t>
            </a:r>
            <a:endParaRPr lang="en-US" dirty="0"/>
          </a:p>
          <a:p>
            <a:pPr marL="342900" indent="-342900">
              <a:spcBef>
                <a:spcPct val="0"/>
              </a:spcBef>
              <a:spcAft>
                <a:spcPct val="0"/>
              </a:spcAft>
              <a:buFont typeface="Arial,Sans-Serif" panose="020B0604020202020204" pitchFamily="34" charset="0"/>
              <a:buChar char="•"/>
            </a:pPr>
            <a:endParaRPr lang="en-US" sz="2400" dirty="0">
              <a:solidFill>
                <a:srgbClr val="000000"/>
              </a:solidFill>
              <a:latin typeface="Century Schoolbook"/>
            </a:endParaRPr>
          </a:p>
          <a:p>
            <a:pPr marL="800100" lvl="1" indent="-34290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accent3"/>
                </a:solidFill>
                <a:effectLst/>
                <a:latin typeface="Century Schoolbook"/>
              </a:rPr>
              <a:t>Customer Service</a:t>
            </a:r>
            <a:r>
              <a:rPr kumimoji="0" lang="en-US" altLang="en-US" sz="2400" b="0" i="0" u="none" strike="noStrike" cap="none" normalizeH="0" baseline="0" dirty="0">
                <a:ln>
                  <a:noFill/>
                </a:ln>
                <a:effectLst/>
                <a:latin typeface="Century Schoolbook"/>
              </a:rPr>
              <a:t>: Employees assist users by handling queries, verifying account information, and processing service requests.</a:t>
            </a:r>
            <a:endParaRPr lang="en-US"/>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accent3"/>
                </a:solidFill>
                <a:effectLst/>
                <a:latin typeface="Century Schoolbook"/>
              </a:rPr>
              <a:t>Transaction Assistance</a:t>
            </a:r>
            <a:r>
              <a:rPr kumimoji="0" lang="en-US" altLang="en-US" sz="2400" b="0" i="0" u="none" strike="noStrike" cap="none" normalizeH="0" baseline="0" dirty="0">
                <a:ln>
                  <a:noFill/>
                </a:ln>
                <a:effectLst/>
                <a:latin typeface="Century Schoolbook"/>
              </a:rPr>
              <a:t>: Employees help users with money transfers, fund discrepancies, and ensure accurate processing.</a:t>
            </a:r>
            <a:endParaRPr lang="en-US" altLang="en-US" sz="2400" b="0" i="0" u="none" strike="noStrike" cap="none" normalizeH="0" baseline="0" dirty="0">
              <a:ln>
                <a:noFill/>
              </a:ln>
              <a:effectLst/>
              <a:latin typeface="Century Schoolbook"/>
            </a:endParaRPr>
          </a:p>
          <a:p>
            <a:pPr marL="457200" marR="0" lvl="1" indent="0" algn="l" defTabSz="914400" rtl="0" eaLnBrk="0" fontAlgn="base" latinLnBrk="0" hangingPunct="0">
              <a:lnSpc>
                <a:spcPct val="100000"/>
              </a:lnSpc>
              <a:spcBef>
                <a:spcPct val="0"/>
              </a:spcBef>
              <a:spcAft>
                <a:spcPct val="0"/>
              </a:spcAft>
              <a:buClrTx/>
              <a:buSzTx/>
              <a:tabLst/>
            </a:pPr>
            <a:endParaRPr lang="en-US" altLang="en-US" sz="2400">
              <a:solidFill>
                <a:schemeClr val="accent1"/>
              </a:solidFill>
              <a:latin typeface="Century Schoolbook" panose="02040604050505020304" pitchFamily="18" charset="0"/>
            </a:endParaRPr>
          </a:p>
          <a:p>
            <a:pPr>
              <a:buFont typeface="Arial" panose="020B0604020202020204" pitchFamily="34" charset="0"/>
              <a:buChar char="•"/>
            </a:pPr>
            <a:r>
              <a:rPr lang="en-US" sz="2400" b="1" dirty="0">
                <a:solidFill>
                  <a:schemeClr val="accent1"/>
                </a:solidFill>
                <a:latin typeface="Century Schoolbook" panose="02040604050505020304" pitchFamily="18" charset="0"/>
              </a:rPr>
              <a:t>Automatic Workflow</a:t>
            </a:r>
            <a:r>
              <a:rPr lang="en-US" sz="2400" dirty="0">
                <a:latin typeface="Century Schoolbook" panose="02040604050505020304" pitchFamily="18" charset="0"/>
              </a:rPr>
              <a:t>:</a:t>
            </a:r>
          </a:p>
          <a:p>
            <a:endParaRPr lang="en-US" sz="2400">
              <a:latin typeface="Century Schoolbook" panose="02040604050505020304" pitchFamily="18" charset="0"/>
            </a:endParaRPr>
          </a:p>
          <a:p>
            <a:pPr marL="742950" lvl="1" indent="-285750">
              <a:buFont typeface="Arial" panose="020B0604020202020204" pitchFamily="34" charset="0"/>
              <a:buChar char="•"/>
            </a:pPr>
            <a:r>
              <a:rPr lang="en-US" sz="2400" dirty="0">
                <a:latin typeface="Century Schoolbook" panose="02040604050505020304" pitchFamily="18" charset="0"/>
              </a:rPr>
              <a:t>When a user initiates a transaction, Python backend scripts validate the data, interact with the MySQL database, and process the transaction in real-time.</a:t>
            </a:r>
          </a:p>
          <a:p>
            <a:pPr marL="742950" lvl="1" indent="-285750">
              <a:buFont typeface="Arial" panose="020B0604020202020204" pitchFamily="34" charset="0"/>
              <a:buChar char="•"/>
            </a:pPr>
            <a:r>
              <a:rPr lang="en-US" sz="2400" dirty="0">
                <a:latin typeface="Century Schoolbook" panose="02040604050505020304" pitchFamily="18" charset="0"/>
              </a:rPr>
              <a:t>Admins and employees can access real-time data from the MySQL database and monitor activities, ensuring timely resolution of issues.</a:t>
            </a:r>
          </a:p>
          <a:p>
            <a:pPr marL="457200" marR="0" lvl="1" indent="0" algn="l" defTabSz="914400" rtl="0" eaLnBrk="0" fontAlgn="base" latinLnBrk="0" hangingPunct="0">
              <a:lnSpc>
                <a:spcPct val="100000"/>
              </a:lnSpc>
              <a:spcBef>
                <a:spcPct val="0"/>
              </a:spcBef>
              <a:spcAft>
                <a:spcPct val="0"/>
              </a:spcAft>
              <a:buClrTx/>
              <a:buSzTx/>
              <a:tabLst/>
            </a:pPr>
            <a:endParaRPr lang="en-US" altLang="en-US" sz="2400">
              <a:latin typeface="Century Schoolbook" panose="020406040505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a:ln>
                <a:noFill/>
              </a:ln>
              <a:solidFill>
                <a:schemeClr val="tx1"/>
              </a:solidFill>
              <a:effectLst/>
              <a:latin typeface="Century Schoolbook" panose="020406040505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70F968AC-68F9-A0DA-55AF-C4EB97CB79CC}"/>
              </a:ext>
            </a:extLst>
          </p:cNvPr>
          <p:cNvSpPr>
            <a:spLocks noChangeArrowheads="1"/>
          </p:cNvSpPr>
          <p:nvPr/>
        </p:nvSpPr>
        <p:spPr bwMode="auto">
          <a:xfrm>
            <a:off x="0" y="-3231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8D29FDE1-0DC7-A86D-62D3-6A7E10EA8C7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3630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E2E2-3ECF-2CAB-93F6-534EE9EEA566}"/>
              </a:ext>
            </a:extLst>
          </p:cNvPr>
          <p:cNvSpPr>
            <a:spLocks noGrp="1"/>
          </p:cNvSpPr>
          <p:nvPr>
            <p:ph type="ctrTitle"/>
          </p:nvPr>
        </p:nvSpPr>
        <p:spPr>
          <a:xfrm rot="10800000" flipV="1">
            <a:off x="2122714" y="130629"/>
            <a:ext cx="6672943" cy="523649"/>
          </a:xfrm>
        </p:spPr>
        <p:txBody>
          <a:bodyPr>
            <a:noAutofit/>
          </a:bodyPr>
          <a:lstStyle/>
          <a:p>
            <a:r>
              <a:rPr lang="en-IN" sz="2800" b="1" i="1" u="sng" dirty="0" err="1">
                <a:solidFill>
                  <a:srgbClr val="FF0000"/>
                </a:solidFill>
                <a:latin typeface="Century Schoolbook" panose="02040604050505020304" pitchFamily="18" charset="0"/>
              </a:rPr>
              <a:t>Usecase</a:t>
            </a:r>
            <a:r>
              <a:rPr lang="en-IN" sz="2800" b="1" i="1" u="sng" dirty="0">
                <a:solidFill>
                  <a:srgbClr val="FF0000"/>
                </a:solidFill>
                <a:latin typeface="Century Schoolbook" panose="02040604050505020304" pitchFamily="18" charset="0"/>
              </a:rPr>
              <a:t> Diagram</a:t>
            </a:r>
          </a:p>
        </p:txBody>
      </p:sp>
      <p:sp>
        <p:nvSpPr>
          <p:cNvPr id="3" name="Subtitle 2">
            <a:extLst>
              <a:ext uri="{FF2B5EF4-FFF2-40B4-BE49-F238E27FC236}">
                <a16:creationId xmlns:a16="http://schemas.microsoft.com/office/drawing/2014/main" id="{A3DBD9A8-2E3E-E923-215B-A13E8119F229}"/>
              </a:ext>
            </a:extLst>
          </p:cNvPr>
          <p:cNvSpPr>
            <a:spLocks noGrp="1"/>
          </p:cNvSpPr>
          <p:nvPr>
            <p:ph type="subTitle" idx="1"/>
          </p:nvPr>
        </p:nvSpPr>
        <p:spPr>
          <a:xfrm rot="13904412" flipV="1">
            <a:off x="-6077000" y="4675907"/>
            <a:ext cx="862372" cy="72262"/>
          </a:xfrm>
        </p:spPr>
        <p:txBody>
          <a:bodyPr>
            <a:normAutofit fontScale="25000" lnSpcReduction="20000"/>
          </a:bodyPr>
          <a:lstStyle/>
          <a:p>
            <a:endParaRPr lang="en-IN" dirty="0"/>
          </a:p>
        </p:txBody>
      </p:sp>
      <p:pic>
        <p:nvPicPr>
          <p:cNvPr id="4" name="Picture 3">
            <a:extLst>
              <a:ext uri="{FF2B5EF4-FFF2-40B4-BE49-F238E27FC236}">
                <a16:creationId xmlns:a16="http://schemas.microsoft.com/office/drawing/2014/main" id="{37E1C640-FF0F-A340-E5C5-C21D125D9904}"/>
              </a:ext>
            </a:extLst>
          </p:cNvPr>
          <p:cNvPicPr>
            <a:picLocks noChangeAspect="1"/>
          </p:cNvPicPr>
          <p:nvPr/>
        </p:nvPicPr>
        <p:blipFill>
          <a:blip r:embed="rId2"/>
          <a:stretch>
            <a:fillRect/>
          </a:stretch>
        </p:blipFill>
        <p:spPr>
          <a:xfrm>
            <a:off x="-7065" y="653638"/>
            <a:ext cx="11914545" cy="5825350"/>
          </a:xfrm>
          <a:prstGeom prst="rect">
            <a:avLst/>
          </a:prstGeom>
        </p:spPr>
      </p:pic>
    </p:spTree>
    <p:extLst>
      <p:ext uri="{BB962C8B-B14F-4D97-AF65-F5344CB8AC3E}">
        <p14:creationId xmlns:p14="http://schemas.microsoft.com/office/powerpoint/2010/main" val="17960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1621</Words>
  <Application>Microsoft Office PowerPoint</Application>
  <PresentationFormat>Widescreen</PresentationFormat>
  <Paragraphs>167</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PROJECT SYNOPSIS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Usecase Diagram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joshi</dc:creator>
  <cp:lastModifiedBy>deepak joshi</cp:lastModifiedBy>
  <cp:revision>177</cp:revision>
  <dcterms:created xsi:type="dcterms:W3CDTF">2025-02-25T12:19:54Z</dcterms:created>
  <dcterms:modified xsi:type="dcterms:W3CDTF">2025-05-04T07:21:45Z</dcterms:modified>
</cp:coreProperties>
</file>