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4" r:id="rId4"/>
    <p:sldId id="265" r:id="rId5"/>
    <p:sldId id="262" r:id="rId6"/>
    <p:sldId id="263" r:id="rId7"/>
    <p:sldId id="274" r:id="rId8"/>
    <p:sldId id="266" r:id="rId9"/>
    <p:sldId id="267" r:id="rId10"/>
    <p:sldId id="273" r:id="rId11"/>
    <p:sldId id="268" r:id="rId12"/>
    <p:sldId id="272" r:id="rId13"/>
    <p:sldId id="271" r:id="rId14"/>
    <p:sldId id="269" r:id="rId15"/>
    <p:sldId id="257" r:id="rId16"/>
    <p:sldId id="260" r:id="rId17"/>
    <p:sldId id="258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RELEASE GUIDELINES &amp; WEBLOGIC SERVER BASICS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JMS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JMS modules</a:t>
            </a:r>
            <a:r>
              <a:rPr lang="en-IN" dirty="0" smtClean="0"/>
              <a:t> contains configuration resources (such as queues, topics, and connections factories) and are defined by XML documents that conform to the </a:t>
            </a:r>
            <a:r>
              <a:rPr lang="en-IN" b="1" dirty="0" err="1" smtClean="0"/>
              <a:t>weblogic</a:t>
            </a:r>
            <a:r>
              <a:rPr lang="en-IN" dirty="0" err="1" smtClean="0"/>
              <a:t>-</a:t>
            </a:r>
            <a:r>
              <a:rPr lang="en-IN" b="1" dirty="0" err="1" smtClean="0"/>
              <a:t>jms</a:t>
            </a:r>
            <a:r>
              <a:rPr lang="en-IN" dirty="0" smtClean="0"/>
              <a:t>. 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JMS-Modules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Point-to-Point Messaging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6705599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JMS server defines a set of destinations (</a:t>
            </a:r>
            <a:r>
              <a:rPr lang="en-IN" b="1" dirty="0" smtClean="0"/>
              <a:t>queues</a:t>
            </a:r>
            <a:r>
              <a:rPr lang="en-IN" dirty="0" smtClean="0"/>
              <a:t> or topics) and any associated persistent storage that reside on a </a:t>
            </a:r>
            <a:r>
              <a:rPr lang="en-IN" b="1" dirty="0" err="1" smtClean="0"/>
              <a:t>WebLogic</a:t>
            </a:r>
            <a:r>
              <a:rPr lang="en-IN" dirty="0" smtClean="0"/>
              <a:t> Server instance. A JMS server manages connections and handles all message requests for its destinations on behalf of clients. Client applications.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QUEUES &amp; QCF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64935"/>
            <a:ext cx="8229600" cy="31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1.Release  request</a:t>
            </a:r>
          </a:p>
          <a:p>
            <a:pPr>
              <a:buNone/>
            </a:pPr>
            <a:r>
              <a:rPr lang="en-US" dirty="0" smtClean="0"/>
              <a:t>Developers to raise release request on JIRA for QA approval for all the SIT releases with required </a:t>
            </a:r>
            <a:r>
              <a:rPr lang="en-US" dirty="0" err="1" smtClean="0"/>
              <a:t>artifacts,files</a:t>
            </a:r>
            <a:r>
              <a:rPr lang="en-US" dirty="0" smtClean="0"/>
              <a:t> and DIT evidence.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2.Issue / Change request Details : </a:t>
            </a:r>
          </a:p>
          <a:p>
            <a:r>
              <a:rPr lang="en-US" dirty="0" smtClean="0"/>
              <a:t>Issue Description </a:t>
            </a:r>
          </a:p>
          <a:p>
            <a:r>
              <a:rPr lang="en-US" dirty="0" smtClean="0"/>
              <a:t>RCA</a:t>
            </a:r>
          </a:p>
          <a:p>
            <a:r>
              <a:rPr lang="en-US" dirty="0" smtClean="0"/>
              <a:t>Action Taken</a:t>
            </a:r>
          </a:p>
          <a:p>
            <a:r>
              <a:rPr lang="en-US" dirty="0" smtClean="0"/>
              <a:t>Impact</a:t>
            </a:r>
          </a:p>
          <a:p>
            <a:r>
              <a:rPr lang="en-US" dirty="0" smtClean="0"/>
              <a:t>Scope of Testing</a:t>
            </a:r>
          </a:p>
          <a:p>
            <a:r>
              <a:rPr lang="en-US" dirty="0" smtClean="0"/>
              <a:t>Files Changed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Request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Deployment  steps / Instructions</a:t>
            </a:r>
          </a:p>
          <a:p>
            <a:pPr>
              <a:buNone/>
            </a:pPr>
            <a:r>
              <a:rPr lang="en-US" dirty="0" smtClean="0"/>
              <a:t>Post QA approval, RMD team will deploy the release in SIT and confirm on JIRA.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Request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5100" dirty="0" smtClean="0"/>
              <a:t>There are two types releases.</a:t>
            </a:r>
          </a:p>
          <a:p>
            <a:r>
              <a:rPr lang="en-US" sz="5100" dirty="0" smtClean="0"/>
              <a:t>Full Release</a:t>
            </a:r>
          </a:p>
          <a:p>
            <a:r>
              <a:rPr lang="en-US" sz="5100" dirty="0" smtClean="0"/>
              <a:t>Incremental Release / Hot Fix</a:t>
            </a:r>
          </a:p>
          <a:p>
            <a:pPr>
              <a:buNone/>
            </a:pPr>
            <a:r>
              <a:rPr lang="en-US" sz="5100" b="1" dirty="0" smtClean="0"/>
              <a:t>Full Release:</a:t>
            </a:r>
          </a:p>
          <a:p>
            <a:pPr>
              <a:buNone/>
            </a:pPr>
            <a:r>
              <a:rPr lang="en-US" sz="5100" dirty="0" smtClean="0"/>
              <a:t>Full EAR / JAR files will be provided for deployment.</a:t>
            </a:r>
          </a:p>
          <a:p>
            <a:pPr>
              <a:buNone/>
            </a:pPr>
            <a:r>
              <a:rPr lang="en-US" sz="5100" dirty="0" smtClean="0"/>
              <a:t>EAR,JAR,Properties ,DB scripts..etc will be uploaded in corresponding SIR folder and the same path will be mentioned in JIRA.</a:t>
            </a:r>
          </a:p>
          <a:p>
            <a:r>
              <a:rPr lang="en-US" sz="5100" dirty="0" smtClean="0"/>
              <a:t>Ex: </a:t>
            </a:r>
            <a:r>
              <a:rPr lang="en-US" sz="5100" b="1" dirty="0" smtClean="0"/>
              <a:t>IP :172.16.3.218</a:t>
            </a:r>
          </a:p>
          <a:p>
            <a:r>
              <a:rPr lang="en-US" sz="5100" b="1" dirty="0" smtClean="0"/>
              <a:t>USER NAME :VID15440</a:t>
            </a:r>
          </a:p>
          <a:p>
            <a:r>
              <a:rPr lang="en-US" sz="5100" b="1" dirty="0" smtClean="0"/>
              <a:t>Path : /usr1/GTB_HOME/PYMNTS_HOME/payments/FCU/</a:t>
            </a:r>
            <a:r>
              <a:rPr lang="en-US" sz="5100" b="1" dirty="0" err="1" smtClean="0"/>
              <a:t>NACHFiles</a:t>
            </a:r>
            <a:r>
              <a:rPr lang="en-US" sz="5100" b="1" dirty="0" smtClean="0"/>
              <a:t>/IDFC_PHASE2_RELEASE/IDFC_SITPHASE2_RELEASE_H71/</a:t>
            </a:r>
            <a:endParaRPr lang="en-US" sz="5100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Request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Incremental Release / Hot Fix:</a:t>
            </a:r>
          </a:p>
          <a:p>
            <a:pPr>
              <a:buNone/>
            </a:pPr>
            <a:r>
              <a:rPr lang="en-US" dirty="0" smtClean="0"/>
              <a:t>  Particular changed class / </a:t>
            </a:r>
            <a:r>
              <a:rPr lang="en-US" dirty="0" err="1" smtClean="0"/>
              <a:t>jsp</a:t>
            </a:r>
            <a:r>
              <a:rPr lang="en-US" dirty="0" smtClean="0"/>
              <a:t> / property files / DB scripts will be provided for deployment.(To be attached in JIRA).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Weblogic</a:t>
            </a:r>
            <a:r>
              <a:rPr lang="en-IN" dirty="0" smtClean="0"/>
              <a:t> Application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WebLogic</a:t>
            </a:r>
            <a:r>
              <a:rPr lang="en-IN" b="1" dirty="0" smtClean="0"/>
              <a:t> Server</a:t>
            </a:r>
            <a:r>
              <a:rPr lang="en-IN" dirty="0" smtClean="0"/>
              <a:t> is an application </a:t>
            </a:r>
            <a:r>
              <a:rPr lang="en-IN" b="1" dirty="0" smtClean="0"/>
              <a:t>server</a:t>
            </a:r>
            <a:r>
              <a:rPr lang="en-IN" dirty="0" smtClean="0"/>
              <a:t>: a platform for developing and deploying multitier distributed enterprise applications. </a:t>
            </a:r>
            <a:r>
              <a:rPr lang="en-IN" b="1" dirty="0" err="1" smtClean="0"/>
              <a:t>WebLogic</a:t>
            </a:r>
            <a:r>
              <a:rPr lang="en-IN" b="1" dirty="0" smtClean="0"/>
              <a:t> Server</a:t>
            </a:r>
            <a:r>
              <a:rPr lang="en-IN" dirty="0" smtClean="0"/>
              <a:t> centralizes application services such as Web </a:t>
            </a:r>
            <a:r>
              <a:rPr lang="en-IN" b="1" dirty="0" smtClean="0"/>
              <a:t>server</a:t>
            </a:r>
            <a:r>
              <a:rPr lang="en-IN" dirty="0" smtClean="0"/>
              <a:t> functionality, business components, and access to backend enterprise systems.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Weblogic</a:t>
            </a:r>
            <a:r>
              <a:rPr lang="en-IN" dirty="0" smtClean="0"/>
              <a:t>-Architecture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086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Example-</a:t>
            </a:r>
            <a:r>
              <a:rPr lang="en-IN" dirty="0" err="1" smtClean="0"/>
              <a:t>Weblogic</a:t>
            </a:r>
            <a:r>
              <a:rPr lang="en-IN" dirty="0" smtClean="0"/>
              <a:t> domain-BOB-SIT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68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Weblogic</a:t>
            </a:r>
            <a:r>
              <a:rPr lang="en-IN" dirty="0" smtClean="0"/>
              <a:t> domain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6629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524000"/>
            <a:ext cx="53340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Message Service (JMS)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Java Message Service (JMS) is a standard API for accessing enterprise messaging systems. Specifically, JMS:</a:t>
            </a:r>
          </a:p>
          <a:p>
            <a:r>
              <a:rPr lang="en-IN" dirty="0" smtClean="0"/>
              <a:t>Enables Java applications sharing a messaging system to exchange messages</a:t>
            </a:r>
          </a:p>
          <a:p>
            <a:r>
              <a:rPr lang="en-IN" dirty="0" smtClean="0"/>
              <a:t>Simplifies application development by providing a standard interface for creating, sending, and receiving messages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JMS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In the  </a:t>
            </a:r>
            <a:r>
              <a:rPr lang="en-IN" sz="2400" dirty="0" err="1" smtClean="0"/>
              <a:t>Weblogic</a:t>
            </a:r>
            <a:r>
              <a:rPr lang="en-IN" sz="2400" dirty="0" smtClean="0"/>
              <a:t> Administration Console, expand Services &gt; Messaging and select </a:t>
            </a:r>
            <a:r>
              <a:rPr lang="en-IN" sz="2400" b="1" dirty="0" smtClean="0"/>
              <a:t>JMS</a:t>
            </a:r>
            <a:r>
              <a:rPr lang="en-IN" sz="2400" dirty="0" smtClean="0"/>
              <a:t> Modules</a:t>
            </a:r>
            <a:endParaRPr lang="en-IN" sz="2400" b="1" dirty="0" smtClean="0"/>
          </a:p>
          <a:p>
            <a:r>
              <a:rPr lang="en-IN" sz="2400" b="1" dirty="0" smtClean="0"/>
              <a:t>JMS server</a:t>
            </a:r>
            <a:r>
              <a:rPr lang="en-IN" sz="2400" dirty="0" smtClean="0"/>
              <a:t> defines a set of destinations such as queues, topics, and connection factories.</a:t>
            </a:r>
          </a:p>
          <a:p>
            <a:r>
              <a:rPr lang="en-IN" sz="2400" dirty="0" smtClean="0"/>
              <a:t>Manages connections and handles all message requests for its destinations</a:t>
            </a:r>
          </a:p>
          <a:p>
            <a:r>
              <a:rPr lang="en-IN" sz="2400" dirty="0" smtClean="0"/>
              <a:t>Act as management containers for the queues and topics in </a:t>
            </a:r>
            <a:r>
              <a:rPr lang="en-IN" sz="2400" b="1" dirty="0" smtClean="0"/>
              <a:t>JMS</a:t>
            </a:r>
            <a:r>
              <a:rPr lang="en-IN" sz="2400" dirty="0" smtClean="0"/>
              <a:t> modules that are targeted to them.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JMS-Servers-BOB-SIT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344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281</Words>
  <Application>Microsoft Office PowerPoint</Application>
  <PresentationFormat>On-screen Show 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RELEASE GUIDELINES &amp; WEBLOGIC SERVER BASICS</vt:lpstr>
      <vt:lpstr>Weblogic Application Server</vt:lpstr>
      <vt:lpstr>Weblogic-Architecture</vt:lpstr>
      <vt:lpstr>Example-Weblogic domain-BOB-SIT</vt:lpstr>
      <vt:lpstr>Weblogic domain</vt:lpstr>
      <vt:lpstr>configuration</vt:lpstr>
      <vt:lpstr>Java Message Service (JMS)</vt:lpstr>
      <vt:lpstr>JMS Server</vt:lpstr>
      <vt:lpstr>JMS-Servers-BOB-SIT</vt:lpstr>
      <vt:lpstr>JMS Module</vt:lpstr>
      <vt:lpstr>JMS-Modules</vt:lpstr>
      <vt:lpstr>Point-to-Point Messaging </vt:lpstr>
      <vt:lpstr>QUEUE </vt:lpstr>
      <vt:lpstr>QUEUES &amp; QCF</vt:lpstr>
      <vt:lpstr>Release Request</vt:lpstr>
      <vt:lpstr>Release Request contd..</vt:lpstr>
      <vt:lpstr>Release Request contd..</vt:lpstr>
      <vt:lpstr>Release Request contd..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  PROCESS</dc:title>
  <dc:creator>Surya Subbiah</dc:creator>
  <cp:lastModifiedBy>surya.subbiah</cp:lastModifiedBy>
  <cp:revision>93</cp:revision>
  <dcterms:created xsi:type="dcterms:W3CDTF">2006-08-16T00:00:00Z</dcterms:created>
  <dcterms:modified xsi:type="dcterms:W3CDTF">2021-06-24T07:50:36Z</dcterms:modified>
</cp:coreProperties>
</file>