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ora"/>
      <p:regular r:id="rId15"/>
    </p:embeddedFont>
    <p:embeddedFont>
      <p:font typeface="Lora"/>
      <p:regular r:id="rId16"/>
    </p:embeddedFont>
    <p:embeddedFont>
      <p:font typeface="Lora"/>
      <p:regular r:id="rId17"/>
    </p:embeddedFont>
    <p:embeddedFont>
      <p:font typeface="Lor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634609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Interactive Dashboard Design for Business Stakeholders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105632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Power BI and Tableau to transform sales and financial data. This dashboard empowers informed decision-making with actionable insights.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52390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Designed for [Company Name], Date: [Date]</a:t>
            </a:r>
            <a:endParaRPr lang="en-US" sz="1850" dirty="0"/>
          </a:p>
        </p:txBody>
      </p:sp>
      <p:sp>
        <p:nvSpPr>
          <p:cNvPr id="6" name="Shape 3"/>
          <p:cNvSpPr/>
          <p:nvPr/>
        </p:nvSpPr>
        <p:spPr>
          <a:xfrm>
            <a:off x="837724" y="6193988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4" y="6201608"/>
            <a:ext cx="367665" cy="36766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40287" y="6176129"/>
            <a:ext cx="1632704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Santhosh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50994" y="679728"/>
            <a:ext cx="7647861" cy="474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00"/>
              </a:lnSpc>
              <a:buNone/>
            </a:pPr>
            <a:r>
              <a:rPr lang="en-US" sz="29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Defining Key Performance Indicators (KPIs)</a:t>
            </a:r>
            <a:endParaRPr lang="en-US" sz="2950" dirty="0"/>
          </a:p>
        </p:txBody>
      </p:sp>
      <p:sp>
        <p:nvSpPr>
          <p:cNvPr id="4" name="Shape 1"/>
          <p:cNvSpPr/>
          <p:nvPr/>
        </p:nvSpPr>
        <p:spPr>
          <a:xfrm>
            <a:off x="6050994" y="1396127"/>
            <a:ext cx="8014811" cy="1228963"/>
          </a:xfrm>
          <a:prstGeom prst="roundRect">
            <a:avLst>
              <a:gd name="adj" fmla="val 1969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6212205" y="1557338"/>
            <a:ext cx="1897856" cy="237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Sales Performance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6212205" y="1891189"/>
            <a:ext cx="7692390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Total Sales Revenue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6212205" y="2205752"/>
            <a:ext cx="7692390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Sales Growth Rate (MoM, YoY)</a:t>
            </a:r>
            <a:endParaRPr lang="en-US" sz="1250" dirty="0"/>
          </a:p>
        </p:txBody>
      </p:sp>
      <p:sp>
        <p:nvSpPr>
          <p:cNvPr id="8" name="Shape 5"/>
          <p:cNvSpPr/>
          <p:nvPr/>
        </p:nvSpPr>
        <p:spPr>
          <a:xfrm>
            <a:off x="6050994" y="2786301"/>
            <a:ext cx="8014811" cy="1543526"/>
          </a:xfrm>
          <a:prstGeom prst="roundRect">
            <a:avLst>
              <a:gd name="adj" fmla="val 1568"/>
            </a:avLst>
          </a:prstGeom>
          <a:solidFill>
            <a:srgbClr val="F3E7D4"/>
          </a:solidFill>
          <a:ln/>
        </p:spPr>
      </p:sp>
      <p:sp>
        <p:nvSpPr>
          <p:cNvPr id="9" name="Text 6"/>
          <p:cNvSpPr/>
          <p:nvPr/>
        </p:nvSpPr>
        <p:spPr>
          <a:xfrm>
            <a:off x="6212205" y="2947511"/>
            <a:ext cx="1897856" cy="237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Profitability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6212205" y="3281363"/>
            <a:ext cx="7692390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Gross Profit Margin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6212205" y="3595926"/>
            <a:ext cx="7692390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Net Profit Margin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6212205" y="3910489"/>
            <a:ext cx="7692390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Operating Profit</a:t>
            </a:r>
            <a:endParaRPr lang="en-US" sz="1250" dirty="0"/>
          </a:p>
        </p:txBody>
      </p:sp>
      <p:sp>
        <p:nvSpPr>
          <p:cNvPr id="13" name="Shape 10"/>
          <p:cNvSpPr/>
          <p:nvPr/>
        </p:nvSpPr>
        <p:spPr>
          <a:xfrm>
            <a:off x="6050994" y="4491038"/>
            <a:ext cx="8014811" cy="1228963"/>
          </a:xfrm>
          <a:prstGeom prst="roundRect">
            <a:avLst>
              <a:gd name="adj" fmla="val 1969"/>
            </a:avLst>
          </a:prstGeom>
          <a:solidFill>
            <a:srgbClr val="F3E7D4"/>
          </a:solidFill>
          <a:ln/>
        </p:spPr>
      </p:sp>
      <p:sp>
        <p:nvSpPr>
          <p:cNvPr id="14" name="Text 11"/>
          <p:cNvSpPr/>
          <p:nvPr/>
        </p:nvSpPr>
        <p:spPr>
          <a:xfrm>
            <a:off x="6212205" y="4652248"/>
            <a:ext cx="1897856" cy="237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Analytics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6212205" y="4986099"/>
            <a:ext cx="7692390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 Acquisition Cost (CAC)</a:t>
            </a:r>
            <a:endParaRPr lang="en-US" sz="1250" dirty="0"/>
          </a:p>
        </p:txBody>
      </p:sp>
      <p:sp>
        <p:nvSpPr>
          <p:cNvPr id="16" name="Text 13"/>
          <p:cNvSpPr/>
          <p:nvPr/>
        </p:nvSpPr>
        <p:spPr>
          <a:xfrm>
            <a:off x="6212205" y="5300663"/>
            <a:ext cx="7692390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 Lifetime Value (CLTV)</a:t>
            </a:r>
            <a:endParaRPr lang="en-US" sz="1250" dirty="0"/>
          </a:p>
        </p:txBody>
      </p:sp>
      <p:sp>
        <p:nvSpPr>
          <p:cNvPr id="17" name="Shape 14"/>
          <p:cNvSpPr/>
          <p:nvPr/>
        </p:nvSpPr>
        <p:spPr>
          <a:xfrm>
            <a:off x="6050994" y="5881211"/>
            <a:ext cx="8014811" cy="1228963"/>
          </a:xfrm>
          <a:prstGeom prst="roundRect">
            <a:avLst>
              <a:gd name="adj" fmla="val 1969"/>
            </a:avLst>
          </a:prstGeom>
          <a:solidFill>
            <a:srgbClr val="F3E7D4"/>
          </a:solidFill>
          <a:ln/>
        </p:spPr>
      </p:sp>
      <p:sp>
        <p:nvSpPr>
          <p:cNvPr id="18" name="Text 15"/>
          <p:cNvSpPr/>
          <p:nvPr/>
        </p:nvSpPr>
        <p:spPr>
          <a:xfrm>
            <a:off x="6212205" y="6042422"/>
            <a:ext cx="2043946" cy="237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Operational Efficiency</a:t>
            </a:r>
            <a:endParaRPr lang="en-US" sz="1450" dirty="0"/>
          </a:p>
        </p:txBody>
      </p:sp>
      <p:sp>
        <p:nvSpPr>
          <p:cNvPr id="19" name="Text 16"/>
          <p:cNvSpPr/>
          <p:nvPr/>
        </p:nvSpPr>
        <p:spPr>
          <a:xfrm>
            <a:off x="6212205" y="6376273"/>
            <a:ext cx="7692390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Inventory Turnover Ratio</a:t>
            </a:r>
            <a:endParaRPr lang="en-US" sz="1250" dirty="0"/>
          </a:p>
        </p:txBody>
      </p:sp>
      <p:sp>
        <p:nvSpPr>
          <p:cNvPr id="20" name="Text 17"/>
          <p:cNvSpPr/>
          <p:nvPr/>
        </p:nvSpPr>
        <p:spPr>
          <a:xfrm>
            <a:off x="6212205" y="6690836"/>
            <a:ext cx="7692390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Order Fulfillment Time</a:t>
            </a:r>
            <a:endParaRPr lang="en-US" sz="1250" dirty="0"/>
          </a:p>
        </p:txBody>
      </p:sp>
      <p:sp>
        <p:nvSpPr>
          <p:cNvPr id="21" name="Text 18"/>
          <p:cNvSpPr/>
          <p:nvPr/>
        </p:nvSpPr>
        <p:spPr>
          <a:xfrm>
            <a:off x="6050994" y="7291626"/>
            <a:ext cx="8014811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 data from Kaggle's "Sales Financial" dataset.</a:t>
            </a:r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22420"/>
            <a:ext cx="1113043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Dashboard Interactivity: Slicers and Filters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45461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615559" y="5454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Slicers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5950148"/>
            <a:ext cx="338089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 by Region, Product Category, Customer Segment dynamically.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5773" y="545461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6013609" y="5454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Date Filters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13609" y="5950148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data by Year, Quarter, Month, or Week for trend insights.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33823" y="545461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10411658" y="5454610"/>
            <a:ext cx="295536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Interactive Drill-Down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1658" y="5950148"/>
            <a:ext cx="338089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Click charts to explore detailed data views with multi-select support.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2487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Time-Series Analysis: Uncovering Trends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24" y="2691884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9312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Sales Trend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879913" y="3426738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Monthly sales performance tracked over the last 3 years.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24" y="4128135"/>
            <a:ext cx="1196816" cy="1436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43674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Seasonality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879913" y="4862989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peak and low seasons using moving averages.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5564386"/>
            <a:ext cx="1196816" cy="174021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79913" y="580370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Forecasting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879913" y="6299240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 future sales with models like exponential smoothing and ARIMA.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1007221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Cards for Totals and Summary Metrics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Total Revenue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$XX.XX Million (YoY Growth: XX%)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78809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Gross Profit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4379357"/>
            <a:ext cx="280082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$YY.YY Million (Margin: XX%)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378809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Count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4379357"/>
            <a:ext cx="280082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XX,XXX (CLTV: $ZZZ)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3788093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 Alerts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4379357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Color-coded metrics highlight performance and risks.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4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1769" y="645676"/>
            <a:ext cx="7500461" cy="1381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Navigation and User Experience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821769" y="2643068"/>
            <a:ext cx="528280" cy="528280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584841" y="2643068"/>
            <a:ext cx="2762488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Intuitive Layout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584841" y="3129201"/>
            <a:ext cx="6737390" cy="375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Top-down flow from summary metrics to detailed visuals.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821769" y="4003715"/>
            <a:ext cx="528280" cy="528280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1584841" y="4003715"/>
            <a:ext cx="2931319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Clear Navigation Menu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584841" y="4489847"/>
            <a:ext cx="6737390" cy="375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Tabs or buttons enable easy switching between dashboard views.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821769" y="5364361"/>
            <a:ext cx="528280" cy="528280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1584841" y="5364361"/>
            <a:ext cx="2762488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Tooltips and Labels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584841" y="5850493"/>
            <a:ext cx="6737390" cy="375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Additional context explains metrics for better user understanding.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821769" y="6725007"/>
            <a:ext cx="528280" cy="528280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4" name="Text 11"/>
          <p:cNvSpPr/>
          <p:nvPr/>
        </p:nvSpPr>
        <p:spPr>
          <a:xfrm>
            <a:off x="1584841" y="6725007"/>
            <a:ext cx="2762488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Accessibility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584841" y="7211139"/>
            <a:ext cx="6737390" cy="375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 adheres to WCAG for inclusive usability.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3279" y="586978"/>
            <a:ext cx="7650242" cy="12553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Consistent Color Theme and Design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233279" y="2162413"/>
            <a:ext cx="7650242" cy="121003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6446639" y="2375773"/>
            <a:ext cx="2510790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Branding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446639" y="2817614"/>
            <a:ext cx="7223522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Align colors, fonts, and logos with corporate identity.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33279" y="3585805"/>
            <a:ext cx="7650242" cy="121003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6446639" y="3799165"/>
            <a:ext cx="2510790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 Hierarchy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446639" y="4241006"/>
            <a:ext cx="7223522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size, color, and spacing to emphasize key data.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3279" y="5009198"/>
            <a:ext cx="7650242" cy="121003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6446639" y="5222558"/>
            <a:ext cx="2510790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Minimalist Approach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446639" y="5664398"/>
            <a:ext cx="7223522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 on essentials to avoid clutter and distractions.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33279" y="6432590"/>
            <a:ext cx="7650242" cy="121003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</p:sp>
      <p:sp>
        <p:nvSpPr>
          <p:cNvPr id="14" name="Text 11"/>
          <p:cNvSpPr/>
          <p:nvPr/>
        </p:nvSpPr>
        <p:spPr>
          <a:xfrm>
            <a:off x="6446639" y="6645950"/>
            <a:ext cx="2510790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Theme Options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6446639" y="7087791"/>
            <a:ext cx="7223522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 users to select preferred color schemes.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3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2838" y="630793"/>
            <a:ext cx="7538323" cy="1349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Conclusion: Empowering Data-Driven Decisions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802838" y="2324100"/>
            <a:ext cx="172045" cy="842010"/>
          </a:xfrm>
          <a:prstGeom prst="roundRect">
            <a:avLst>
              <a:gd name="adj" fmla="val 20000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318974" y="2324100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Engage Stakeholders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318974" y="2799040"/>
            <a:ext cx="7022187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dashboard users gain real-time insights.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1146929" y="3395424"/>
            <a:ext cx="172045" cy="842010"/>
          </a:xfrm>
          <a:prstGeom prst="roundRect">
            <a:avLst>
              <a:gd name="adj" fmla="val 20000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1663065" y="3395424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Visualize KPIs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663065" y="3870365"/>
            <a:ext cx="6678097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performance with clear, actionable metrics.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1491020" y="4466749"/>
            <a:ext cx="172045" cy="842010"/>
          </a:xfrm>
          <a:prstGeom prst="roundRect">
            <a:avLst>
              <a:gd name="adj" fmla="val 20000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2007156" y="4466749"/>
            <a:ext cx="2815114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Identify Opportunities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2007156" y="4941689"/>
            <a:ext cx="6334006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trends and forecast for strategic growth.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1835110" y="5538073"/>
            <a:ext cx="172045" cy="842010"/>
          </a:xfrm>
          <a:prstGeom prst="roundRect">
            <a:avLst>
              <a:gd name="adj" fmla="val 20000"/>
            </a:avLst>
          </a:prstGeom>
          <a:solidFill>
            <a:srgbClr val="F3E7D4"/>
          </a:solidFill>
          <a:ln/>
        </p:spPr>
      </p:sp>
      <p:sp>
        <p:nvSpPr>
          <p:cNvPr id="14" name="Text 11"/>
          <p:cNvSpPr/>
          <p:nvPr/>
        </p:nvSpPr>
        <p:spPr>
          <a:xfrm>
            <a:off x="2351246" y="5538073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Drive Strategies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2351246" y="6013013"/>
            <a:ext cx="5989915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fuels informed business decisions and action.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802838" y="6867406"/>
            <a:ext cx="7538323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Deliverables include the interactive dashboard and a summarized PPT after review.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2025-04-25T14:36:04Z</dcterms:created>
  <dcterms:modified xsi:type="dcterms:W3CDTF">2025-04-25T14:36:04Z</dcterms:modified>
</cp:coreProperties>
</file>