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 </a:t>
            </a:r>
            <a:r>
              <a:rPr lang="en-US" sz="2800" b="1" dirty="0" err="1">
                <a:latin typeface="Arial Rounded MT Bold" panose="020F0704030504030204" pitchFamily="34" charset="0"/>
              </a:rPr>
              <a:t>surya</a:t>
            </a:r>
            <a:r>
              <a:rPr lang="en-US" sz="2800" b="1" dirty="0">
                <a:latin typeface="Arial Rounded MT Bold" panose="020F0704030504030204" pitchFamily="34" charset="0"/>
              </a:rPr>
              <a:t> Prakash . </a:t>
            </a:r>
            <a:r>
              <a:rPr lang="en-US" sz="2800" b="1">
                <a:latin typeface="Arial Rounded MT Bold" panose="020F0704030504030204" pitchFamily="34" charset="0"/>
              </a:rPr>
              <a:t>g</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AI&amp;DS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6">
            <a:extLst>
              <a:ext uri="{FF2B5EF4-FFF2-40B4-BE49-F238E27FC236}">
                <a16:creationId xmlns:a16="http://schemas.microsoft.com/office/drawing/2014/main" id="{0DEF4A36-0A22-213E-092B-B89B4ECB637F}"/>
              </a:ext>
            </a:extLst>
          </p:cNvPr>
          <p:cNvPicPr>
            <a:picLocks noGrp="1" noChangeAspect="1"/>
          </p:cNvPicPr>
          <p:nvPr>
            <p:ph sz="half" idx="1"/>
          </p:nvPr>
        </p:nvPicPr>
        <p:blipFill>
          <a:blip r:embed="rId2"/>
          <a:stretch>
            <a:fillRect/>
          </a:stretch>
        </p:blipFill>
        <p:spPr>
          <a:xfrm>
            <a:off x="819429" y="1768843"/>
            <a:ext cx="5276571" cy="4230157"/>
          </a:xfrm>
        </p:spPr>
      </p:pic>
      <p:pic>
        <p:nvPicPr>
          <p:cNvPr id="12" name="Picture 11">
            <a:extLst>
              <a:ext uri="{FF2B5EF4-FFF2-40B4-BE49-F238E27FC236}">
                <a16:creationId xmlns:a16="http://schemas.microsoft.com/office/drawing/2014/main" id="{1707145D-E07D-0BBF-E849-620C56CCC205}"/>
              </a:ext>
            </a:extLst>
          </p:cNvPr>
          <p:cNvPicPr>
            <a:picLocks noChangeAspect="1"/>
          </p:cNvPicPr>
          <p:nvPr/>
        </p:nvPicPr>
        <p:blipFill>
          <a:blip r:embed="rId3"/>
          <a:stretch>
            <a:fillRect/>
          </a:stretch>
        </p:blipFill>
        <p:spPr>
          <a:xfrm>
            <a:off x="6570874" y="1794612"/>
            <a:ext cx="5276571" cy="4178620"/>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56</TotalTime>
  <Words>719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Karthikeyan G</cp:lastModifiedBy>
  <cp:revision>9</cp:revision>
  <dcterms:created xsi:type="dcterms:W3CDTF">2024-04-03T00:18:32Z</dcterms:created>
  <dcterms:modified xsi:type="dcterms:W3CDTF">2024-04-06T16:03:42Z</dcterms:modified>
</cp:coreProperties>
</file>