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8" r:id="rId4"/>
    <p:sldId id="262" r:id="rId5"/>
    <p:sldId id="257" r:id="rId6"/>
    <p:sldId id="268" r:id="rId7"/>
    <p:sldId id="261" r:id="rId8"/>
    <p:sldId id="264" r:id="rId9"/>
    <p:sldId id="263" r:id="rId10"/>
    <p:sldId id="260" r:id="rId11"/>
    <p:sldId id="259" r:id="rId12"/>
    <p:sldId id="270" r:id="rId13"/>
    <p:sldId id="272" r:id="rId14"/>
    <p:sldId id="273" r:id="rId15"/>
    <p:sldId id="274" r:id="rId16"/>
    <p:sldId id="275" r:id="rId17"/>
    <p:sldId id="276" r:id="rId18"/>
    <p:sldId id="277" r:id="rId19"/>
    <p:sldId id="267" r:id="rId20"/>
    <p:sldId id="271"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F2F61-423A-49D4-844D-D28C2EC79332}" v="17" dt="2023-04-17T00:55:29.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CA68CB-332E-438C-B901-79CEA5E16A11}" type="doc">
      <dgm:prSet loTypeId="urn:microsoft.com/office/officeart/2005/8/layout/process5" loCatId="process" qsTypeId="urn:microsoft.com/office/officeart/2005/8/quickstyle/simple4" qsCatId="simple" csTypeId="urn:microsoft.com/office/officeart/2005/8/colors/colorful5" csCatId="colorful"/>
      <dgm:spPr/>
      <dgm:t>
        <a:bodyPr/>
        <a:lstStyle/>
        <a:p>
          <a:endParaRPr lang="en-US"/>
        </a:p>
      </dgm:t>
    </dgm:pt>
    <dgm:pt modelId="{02FD8EB1-2DFA-4D76-B4E3-60C8C90F3D8C}">
      <dgm:prSet/>
      <dgm:spPr/>
      <dgm:t>
        <a:bodyPr/>
        <a:lstStyle/>
        <a:p>
          <a:r>
            <a:rPr lang="en-US"/>
            <a:t>Train the model :  During preparing the loads of model are refreshed to limit the misfortune the capability.</a:t>
          </a:r>
        </a:p>
      </dgm:t>
    </dgm:pt>
    <dgm:pt modelId="{075739B9-09D0-4046-A688-C784F9E528D5}" type="parTrans" cxnId="{9531FB7C-71FB-49D9-9406-36D0EA134C4A}">
      <dgm:prSet/>
      <dgm:spPr/>
      <dgm:t>
        <a:bodyPr/>
        <a:lstStyle/>
        <a:p>
          <a:endParaRPr lang="en-US"/>
        </a:p>
      </dgm:t>
    </dgm:pt>
    <dgm:pt modelId="{19631CE6-3ACB-47A4-A8DA-EE685674B7D7}" type="sibTrans" cxnId="{9531FB7C-71FB-49D9-9406-36D0EA134C4A}">
      <dgm:prSet/>
      <dgm:spPr/>
      <dgm:t>
        <a:bodyPr/>
        <a:lstStyle/>
        <a:p>
          <a:endParaRPr lang="en-US"/>
        </a:p>
      </dgm:t>
    </dgm:pt>
    <dgm:pt modelId="{8C66CD12-8C93-4E37-A586-16002D337A50}">
      <dgm:prSet/>
      <dgm:spPr/>
      <dgm:t>
        <a:bodyPr/>
        <a:lstStyle/>
        <a:p>
          <a:r>
            <a:rPr lang="en-US" dirty="0"/>
            <a:t>Assess the model : During preparing, the loads of the model are refreshed to limit the misfortune capability.</a:t>
          </a:r>
        </a:p>
      </dgm:t>
    </dgm:pt>
    <dgm:pt modelId="{EB1CE1AC-163E-4F51-B361-746B07454BBD}" type="parTrans" cxnId="{E9DC424D-A285-4B10-9FAB-3BF8AB5F94C3}">
      <dgm:prSet/>
      <dgm:spPr/>
      <dgm:t>
        <a:bodyPr/>
        <a:lstStyle/>
        <a:p>
          <a:endParaRPr lang="en-US"/>
        </a:p>
      </dgm:t>
    </dgm:pt>
    <dgm:pt modelId="{6E288F8C-F4B3-428D-A70A-61A5695F193D}" type="sibTrans" cxnId="{E9DC424D-A285-4B10-9FAB-3BF8AB5F94C3}">
      <dgm:prSet/>
      <dgm:spPr/>
      <dgm:t>
        <a:bodyPr/>
        <a:lstStyle/>
        <a:p>
          <a:endParaRPr lang="en-US"/>
        </a:p>
      </dgm:t>
    </dgm:pt>
    <dgm:pt modelId="{B065B1BA-59A3-40A2-95F2-FBDD4E7A3084}">
      <dgm:prSet/>
      <dgm:spPr/>
      <dgm:t>
        <a:bodyPr/>
        <a:lstStyle/>
        <a:p>
          <a:r>
            <a:rPr lang="en-US"/>
            <a:t>Test the Model :  At last, the model can be tried on the testing set to assess its exhibition on new, concealed information.</a:t>
          </a:r>
        </a:p>
      </dgm:t>
    </dgm:pt>
    <dgm:pt modelId="{832D3A03-C0BF-4A34-B4C4-23D5AE5EF226}" type="parTrans" cxnId="{BA861F19-03C0-4E6B-99B7-ECA60C8C1672}">
      <dgm:prSet/>
      <dgm:spPr/>
      <dgm:t>
        <a:bodyPr/>
        <a:lstStyle/>
        <a:p>
          <a:endParaRPr lang="en-US"/>
        </a:p>
      </dgm:t>
    </dgm:pt>
    <dgm:pt modelId="{D3B95FD7-718F-4E24-8DB0-4A1B1F686F9B}" type="sibTrans" cxnId="{BA861F19-03C0-4E6B-99B7-ECA60C8C1672}">
      <dgm:prSet/>
      <dgm:spPr/>
      <dgm:t>
        <a:bodyPr/>
        <a:lstStyle/>
        <a:p>
          <a:endParaRPr lang="en-US"/>
        </a:p>
      </dgm:t>
    </dgm:pt>
    <dgm:pt modelId="{81B910FE-D184-49D6-BF7F-E5537708DE7E}">
      <dgm:prSet/>
      <dgm:spPr/>
      <dgm:t>
        <a:bodyPr/>
        <a:lstStyle/>
        <a:p>
          <a:r>
            <a:rPr lang="en-US"/>
            <a:t>An illustration of a CNN model design for jewelry identification could be:</a:t>
          </a:r>
        </a:p>
      </dgm:t>
    </dgm:pt>
    <dgm:pt modelId="{6FCCFF25-5156-4D26-BE92-0E0ADC95FA66}" type="parTrans" cxnId="{8AAEDF6A-8310-4C95-B458-74D0D046826D}">
      <dgm:prSet/>
      <dgm:spPr/>
      <dgm:t>
        <a:bodyPr/>
        <a:lstStyle/>
        <a:p>
          <a:endParaRPr lang="en-US"/>
        </a:p>
      </dgm:t>
    </dgm:pt>
    <dgm:pt modelId="{A93737C2-4347-4259-848D-DDBE958586E2}" type="sibTrans" cxnId="{8AAEDF6A-8310-4C95-B458-74D0D046826D}">
      <dgm:prSet/>
      <dgm:spPr/>
      <dgm:t>
        <a:bodyPr/>
        <a:lstStyle/>
        <a:p>
          <a:endParaRPr lang="en-US"/>
        </a:p>
      </dgm:t>
    </dgm:pt>
    <dgm:pt modelId="{FDD0B864-B4C6-4968-8E03-F21A9E2C34B3}">
      <dgm:prSet/>
      <dgm:spPr/>
      <dgm:t>
        <a:bodyPr/>
        <a:lstStyle/>
        <a:p>
          <a:r>
            <a:rPr lang="en-US"/>
            <a:t>Input layer - &gt; Convolutional layer - &gt; Pooling layer - &gt; Convolutional layer - &gt; Pooling layer -&gt;                                  Convolutional layer - &gt; Pooling layer - &gt; Level layer - &gt; Fully Connected layer - &gt; Output layer.</a:t>
          </a:r>
        </a:p>
      </dgm:t>
    </dgm:pt>
    <dgm:pt modelId="{0CA4F231-5FAC-48C0-9B1A-C7561ACF701C}" type="parTrans" cxnId="{BBE54EB2-F4CF-4D4A-A855-84A68A680EF3}">
      <dgm:prSet/>
      <dgm:spPr/>
      <dgm:t>
        <a:bodyPr/>
        <a:lstStyle/>
        <a:p>
          <a:endParaRPr lang="en-US"/>
        </a:p>
      </dgm:t>
    </dgm:pt>
    <dgm:pt modelId="{C43052AD-E440-4420-9A86-73352B048085}" type="sibTrans" cxnId="{BBE54EB2-F4CF-4D4A-A855-84A68A680EF3}">
      <dgm:prSet/>
      <dgm:spPr/>
      <dgm:t>
        <a:bodyPr/>
        <a:lstStyle/>
        <a:p>
          <a:endParaRPr lang="en-US"/>
        </a:p>
      </dgm:t>
    </dgm:pt>
    <dgm:pt modelId="{DB824512-AC01-4747-BFF1-190E4D4C9FD1}" type="pres">
      <dgm:prSet presAssocID="{5FCA68CB-332E-438C-B901-79CEA5E16A11}" presName="diagram" presStyleCnt="0">
        <dgm:presLayoutVars>
          <dgm:dir/>
          <dgm:resizeHandles val="exact"/>
        </dgm:presLayoutVars>
      </dgm:prSet>
      <dgm:spPr/>
    </dgm:pt>
    <dgm:pt modelId="{FA0B99A0-5359-4AE3-BACB-4CD6E1AB4816}" type="pres">
      <dgm:prSet presAssocID="{02FD8EB1-2DFA-4D76-B4E3-60C8C90F3D8C}" presName="node" presStyleLbl="node1" presStyleIdx="0" presStyleCnt="5">
        <dgm:presLayoutVars>
          <dgm:bulletEnabled val="1"/>
        </dgm:presLayoutVars>
      </dgm:prSet>
      <dgm:spPr/>
    </dgm:pt>
    <dgm:pt modelId="{22AD4588-64BB-436F-922C-BBCF617385FD}" type="pres">
      <dgm:prSet presAssocID="{19631CE6-3ACB-47A4-A8DA-EE685674B7D7}" presName="sibTrans" presStyleLbl="sibTrans2D1" presStyleIdx="0" presStyleCnt="4"/>
      <dgm:spPr/>
    </dgm:pt>
    <dgm:pt modelId="{344057FF-805B-4DBF-8E84-8F17728476B8}" type="pres">
      <dgm:prSet presAssocID="{19631CE6-3ACB-47A4-A8DA-EE685674B7D7}" presName="connectorText" presStyleLbl="sibTrans2D1" presStyleIdx="0" presStyleCnt="4"/>
      <dgm:spPr/>
    </dgm:pt>
    <dgm:pt modelId="{DD343C75-E40E-4D67-967E-CBAA467BFC7C}" type="pres">
      <dgm:prSet presAssocID="{8C66CD12-8C93-4E37-A586-16002D337A50}" presName="node" presStyleLbl="node1" presStyleIdx="1" presStyleCnt="5">
        <dgm:presLayoutVars>
          <dgm:bulletEnabled val="1"/>
        </dgm:presLayoutVars>
      </dgm:prSet>
      <dgm:spPr/>
    </dgm:pt>
    <dgm:pt modelId="{6949BBD4-FA60-4EE7-B253-68EF1582F15B}" type="pres">
      <dgm:prSet presAssocID="{6E288F8C-F4B3-428D-A70A-61A5695F193D}" presName="sibTrans" presStyleLbl="sibTrans2D1" presStyleIdx="1" presStyleCnt="4"/>
      <dgm:spPr/>
    </dgm:pt>
    <dgm:pt modelId="{B9A014D3-E69F-4488-8A72-F70989A9EC11}" type="pres">
      <dgm:prSet presAssocID="{6E288F8C-F4B3-428D-A70A-61A5695F193D}" presName="connectorText" presStyleLbl="sibTrans2D1" presStyleIdx="1" presStyleCnt="4"/>
      <dgm:spPr/>
    </dgm:pt>
    <dgm:pt modelId="{E15E2739-8415-42AD-A2E8-18D977AB3568}" type="pres">
      <dgm:prSet presAssocID="{B065B1BA-59A3-40A2-95F2-FBDD4E7A3084}" presName="node" presStyleLbl="node1" presStyleIdx="2" presStyleCnt="5">
        <dgm:presLayoutVars>
          <dgm:bulletEnabled val="1"/>
        </dgm:presLayoutVars>
      </dgm:prSet>
      <dgm:spPr/>
    </dgm:pt>
    <dgm:pt modelId="{130C390A-0980-49AD-A3E0-CC2596B068EB}" type="pres">
      <dgm:prSet presAssocID="{D3B95FD7-718F-4E24-8DB0-4A1B1F686F9B}" presName="sibTrans" presStyleLbl="sibTrans2D1" presStyleIdx="2" presStyleCnt="4"/>
      <dgm:spPr/>
    </dgm:pt>
    <dgm:pt modelId="{96F64C0D-09A2-4F12-8E8E-F891C508B56E}" type="pres">
      <dgm:prSet presAssocID="{D3B95FD7-718F-4E24-8DB0-4A1B1F686F9B}" presName="connectorText" presStyleLbl="sibTrans2D1" presStyleIdx="2" presStyleCnt="4"/>
      <dgm:spPr/>
    </dgm:pt>
    <dgm:pt modelId="{31EEBDA4-EAF2-41C6-800D-B3322435BE8E}" type="pres">
      <dgm:prSet presAssocID="{81B910FE-D184-49D6-BF7F-E5537708DE7E}" presName="node" presStyleLbl="node1" presStyleIdx="3" presStyleCnt="5">
        <dgm:presLayoutVars>
          <dgm:bulletEnabled val="1"/>
        </dgm:presLayoutVars>
      </dgm:prSet>
      <dgm:spPr/>
    </dgm:pt>
    <dgm:pt modelId="{1C6A136C-5771-41F5-83C6-83744B5807E4}" type="pres">
      <dgm:prSet presAssocID="{A93737C2-4347-4259-848D-DDBE958586E2}" presName="sibTrans" presStyleLbl="sibTrans2D1" presStyleIdx="3" presStyleCnt="4"/>
      <dgm:spPr/>
    </dgm:pt>
    <dgm:pt modelId="{F17DCEA6-6CE5-4627-B6D1-04B1174ABED6}" type="pres">
      <dgm:prSet presAssocID="{A93737C2-4347-4259-848D-DDBE958586E2}" presName="connectorText" presStyleLbl="sibTrans2D1" presStyleIdx="3" presStyleCnt="4"/>
      <dgm:spPr/>
    </dgm:pt>
    <dgm:pt modelId="{29BDC886-944B-490A-9189-C75E1D1D8869}" type="pres">
      <dgm:prSet presAssocID="{FDD0B864-B4C6-4968-8E03-F21A9E2C34B3}" presName="node" presStyleLbl="node1" presStyleIdx="4" presStyleCnt="5">
        <dgm:presLayoutVars>
          <dgm:bulletEnabled val="1"/>
        </dgm:presLayoutVars>
      </dgm:prSet>
      <dgm:spPr/>
    </dgm:pt>
  </dgm:ptLst>
  <dgm:cxnLst>
    <dgm:cxn modelId="{BA861F19-03C0-4E6B-99B7-ECA60C8C1672}" srcId="{5FCA68CB-332E-438C-B901-79CEA5E16A11}" destId="{B065B1BA-59A3-40A2-95F2-FBDD4E7A3084}" srcOrd="2" destOrd="0" parTransId="{832D3A03-C0BF-4A34-B4C4-23D5AE5EF226}" sibTransId="{D3B95FD7-718F-4E24-8DB0-4A1B1F686F9B}"/>
    <dgm:cxn modelId="{DE1A0824-8DB5-4F7A-AD44-B3BCB7EAAB02}" type="presOf" srcId="{5FCA68CB-332E-438C-B901-79CEA5E16A11}" destId="{DB824512-AC01-4747-BFF1-190E4D4C9FD1}" srcOrd="0" destOrd="0" presId="urn:microsoft.com/office/officeart/2005/8/layout/process5"/>
    <dgm:cxn modelId="{8E9A1A31-618F-45E6-97FD-A7B9B1AC9758}" type="presOf" srcId="{8C66CD12-8C93-4E37-A586-16002D337A50}" destId="{DD343C75-E40E-4D67-967E-CBAA467BFC7C}" srcOrd="0" destOrd="0" presId="urn:microsoft.com/office/officeart/2005/8/layout/process5"/>
    <dgm:cxn modelId="{8AAEDF6A-8310-4C95-B458-74D0D046826D}" srcId="{5FCA68CB-332E-438C-B901-79CEA5E16A11}" destId="{81B910FE-D184-49D6-BF7F-E5537708DE7E}" srcOrd="3" destOrd="0" parTransId="{6FCCFF25-5156-4D26-BE92-0E0ADC95FA66}" sibTransId="{A93737C2-4347-4259-848D-DDBE958586E2}"/>
    <dgm:cxn modelId="{1B95F56B-D36F-40D1-9D2E-A457AF736F90}" type="presOf" srcId="{D3B95FD7-718F-4E24-8DB0-4A1B1F686F9B}" destId="{96F64C0D-09A2-4F12-8E8E-F891C508B56E}" srcOrd="1" destOrd="0" presId="urn:microsoft.com/office/officeart/2005/8/layout/process5"/>
    <dgm:cxn modelId="{E9DC424D-A285-4B10-9FAB-3BF8AB5F94C3}" srcId="{5FCA68CB-332E-438C-B901-79CEA5E16A11}" destId="{8C66CD12-8C93-4E37-A586-16002D337A50}" srcOrd="1" destOrd="0" parTransId="{EB1CE1AC-163E-4F51-B361-746B07454BBD}" sibTransId="{6E288F8C-F4B3-428D-A70A-61A5695F193D}"/>
    <dgm:cxn modelId="{309A326E-26B7-4B31-963F-5BD6C5858D2A}" type="presOf" srcId="{19631CE6-3ACB-47A4-A8DA-EE685674B7D7}" destId="{344057FF-805B-4DBF-8E84-8F17728476B8}" srcOrd="1" destOrd="0" presId="urn:microsoft.com/office/officeart/2005/8/layout/process5"/>
    <dgm:cxn modelId="{D6AA2B55-E8F0-44B3-9D92-00682479CA5B}" type="presOf" srcId="{19631CE6-3ACB-47A4-A8DA-EE685674B7D7}" destId="{22AD4588-64BB-436F-922C-BBCF617385FD}" srcOrd="0" destOrd="0" presId="urn:microsoft.com/office/officeart/2005/8/layout/process5"/>
    <dgm:cxn modelId="{6CB2DC7C-2CF9-4041-9A0F-BB6AE22B11D5}" type="presOf" srcId="{6E288F8C-F4B3-428D-A70A-61A5695F193D}" destId="{B9A014D3-E69F-4488-8A72-F70989A9EC11}" srcOrd="1" destOrd="0" presId="urn:microsoft.com/office/officeart/2005/8/layout/process5"/>
    <dgm:cxn modelId="{9531FB7C-71FB-49D9-9406-36D0EA134C4A}" srcId="{5FCA68CB-332E-438C-B901-79CEA5E16A11}" destId="{02FD8EB1-2DFA-4D76-B4E3-60C8C90F3D8C}" srcOrd="0" destOrd="0" parTransId="{075739B9-09D0-4046-A688-C784F9E528D5}" sibTransId="{19631CE6-3ACB-47A4-A8DA-EE685674B7D7}"/>
    <dgm:cxn modelId="{63791B8E-F060-4086-8AB3-954627DC9991}" type="presOf" srcId="{A93737C2-4347-4259-848D-DDBE958586E2}" destId="{F17DCEA6-6CE5-4627-B6D1-04B1174ABED6}" srcOrd="1" destOrd="0" presId="urn:microsoft.com/office/officeart/2005/8/layout/process5"/>
    <dgm:cxn modelId="{439A389C-34CB-4CFD-92F9-77C447D3C0E0}" type="presOf" srcId="{6E288F8C-F4B3-428D-A70A-61A5695F193D}" destId="{6949BBD4-FA60-4EE7-B253-68EF1582F15B}" srcOrd="0" destOrd="0" presId="urn:microsoft.com/office/officeart/2005/8/layout/process5"/>
    <dgm:cxn modelId="{9FEADEA0-857C-4B4A-8D19-87211A81C477}" type="presOf" srcId="{D3B95FD7-718F-4E24-8DB0-4A1B1F686F9B}" destId="{130C390A-0980-49AD-A3E0-CC2596B068EB}" srcOrd="0" destOrd="0" presId="urn:microsoft.com/office/officeart/2005/8/layout/process5"/>
    <dgm:cxn modelId="{BBE54EB2-F4CF-4D4A-A855-84A68A680EF3}" srcId="{5FCA68CB-332E-438C-B901-79CEA5E16A11}" destId="{FDD0B864-B4C6-4968-8E03-F21A9E2C34B3}" srcOrd="4" destOrd="0" parTransId="{0CA4F231-5FAC-48C0-9B1A-C7561ACF701C}" sibTransId="{C43052AD-E440-4420-9A86-73352B048085}"/>
    <dgm:cxn modelId="{8222C1B5-10B8-4AEF-AB17-42348E47B60C}" type="presOf" srcId="{B065B1BA-59A3-40A2-95F2-FBDD4E7A3084}" destId="{E15E2739-8415-42AD-A2E8-18D977AB3568}" srcOrd="0" destOrd="0" presId="urn:microsoft.com/office/officeart/2005/8/layout/process5"/>
    <dgm:cxn modelId="{94CE6EC4-70DE-44E2-BC30-EFE885D12D40}" type="presOf" srcId="{02FD8EB1-2DFA-4D76-B4E3-60C8C90F3D8C}" destId="{FA0B99A0-5359-4AE3-BACB-4CD6E1AB4816}" srcOrd="0" destOrd="0" presId="urn:microsoft.com/office/officeart/2005/8/layout/process5"/>
    <dgm:cxn modelId="{2DF38FC8-26AB-40C4-8A65-060FA88DEE13}" type="presOf" srcId="{FDD0B864-B4C6-4968-8E03-F21A9E2C34B3}" destId="{29BDC886-944B-490A-9189-C75E1D1D8869}" srcOrd="0" destOrd="0" presId="urn:microsoft.com/office/officeart/2005/8/layout/process5"/>
    <dgm:cxn modelId="{39FFB6EF-B3DF-469D-AB8C-7EE2F1F29003}" type="presOf" srcId="{81B910FE-D184-49D6-BF7F-E5537708DE7E}" destId="{31EEBDA4-EAF2-41C6-800D-B3322435BE8E}" srcOrd="0" destOrd="0" presId="urn:microsoft.com/office/officeart/2005/8/layout/process5"/>
    <dgm:cxn modelId="{BAF52CF4-7788-4BFF-9FBD-45C17B8AE592}" type="presOf" srcId="{A93737C2-4347-4259-848D-DDBE958586E2}" destId="{1C6A136C-5771-41F5-83C6-83744B5807E4}" srcOrd="0" destOrd="0" presId="urn:microsoft.com/office/officeart/2005/8/layout/process5"/>
    <dgm:cxn modelId="{D1BA20DA-CA54-409E-A25C-6117FB3ED5DF}" type="presParOf" srcId="{DB824512-AC01-4747-BFF1-190E4D4C9FD1}" destId="{FA0B99A0-5359-4AE3-BACB-4CD6E1AB4816}" srcOrd="0" destOrd="0" presId="urn:microsoft.com/office/officeart/2005/8/layout/process5"/>
    <dgm:cxn modelId="{A4520480-0297-4537-A83B-0212FFFB70D0}" type="presParOf" srcId="{DB824512-AC01-4747-BFF1-190E4D4C9FD1}" destId="{22AD4588-64BB-436F-922C-BBCF617385FD}" srcOrd="1" destOrd="0" presId="urn:microsoft.com/office/officeart/2005/8/layout/process5"/>
    <dgm:cxn modelId="{44A07220-6C32-4860-BF58-3F8DFEAFCD85}" type="presParOf" srcId="{22AD4588-64BB-436F-922C-BBCF617385FD}" destId="{344057FF-805B-4DBF-8E84-8F17728476B8}" srcOrd="0" destOrd="0" presId="urn:microsoft.com/office/officeart/2005/8/layout/process5"/>
    <dgm:cxn modelId="{8A9480EF-D07D-4F70-91BA-E10F8CEF6253}" type="presParOf" srcId="{DB824512-AC01-4747-BFF1-190E4D4C9FD1}" destId="{DD343C75-E40E-4D67-967E-CBAA467BFC7C}" srcOrd="2" destOrd="0" presId="urn:microsoft.com/office/officeart/2005/8/layout/process5"/>
    <dgm:cxn modelId="{2ACF54BA-A83E-4427-A730-1ED809CB67C2}" type="presParOf" srcId="{DB824512-AC01-4747-BFF1-190E4D4C9FD1}" destId="{6949BBD4-FA60-4EE7-B253-68EF1582F15B}" srcOrd="3" destOrd="0" presId="urn:microsoft.com/office/officeart/2005/8/layout/process5"/>
    <dgm:cxn modelId="{2A5858C0-227C-4781-A755-218D41C8D753}" type="presParOf" srcId="{6949BBD4-FA60-4EE7-B253-68EF1582F15B}" destId="{B9A014D3-E69F-4488-8A72-F70989A9EC11}" srcOrd="0" destOrd="0" presId="urn:microsoft.com/office/officeart/2005/8/layout/process5"/>
    <dgm:cxn modelId="{F5CB123A-0964-4BE9-84BF-7E77F1B09994}" type="presParOf" srcId="{DB824512-AC01-4747-BFF1-190E4D4C9FD1}" destId="{E15E2739-8415-42AD-A2E8-18D977AB3568}" srcOrd="4" destOrd="0" presId="urn:microsoft.com/office/officeart/2005/8/layout/process5"/>
    <dgm:cxn modelId="{53FD0810-A28D-4079-BA91-2AD5CE569735}" type="presParOf" srcId="{DB824512-AC01-4747-BFF1-190E4D4C9FD1}" destId="{130C390A-0980-49AD-A3E0-CC2596B068EB}" srcOrd="5" destOrd="0" presId="urn:microsoft.com/office/officeart/2005/8/layout/process5"/>
    <dgm:cxn modelId="{10BD4FBE-1B90-48EC-8B82-C2AA2C71B941}" type="presParOf" srcId="{130C390A-0980-49AD-A3E0-CC2596B068EB}" destId="{96F64C0D-09A2-4F12-8E8E-F891C508B56E}" srcOrd="0" destOrd="0" presId="urn:microsoft.com/office/officeart/2005/8/layout/process5"/>
    <dgm:cxn modelId="{0F1B58D9-7736-4314-8607-322FAE2BF0B4}" type="presParOf" srcId="{DB824512-AC01-4747-BFF1-190E4D4C9FD1}" destId="{31EEBDA4-EAF2-41C6-800D-B3322435BE8E}" srcOrd="6" destOrd="0" presId="urn:microsoft.com/office/officeart/2005/8/layout/process5"/>
    <dgm:cxn modelId="{5F5F2746-D5CF-45D6-94B5-81BEF924BA23}" type="presParOf" srcId="{DB824512-AC01-4747-BFF1-190E4D4C9FD1}" destId="{1C6A136C-5771-41F5-83C6-83744B5807E4}" srcOrd="7" destOrd="0" presId="urn:microsoft.com/office/officeart/2005/8/layout/process5"/>
    <dgm:cxn modelId="{0EE8F132-8858-4110-AE78-646AEA59B7E9}" type="presParOf" srcId="{1C6A136C-5771-41F5-83C6-83744B5807E4}" destId="{F17DCEA6-6CE5-4627-B6D1-04B1174ABED6}" srcOrd="0" destOrd="0" presId="urn:microsoft.com/office/officeart/2005/8/layout/process5"/>
    <dgm:cxn modelId="{A6A7E46F-EEE6-44FE-95EC-D8C5C3C3BBE7}" type="presParOf" srcId="{DB824512-AC01-4747-BFF1-190E4D4C9FD1}" destId="{29BDC886-944B-490A-9189-C75E1D1D8869}"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B99A0-5359-4AE3-BACB-4CD6E1AB4816}">
      <dsp:nvSpPr>
        <dsp:cNvPr id="0" name=""/>
        <dsp:cNvSpPr/>
      </dsp:nvSpPr>
      <dsp:spPr>
        <a:xfrm>
          <a:off x="97043" y="2718"/>
          <a:ext cx="2716187" cy="162971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Train the model :  During preparing the loads of model are refreshed to limit the misfortune the capability.</a:t>
          </a:r>
        </a:p>
      </dsp:txBody>
      <dsp:txXfrm>
        <a:off x="144776" y="50451"/>
        <a:ext cx="2620721" cy="1534246"/>
      </dsp:txXfrm>
    </dsp:sp>
    <dsp:sp modelId="{22AD4588-64BB-436F-922C-BBCF617385FD}">
      <dsp:nvSpPr>
        <dsp:cNvPr id="0" name=""/>
        <dsp:cNvSpPr/>
      </dsp:nvSpPr>
      <dsp:spPr>
        <a:xfrm>
          <a:off x="3052255" y="480767"/>
          <a:ext cx="575831" cy="673614"/>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052255" y="615490"/>
        <a:ext cx="403082" cy="404168"/>
      </dsp:txXfrm>
    </dsp:sp>
    <dsp:sp modelId="{DD343C75-E40E-4D67-967E-CBAA467BFC7C}">
      <dsp:nvSpPr>
        <dsp:cNvPr id="0" name=""/>
        <dsp:cNvSpPr/>
      </dsp:nvSpPr>
      <dsp:spPr>
        <a:xfrm>
          <a:off x="3899706" y="2718"/>
          <a:ext cx="2716187" cy="1629712"/>
        </a:xfrm>
        <a:prstGeom prst="roundRect">
          <a:avLst>
            <a:gd name="adj" fmla="val 10000"/>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Assess the model : During preparing, the loads of the model are refreshed to limit the misfortune capability.</a:t>
          </a:r>
        </a:p>
      </dsp:txBody>
      <dsp:txXfrm>
        <a:off x="3947439" y="50451"/>
        <a:ext cx="2620721" cy="1534246"/>
      </dsp:txXfrm>
    </dsp:sp>
    <dsp:sp modelId="{6949BBD4-FA60-4EE7-B253-68EF1582F15B}">
      <dsp:nvSpPr>
        <dsp:cNvPr id="0" name=""/>
        <dsp:cNvSpPr/>
      </dsp:nvSpPr>
      <dsp:spPr>
        <a:xfrm>
          <a:off x="6854918" y="480767"/>
          <a:ext cx="575831" cy="673614"/>
        </a:xfrm>
        <a:prstGeom prst="rightArrow">
          <a:avLst>
            <a:gd name="adj1" fmla="val 60000"/>
            <a:gd name="adj2" fmla="val 50000"/>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854918" y="615490"/>
        <a:ext cx="403082" cy="404168"/>
      </dsp:txXfrm>
    </dsp:sp>
    <dsp:sp modelId="{E15E2739-8415-42AD-A2E8-18D977AB3568}">
      <dsp:nvSpPr>
        <dsp:cNvPr id="0" name=""/>
        <dsp:cNvSpPr/>
      </dsp:nvSpPr>
      <dsp:spPr>
        <a:xfrm>
          <a:off x="7702368" y="2718"/>
          <a:ext cx="2716187" cy="1629712"/>
        </a:xfrm>
        <a:prstGeom prst="roundRect">
          <a:avLst>
            <a:gd name="adj" fmla="val 1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Test the Model :  At last, the model can be tried on the testing set to assess its exhibition on new, concealed information.</a:t>
          </a:r>
        </a:p>
      </dsp:txBody>
      <dsp:txXfrm>
        <a:off x="7750101" y="50451"/>
        <a:ext cx="2620721" cy="1534246"/>
      </dsp:txXfrm>
    </dsp:sp>
    <dsp:sp modelId="{130C390A-0980-49AD-A3E0-CC2596B068EB}">
      <dsp:nvSpPr>
        <dsp:cNvPr id="0" name=""/>
        <dsp:cNvSpPr/>
      </dsp:nvSpPr>
      <dsp:spPr>
        <a:xfrm rot="5400000">
          <a:off x="8772546" y="1822564"/>
          <a:ext cx="575831" cy="673614"/>
        </a:xfrm>
        <a:prstGeom prst="rightArrow">
          <a:avLst>
            <a:gd name="adj1" fmla="val 60000"/>
            <a:gd name="adj2" fmla="val 50000"/>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8858378" y="1871456"/>
        <a:ext cx="404168" cy="403082"/>
      </dsp:txXfrm>
    </dsp:sp>
    <dsp:sp modelId="{31EEBDA4-EAF2-41C6-800D-B3322435BE8E}">
      <dsp:nvSpPr>
        <dsp:cNvPr id="0" name=""/>
        <dsp:cNvSpPr/>
      </dsp:nvSpPr>
      <dsp:spPr>
        <a:xfrm>
          <a:off x="7702368" y="2718906"/>
          <a:ext cx="2716187" cy="1629712"/>
        </a:xfrm>
        <a:prstGeom prst="roundRect">
          <a:avLst>
            <a:gd name="adj" fmla="val 10000"/>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An illustration of a CNN model design for jewelry identification could be:</a:t>
          </a:r>
        </a:p>
      </dsp:txBody>
      <dsp:txXfrm>
        <a:off x="7750101" y="2766639"/>
        <a:ext cx="2620721" cy="1534246"/>
      </dsp:txXfrm>
    </dsp:sp>
    <dsp:sp modelId="{1C6A136C-5771-41F5-83C6-83744B5807E4}">
      <dsp:nvSpPr>
        <dsp:cNvPr id="0" name=""/>
        <dsp:cNvSpPr/>
      </dsp:nvSpPr>
      <dsp:spPr>
        <a:xfrm rot="10800000">
          <a:off x="6887512" y="3196955"/>
          <a:ext cx="575831" cy="673614"/>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7060261" y="3331678"/>
        <a:ext cx="403082" cy="404168"/>
      </dsp:txXfrm>
    </dsp:sp>
    <dsp:sp modelId="{29BDC886-944B-490A-9189-C75E1D1D8869}">
      <dsp:nvSpPr>
        <dsp:cNvPr id="0" name=""/>
        <dsp:cNvSpPr/>
      </dsp:nvSpPr>
      <dsp:spPr>
        <a:xfrm>
          <a:off x="3899706" y="2718906"/>
          <a:ext cx="2716187" cy="1629712"/>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Input layer - &gt; Convolutional layer - &gt; Pooling layer - &gt; Convolutional layer - &gt; Pooling layer -&gt;                                  Convolutional layer - &gt; Pooling layer - &gt; Level layer - &gt; Fully Connected layer - &gt; Output layer.</a:t>
          </a:r>
        </a:p>
      </dsp:txBody>
      <dsp:txXfrm>
        <a:off x="3947439" y="2766639"/>
        <a:ext cx="2620721" cy="15342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3302-1392-7BA9-BC7B-ABFFAB18A6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A5CD9A-2A00-7E1D-669D-94E1A1A19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6088EF-4CE3-FFAD-CC98-63C64BE426DB}"/>
              </a:ext>
            </a:extLst>
          </p:cNvPr>
          <p:cNvSpPr>
            <a:spLocks noGrp="1"/>
          </p:cNvSpPr>
          <p:nvPr>
            <p:ph type="dt" sz="half" idx="10"/>
          </p:nvPr>
        </p:nvSpPr>
        <p:spPr/>
        <p:txBody>
          <a:bodyPr/>
          <a:lstStyle/>
          <a:p>
            <a:fld id="{6A015DDE-00B8-4EC8-8816-FC5B05873E62}" type="datetimeFigureOut">
              <a:rPr lang="en-US" smtClean="0"/>
              <a:t>4/16/2023</a:t>
            </a:fld>
            <a:endParaRPr lang="en-US"/>
          </a:p>
        </p:txBody>
      </p:sp>
      <p:sp>
        <p:nvSpPr>
          <p:cNvPr id="5" name="Footer Placeholder 4">
            <a:extLst>
              <a:ext uri="{FF2B5EF4-FFF2-40B4-BE49-F238E27FC236}">
                <a16:creationId xmlns:a16="http://schemas.microsoft.com/office/drawing/2014/main" id="{E83F59D2-506D-2F5E-DFB2-68641F953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E324E-F242-9A92-0F24-B9468A2EE909}"/>
              </a:ext>
            </a:extLst>
          </p:cNvPr>
          <p:cNvSpPr>
            <a:spLocks noGrp="1"/>
          </p:cNvSpPr>
          <p:nvPr>
            <p:ph type="sldNum" sz="quarter" idx="12"/>
          </p:nvPr>
        </p:nvSpPr>
        <p:spPr/>
        <p:txBody>
          <a:bodyPr/>
          <a:lstStyle/>
          <a:p>
            <a:fld id="{1E0D5E8D-7661-4F3B-8EA6-A4860F98BED6}" type="slidenum">
              <a:rPr lang="en-US" smtClean="0"/>
              <a:t>‹#›</a:t>
            </a:fld>
            <a:endParaRPr lang="en-US"/>
          </a:p>
        </p:txBody>
      </p:sp>
    </p:spTree>
    <p:extLst>
      <p:ext uri="{BB962C8B-B14F-4D97-AF65-F5344CB8AC3E}">
        <p14:creationId xmlns:p14="http://schemas.microsoft.com/office/powerpoint/2010/main" val="2506497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CC89-1BC1-FFFA-4AA4-529E09D291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C0B24F-665D-A509-CEE0-90FB1A7546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CC713-87BE-9386-E4D1-9F2FA3828F65}"/>
              </a:ext>
            </a:extLst>
          </p:cNvPr>
          <p:cNvSpPr>
            <a:spLocks noGrp="1"/>
          </p:cNvSpPr>
          <p:nvPr>
            <p:ph type="dt" sz="half" idx="10"/>
          </p:nvPr>
        </p:nvSpPr>
        <p:spPr/>
        <p:txBody>
          <a:bodyPr/>
          <a:lstStyle/>
          <a:p>
            <a:fld id="{6A015DDE-00B8-4EC8-8816-FC5B05873E62}" type="datetimeFigureOut">
              <a:rPr lang="en-US" smtClean="0"/>
              <a:t>4/16/2023</a:t>
            </a:fld>
            <a:endParaRPr lang="en-US"/>
          </a:p>
        </p:txBody>
      </p:sp>
      <p:sp>
        <p:nvSpPr>
          <p:cNvPr id="5" name="Footer Placeholder 4">
            <a:extLst>
              <a:ext uri="{FF2B5EF4-FFF2-40B4-BE49-F238E27FC236}">
                <a16:creationId xmlns:a16="http://schemas.microsoft.com/office/drawing/2014/main" id="{F1C2AF30-BF47-E2F1-A017-E553AA6D7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9865E-06FA-36D2-F5E8-1B8071F9AEE0}"/>
              </a:ext>
            </a:extLst>
          </p:cNvPr>
          <p:cNvSpPr>
            <a:spLocks noGrp="1"/>
          </p:cNvSpPr>
          <p:nvPr>
            <p:ph type="sldNum" sz="quarter" idx="12"/>
          </p:nvPr>
        </p:nvSpPr>
        <p:spPr/>
        <p:txBody>
          <a:bodyPr/>
          <a:lstStyle/>
          <a:p>
            <a:fld id="{1E0D5E8D-7661-4F3B-8EA6-A4860F98BED6}" type="slidenum">
              <a:rPr lang="en-US" smtClean="0"/>
              <a:t>‹#›</a:t>
            </a:fld>
            <a:endParaRPr lang="en-US"/>
          </a:p>
        </p:txBody>
      </p:sp>
    </p:spTree>
    <p:extLst>
      <p:ext uri="{BB962C8B-B14F-4D97-AF65-F5344CB8AC3E}">
        <p14:creationId xmlns:p14="http://schemas.microsoft.com/office/powerpoint/2010/main" val="132754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03BB5-55FB-A5AA-A915-75A368CEE2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9F0094-5F61-10BD-1524-5A365F6994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5A1DB-4662-3131-A31C-DA92F82B639F}"/>
              </a:ext>
            </a:extLst>
          </p:cNvPr>
          <p:cNvSpPr>
            <a:spLocks noGrp="1"/>
          </p:cNvSpPr>
          <p:nvPr>
            <p:ph type="dt" sz="half" idx="10"/>
          </p:nvPr>
        </p:nvSpPr>
        <p:spPr/>
        <p:txBody>
          <a:bodyPr/>
          <a:lstStyle/>
          <a:p>
            <a:fld id="{6A015DDE-00B8-4EC8-8816-FC5B05873E62}" type="datetimeFigureOut">
              <a:rPr lang="en-US" smtClean="0"/>
              <a:t>4/16/2023</a:t>
            </a:fld>
            <a:endParaRPr lang="en-US"/>
          </a:p>
        </p:txBody>
      </p:sp>
      <p:sp>
        <p:nvSpPr>
          <p:cNvPr id="5" name="Footer Placeholder 4">
            <a:extLst>
              <a:ext uri="{FF2B5EF4-FFF2-40B4-BE49-F238E27FC236}">
                <a16:creationId xmlns:a16="http://schemas.microsoft.com/office/drawing/2014/main" id="{A9C3EB49-A741-D302-40EC-604E569AA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7AF94-BD89-2A8A-B080-E30F0D4EABBF}"/>
              </a:ext>
            </a:extLst>
          </p:cNvPr>
          <p:cNvSpPr>
            <a:spLocks noGrp="1"/>
          </p:cNvSpPr>
          <p:nvPr>
            <p:ph type="sldNum" sz="quarter" idx="12"/>
          </p:nvPr>
        </p:nvSpPr>
        <p:spPr/>
        <p:txBody>
          <a:bodyPr/>
          <a:lstStyle/>
          <a:p>
            <a:fld id="{1E0D5E8D-7661-4F3B-8EA6-A4860F98BED6}" type="slidenum">
              <a:rPr lang="en-US" smtClean="0"/>
              <a:t>‹#›</a:t>
            </a:fld>
            <a:endParaRPr lang="en-US"/>
          </a:p>
        </p:txBody>
      </p:sp>
    </p:spTree>
    <p:extLst>
      <p:ext uri="{BB962C8B-B14F-4D97-AF65-F5344CB8AC3E}">
        <p14:creationId xmlns:p14="http://schemas.microsoft.com/office/powerpoint/2010/main" val="282853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BA3C-0378-7779-FC51-AD2E6F10CF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25F73A-A38C-5849-54AC-F138115C0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1FC95-F339-E7A4-DDD7-DEAA10B76222}"/>
              </a:ext>
            </a:extLst>
          </p:cNvPr>
          <p:cNvSpPr>
            <a:spLocks noGrp="1"/>
          </p:cNvSpPr>
          <p:nvPr>
            <p:ph type="dt" sz="half" idx="10"/>
          </p:nvPr>
        </p:nvSpPr>
        <p:spPr/>
        <p:txBody>
          <a:bodyPr/>
          <a:lstStyle/>
          <a:p>
            <a:fld id="{6A015DDE-00B8-4EC8-8816-FC5B05873E62}" type="datetimeFigureOut">
              <a:rPr lang="en-US" smtClean="0"/>
              <a:t>4/16/2023</a:t>
            </a:fld>
            <a:endParaRPr lang="en-US"/>
          </a:p>
        </p:txBody>
      </p:sp>
      <p:sp>
        <p:nvSpPr>
          <p:cNvPr id="5" name="Footer Placeholder 4">
            <a:extLst>
              <a:ext uri="{FF2B5EF4-FFF2-40B4-BE49-F238E27FC236}">
                <a16:creationId xmlns:a16="http://schemas.microsoft.com/office/drawing/2014/main" id="{6519FEF7-6164-084A-8532-0080A5C15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FD36B-BC87-2497-7B9D-14273F6E21E0}"/>
              </a:ext>
            </a:extLst>
          </p:cNvPr>
          <p:cNvSpPr>
            <a:spLocks noGrp="1"/>
          </p:cNvSpPr>
          <p:nvPr>
            <p:ph type="sldNum" sz="quarter" idx="12"/>
          </p:nvPr>
        </p:nvSpPr>
        <p:spPr/>
        <p:txBody>
          <a:bodyPr/>
          <a:lstStyle/>
          <a:p>
            <a:fld id="{1E0D5E8D-7661-4F3B-8EA6-A4860F98BED6}" type="slidenum">
              <a:rPr lang="en-US" smtClean="0"/>
              <a:t>‹#›</a:t>
            </a:fld>
            <a:endParaRPr lang="en-US"/>
          </a:p>
        </p:txBody>
      </p:sp>
    </p:spTree>
    <p:extLst>
      <p:ext uri="{BB962C8B-B14F-4D97-AF65-F5344CB8AC3E}">
        <p14:creationId xmlns:p14="http://schemas.microsoft.com/office/powerpoint/2010/main" val="64869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2A5AD-8CFE-F548-CE4C-19EC3AFCCA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16E226-94DF-C5FA-0F8F-51AB08B6B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615B0D-988E-BE83-7A39-2CDAAC8D14B7}"/>
              </a:ext>
            </a:extLst>
          </p:cNvPr>
          <p:cNvSpPr>
            <a:spLocks noGrp="1"/>
          </p:cNvSpPr>
          <p:nvPr>
            <p:ph type="dt" sz="half" idx="10"/>
          </p:nvPr>
        </p:nvSpPr>
        <p:spPr/>
        <p:txBody>
          <a:bodyPr/>
          <a:lstStyle/>
          <a:p>
            <a:fld id="{6A015DDE-00B8-4EC8-8816-FC5B05873E62}" type="datetimeFigureOut">
              <a:rPr lang="en-US" smtClean="0"/>
              <a:t>4/16/2023</a:t>
            </a:fld>
            <a:endParaRPr lang="en-US"/>
          </a:p>
        </p:txBody>
      </p:sp>
      <p:sp>
        <p:nvSpPr>
          <p:cNvPr id="5" name="Footer Placeholder 4">
            <a:extLst>
              <a:ext uri="{FF2B5EF4-FFF2-40B4-BE49-F238E27FC236}">
                <a16:creationId xmlns:a16="http://schemas.microsoft.com/office/drawing/2014/main" id="{E134FDB5-3D48-1911-37F9-2F3884923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B3804-6116-954F-44A1-56161ACC7695}"/>
              </a:ext>
            </a:extLst>
          </p:cNvPr>
          <p:cNvSpPr>
            <a:spLocks noGrp="1"/>
          </p:cNvSpPr>
          <p:nvPr>
            <p:ph type="sldNum" sz="quarter" idx="12"/>
          </p:nvPr>
        </p:nvSpPr>
        <p:spPr/>
        <p:txBody>
          <a:bodyPr/>
          <a:lstStyle/>
          <a:p>
            <a:fld id="{1E0D5E8D-7661-4F3B-8EA6-A4860F98BED6}" type="slidenum">
              <a:rPr lang="en-US" smtClean="0"/>
              <a:t>‹#›</a:t>
            </a:fld>
            <a:endParaRPr lang="en-US"/>
          </a:p>
        </p:txBody>
      </p:sp>
    </p:spTree>
    <p:extLst>
      <p:ext uri="{BB962C8B-B14F-4D97-AF65-F5344CB8AC3E}">
        <p14:creationId xmlns:p14="http://schemas.microsoft.com/office/powerpoint/2010/main" val="170935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40E9-A3A1-63FB-7786-6EBF369D2A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C17A3-040B-A877-E01E-F5E4603FB6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969C1C-7C90-6D39-BFCA-DAEB6983BF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C80F86-6281-BD02-A25B-1C48E335EF59}"/>
              </a:ext>
            </a:extLst>
          </p:cNvPr>
          <p:cNvSpPr>
            <a:spLocks noGrp="1"/>
          </p:cNvSpPr>
          <p:nvPr>
            <p:ph type="dt" sz="half" idx="10"/>
          </p:nvPr>
        </p:nvSpPr>
        <p:spPr/>
        <p:txBody>
          <a:bodyPr/>
          <a:lstStyle/>
          <a:p>
            <a:fld id="{6A015DDE-00B8-4EC8-8816-FC5B05873E62}" type="datetimeFigureOut">
              <a:rPr lang="en-US" smtClean="0"/>
              <a:t>4/16/2023</a:t>
            </a:fld>
            <a:endParaRPr lang="en-US"/>
          </a:p>
        </p:txBody>
      </p:sp>
      <p:sp>
        <p:nvSpPr>
          <p:cNvPr id="6" name="Footer Placeholder 5">
            <a:extLst>
              <a:ext uri="{FF2B5EF4-FFF2-40B4-BE49-F238E27FC236}">
                <a16:creationId xmlns:a16="http://schemas.microsoft.com/office/drawing/2014/main" id="{2565F8E0-EFF9-4A13-8242-592085597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01507C-A82E-0457-FCA0-C3FD62020556}"/>
              </a:ext>
            </a:extLst>
          </p:cNvPr>
          <p:cNvSpPr>
            <a:spLocks noGrp="1"/>
          </p:cNvSpPr>
          <p:nvPr>
            <p:ph type="sldNum" sz="quarter" idx="12"/>
          </p:nvPr>
        </p:nvSpPr>
        <p:spPr/>
        <p:txBody>
          <a:bodyPr/>
          <a:lstStyle/>
          <a:p>
            <a:fld id="{1E0D5E8D-7661-4F3B-8EA6-A4860F98BED6}" type="slidenum">
              <a:rPr lang="en-US" smtClean="0"/>
              <a:t>‹#›</a:t>
            </a:fld>
            <a:endParaRPr lang="en-US"/>
          </a:p>
        </p:txBody>
      </p:sp>
    </p:spTree>
    <p:extLst>
      <p:ext uri="{BB962C8B-B14F-4D97-AF65-F5344CB8AC3E}">
        <p14:creationId xmlns:p14="http://schemas.microsoft.com/office/powerpoint/2010/main" val="3511219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4958-E573-101C-8241-362F8BC10C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B975B1-30FC-C0CD-B390-8C59FD50B6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8F78FE-9277-DCBB-396D-6C0B768DB8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846586-5527-F4C0-BF19-872AD385F9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0691D4-A86D-32FA-40B5-854010FCE3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F3161C-4C96-A4DD-FEBA-22A7F65E0E81}"/>
              </a:ext>
            </a:extLst>
          </p:cNvPr>
          <p:cNvSpPr>
            <a:spLocks noGrp="1"/>
          </p:cNvSpPr>
          <p:nvPr>
            <p:ph type="dt" sz="half" idx="10"/>
          </p:nvPr>
        </p:nvSpPr>
        <p:spPr/>
        <p:txBody>
          <a:bodyPr/>
          <a:lstStyle/>
          <a:p>
            <a:fld id="{6A015DDE-00B8-4EC8-8816-FC5B05873E62}" type="datetimeFigureOut">
              <a:rPr lang="en-US" smtClean="0"/>
              <a:t>4/16/2023</a:t>
            </a:fld>
            <a:endParaRPr lang="en-US"/>
          </a:p>
        </p:txBody>
      </p:sp>
      <p:sp>
        <p:nvSpPr>
          <p:cNvPr id="8" name="Footer Placeholder 7">
            <a:extLst>
              <a:ext uri="{FF2B5EF4-FFF2-40B4-BE49-F238E27FC236}">
                <a16:creationId xmlns:a16="http://schemas.microsoft.com/office/drawing/2014/main" id="{EEFA166A-B8AB-F9F6-75C5-563580ABA8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BF4DF2-ADC6-ABA4-9B97-06144E40217E}"/>
              </a:ext>
            </a:extLst>
          </p:cNvPr>
          <p:cNvSpPr>
            <a:spLocks noGrp="1"/>
          </p:cNvSpPr>
          <p:nvPr>
            <p:ph type="sldNum" sz="quarter" idx="12"/>
          </p:nvPr>
        </p:nvSpPr>
        <p:spPr/>
        <p:txBody>
          <a:bodyPr/>
          <a:lstStyle/>
          <a:p>
            <a:fld id="{1E0D5E8D-7661-4F3B-8EA6-A4860F98BED6}" type="slidenum">
              <a:rPr lang="en-US" smtClean="0"/>
              <a:t>‹#›</a:t>
            </a:fld>
            <a:endParaRPr lang="en-US"/>
          </a:p>
        </p:txBody>
      </p:sp>
    </p:spTree>
    <p:extLst>
      <p:ext uri="{BB962C8B-B14F-4D97-AF65-F5344CB8AC3E}">
        <p14:creationId xmlns:p14="http://schemas.microsoft.com/office/powerpoint/2010/main" val="4118149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AD4C-342C-886C-EBB7-85CA14CD17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7CD716-11B1-D028-383D-93BA14B0660A}"/>
              </a:ext>
            </a:extLst>
          </p:cNvPr>
          <p:cNvSpPr>
            <a:spLocks noGrp="1"/>
          </p:cNvSpPr>
          <p:nvPr>
            <p:ph type="dt" sz="half" idx="10"/>
          </p:nvPr>
        </p:nvSpPr>
        <p:spPr/>
        <p:txBody>
          <a:bodyPr/>
          <a:lstStyle/>
          <a:p>
            <a:fld id="{6A015DDE-00B8-4EC8-8816-FC5B05873E62}" type="datetimeFigureOut">
              <a:rPr lang="en-US" smtClean="0"/>
              <a:t>4/16/2023</a:t>
            </a:fld>
            <a:endParaRPr lang="en-US"/>
          </a:p>
        </p:txBody>
      </p:sp>
      <p:sp>
        <p:nvSpPr>
          <p:cNvPr id="4" name="Footer Placeholder 3">
            <a:extLst>
              <a:ext uri="{FF2B5EF4-FFF2-40B4-BE49-F238E27FC236}">
                <a16:creationId xmlns:a16="http://schemas.microsoft.com/office/drawing/2014/main" id="{053735AA-71FF-5221-92BC-B73D7C1A6F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EAE05E-1890-19BF-70FE-2868873117BF}"/>
              </a:ext>
            </a:extLst>
          </p:cNvPr>
          <p:cNvSpPr>
            <a:spLocks noGrp="1"/>
          </p:cNvSpPr>
          <p:nvPr>
            <p:ph type="sldNum" sz="quarter" idx="12"/>
          </p:nvPr>
        </p:nvSpPr>
        <p:spPr/>
        <p:txBody>
          <a:bodyPr/>
          <a:lstStyle/>
          <a:p>
            <a:fld id="{1E0D5E8D-7661-4F3B-8EA6-A4860F98BED6}" type="slidenum">
              <a:rPr lang="en-US" smtClean="0"/>
              <a:t>‹#›</a:t>
            </a:fld>
            <a:endParaRPr lang="en-US"/>
          </a:p>
        </p:txBody>
      </p:sp>
    </p:spTree>
    <p:extLst>
      <p:ext uri="{BB962C8B-B14F-4D97-AF65-F5344CB8AC3E}">
        <p14:creationId xmlns:p14="http://schemas.microsoft.com/office/powerpoint/2010/main" val="391577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941CE7-DC35-CA6B-A697-6A2339BF75FE}"/>
              </a:ext>
            </a:extLst>
          </p:cNvPr>
          <p:cNvSpPr>
            <a:spLocks noGrp="1"/>
          </p:cNvSpPr>
          <p:nvPr>
            <p:ph type="dt" sz="half" idx="10"/>
          </p:nvPr>
        </p:nvSpPr>
        <p:spPr/>
        <p:txBody>
          <a:bodyPr/>
          <a:lstStyle/>
          <a:p>
            <a:fld id="{6A015DDE-00B8-4EC8-8816-FC5B05873E62}" type="datetimeFigureOut">
              <a:rPr lang="en-US" smtClean="0"/>
              <a:t>4/16/2023</a:t>
            </a:fld>
            <a:endParaRPr lang="en-US"/>
          </a:p>
        </p:txBody>
      </p:sp>
      <p:sp>
        <p:nvSpPr>
          <p:cNvPr id="3" name="Footer Placeholder 2">
            <a:extLst>
              <a:ext uri="{FF2B5EF4-FFF2-40B4-BE49-F238E27FC236}">
                <a16:creationId xmlns:a16="http://schemas.microsoft.com/office/drawing/2014/main" id="{1F5A7F4B-BC6C-018E-8437-13DEA5197C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43CE36-BB3E-C5F3-439A-8A92797348C2}"/>
              </a:ext>
            </a:extLst>
          </p:cNvPr>
          <p:cNvSpPr>
            <a:spLocks noGrp="1"/>
          </p:cNvSpPr>
          <p:nvPr>
            <p:ph type="sldNum" sz="quarter" idx="12"/>
          </p:nvPr>
        </p:nvSpPr>
        <p:spPr/>
        <p:txBody>
          <a:bodyPr/>
          <a:lstStyle/>
          <a:p>
            <a:fld id="{1E0D5E8D-7661-4F3B-8EA6-A4860F98BED6}" type="slidenum">
              <a:rPr lang="en-US" smtClean="0"/>
              <a:t>‹#›</a:t>
            </a:fld>
            <a:endParaRPr lang="en-US"/>
          </a:p>
        </p:txBody>
      </p:sp>
    </p:spTree>
    <p:extLst>
      <p:ext uri="{BB962C8B-B14F-4D97-AF65-F5344CB8AC3E}">
        <p14:creationId xmlns:p14="http://schemas.microsoft.com/office/powerpoint/2010/main" val="113225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8020-06C0-58E3-37C4-C6043DBC7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6A15C9-9551-8E87-20A5-C69B4C244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C405BA-7E89-81CA-F427-12AF6CC5C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A6267-9F1D-2BB6-C798-16FFA865A0DC}"/>
              </a:ext>
            </a:extLst>
          </p:cNvPr>
          <p:cNvSpPr>
            <a:spLocks noGrp="1"/>
          </p:cNvSpPr>
          <p:nvPr>
            <p:ph type="dt" sz="half" idx="10"/>
          </p:nvPr>
        </p:nvSpPr>
        <p:spPr/>
        <p:txBody>
          <a:bodyPr/>
          <a:lstStyle/>
          <a:p>
            <a:fld id="{6A015DDE-00B8-4EC8-8816-FC5B05873E62}" type="datetimeFigureOut">
              <a:rPr lang="en-US" smtClean="0"/>
              <a:t>4/16/2023</a:t>
            </a:fld>
            <a:endParaRPr lang="en-US"/>
          </a:p>
        </p:txBody>
      </p:sp>
      <p:sp>
        <p:nvSpPr>
          <p:cNvPr id="6" name="Footer Placeholder 5">
            <a:extLst>
              <a:ext uri="{FF2B5EF4-FFF2-40B4-BE49-F238E27FC236}">
                <a16:creationId xmlns:a16="http://schemas.microsoft.com/office/drawing/2014/main" id="{959AF403-78AE-4E01-13C9-8F93BF3BD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DA80B7-FF35-DE97-531D-FAC4C6C2F6E6}"/>
              </a:ext>
            </a:extLst>
          </p:cNvPr>
          <p:cNvSpPr>
            <a:spLocks noGrp="1"/>
          </p:cNvSpPr>
          <p:nvPr>
            <p:ph type="sldNum" sz="quarter" idx="12"/>
          </p:nvPr>
        </p:nvSpPr>
        <p:spPr/>
        <p:txBody>
          <a:bodyPr/>
          <a:lstStyle/>
          <a:p>
            <a:fld id="{1E0D5E8D-7661-4F3B-8EA6-A4860F98BED6}" type="slidenum">
              <a:rPr lang="en-US" smtClean="0"/>
              <a:t>‹#›</a:t>
            </a:fld>
            <a:endParaRPr lang="en-US"/>
          </a:p>
        </p:txBody>
      </p:sp>
    </p:spTree>
    <p:extLst>
      <p:ext uri="{BB962C8B-B14F-4D97-AF65-F5344CB8AC3E}">
        <p14:creationId xmlns:p14="http://schemas.microsoft.com/office/powerpoint/2010/main" val="106585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FCFBF-718A-B2BE-2FDD-72B18A281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5098D3-60DA-815B-2FD7-8B483A14D4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1E9A84-575C-CBD0-D584-844E9E75B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D4494D-EDB4-255F-3418-F45A8C513C8D}"/>
              </a:ext>
            </a:extLst>
          </p:cNvPr>
          <p:cNvSpPr>
            <a:spLocks noGrp="1"/>
          </p:cNvSpPr>
          <p:nvPr>
            <p:ph type="dt" sz="half" idx="10"/>
          </p:nvPr>
        </p:nvSpPr>
        <p:spPr/>
        <p:txBody>
          <a:bodyPr/>
          <a:lstStyle/>
          <a:p>
            <a:fld id="{6A015DDE-00B8-4EC8-8816-FC5B05873E62}" type="datetimeFigureOut">
              <a:rPr lang="en-US" smtClean="0"/>
              <a:t>4/16/2023</a:t>
            </a:fld>
            <a:endParaRPr lang="en-US"/>
          </a:p>
        </p:txBody>
      </p:sp>
      <p:sp>
        <p:nvSpPr>
          <p:cNvPr id="6" name="Footer Placeholder 5">
            <a:extLst>
              <a:ext uri="{FF2B5EF4-FFF2-40B4-BE49-F238E27FC236}">
                <a16:creationId xmlns:a16="http://schemas.microsoft.com/office/drawing/2014/main" id="{7B5A6C4D-EF30-1937-D6B8-854BF9A820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A05A0-6F0F-5541-9218-5BA6E0EBA141}"/>
              </a:ext>
            </a:extLst>
          </p:cNvPr>
          <p:cNvSpPr>
            <a:spLocks noGrp="1"/>
          </p:cNvSpPr>
          <p:nvPr>
            <p:ph type="sldNum" sz="quarter" idx="12"/>
          </p:nvPr>
        </p:nvSpPr>
        <p:spPr/>
        <p:txBody>
          <a:bodyPr/>
          <a:lstStyle/>
          <a:p>
            <a:fld id="{1E0D5E8D-7661-4F3B-8EA6-A4860F98BED6}" type="slidenum">
              <a:rPr lang="en-US" smtClean="0"/>
              <a:t>‹#›</a:t>
            </a:fld>
            <a:endParaRPr lang="en-US"/>
          </a:p>
        </p:txBody>
      </p:sp>
    </p:spTree>
    <p:extLst>
      <p:ext uri="{BB962C8B-B14F-4D97-AF65-F5344CB8AC3E}">
        <p14:creationId xmlns:p14="http://schemas.microsoft.com/office/powerpoint/2010/main" val="17655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0B27F7-3EF7-C8F5-2219-2FCC16B5A8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0FF8A6-9038-427A-C05E-57A61C38D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16075-8DBF-0B40-3466-E56AFFB438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15DDE-00B8-4EC8-8816-FC5B05873E62}" type="datetimeFigureOut">
              <a:rPr lang="en-US" smtClean="0"/>
              <a:t>4/16/2023</a:t>
            </a:fld>
            <a:endParaRPr lang="en-US"/>
          </a:p>
        </p:txBody>
      </p:sp>
      <p:sp>
        <p:nvSpPr>
          <p:cNvPr id="5" name="Footer Placeholder 4">
            <a:extLst>
              <a:ext uri="{FF2B5EF4-FFF2-40B4-BE49-F238E27FC236}">
                <a16:creationId xmlns:a16="http://schemas.microsoft.com/office/drawing/2014/main" id="{D20A0C63-1B24-DEF1-DF4B-10D5050383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2852D0-3577-A244-C9A1-C3D7AB1809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D5E8D-7661-4F3B-8EA6-A4860F98BED6}" type="slidenum">
              <a:rPr lang="en-US" smtClean="0"/>
              <a:t>‹#›</a:t>
            </a:fld>
            <a:endParaRPr lang="en-US"/>
          </a:p>
        </p:txBody>
      </p:sp>
    </p:spTree>
    <p:extLst>
      <p:ext uri="{BB962C8B-B14F-4D97-AF65-F5344CB8AC3E}">
        <p14:creationId xmlns:p14="http://schemas.microsoft.com/office/powerpoint/2010/main" val="378505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902EF0F-46E4-4A03-9F60-1050C6DCE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82045D0-5727-4EB9-858E-6A3506E74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096785"/>
          </a:xfrm>
          <a:custGeom>
            <a:avLst/>
            <a:gdLst>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708054 w 12192000"/>
              <a:gd name="connsiteY200" fmla="*/ 4950706 h 5096785"/>
              <a:gd name="connsiteX201" fmla="*/ 2624713 w 12192000"/>
              <a:gd name="connsiteY201" fmla="*/ 4938959 h 5096785"/>
              <a:gd name="connsiteX202" fmla="*/ 2588328 w 12192000"/>
              <a:gd name="connsiteY202" fmla="*/ 4956476 h 5096785"/>
              <a:gd name="connsiteX203" fmla="*/ 2389931 w 12192000"/>
              <a:gd name="connsiteY203" fmla="*/ 4905785 h 5096785"/>
              <a:gd name="connsiteX204" fmla="*/ 2335186 w 12192000"/>
              <a:gd name="connsiteY204" fmla="*/ 4902957 h 5096785"/>
              <a:gd name="connsiteX205" fmla="*/ 2295307 w 12192000"/>
              <a:gd name="connsiteY205" fmla="*/ 4879800 h 5096785"/>
              <a:gd name="connsiteX206" fmla="*/ 2273393 w 12192000"/>
              <a:gd name="connsiteY206" fmla="*/ 4883565 h 5096785"/>
              <a:gd name="connsiteX207" fmla="*/ 2269523 w 12192000"/>
              <a:gd name="connsiteY207" fmla="*/ 4884442 h 5096785"/>
              <a:gd name="connsiteX208" fmla="*/ 2256015 w 12192000"/>
              <a:gd name="connsiteY208" fmla="*/ 4883014 h 5096785"/>
              <a:gd name="connsiteX209" fmla="*/ 2249731 w 12192000"/>
              <a:gd name="connsiteY209" fmla="*/ 4888778 h 5096785"/>
              <a:gd name="connsiteX210" fmla="*/ 2227629 w 12192000"/>
              <a:gd name="connsiteY210" fmla="*/ 4891047 h 5096785"/>
              <a:gd name="connsiteX211" fmla="*/ 2203460 w 12192000"/>
              <a:gd name="connsiteY211" fmla="*/ 4886696 h 5096785"/>
              <a:gd name="connsiteX212" fmla="*/ 2091528 w 12192000"/>
              <a:gd name="connsiteY212" fmla="*/ 4859155 h 5096785"/>
              <a:gd name="connsiteX213" fmla="*/ 2022901 w 12192000"/>
              <a:gd name="connsiteY213" fmla="*/ 4846594 h 5096785"/>
              <a:gd name="connsiteX214" fmla="*/ 1994227 w 12192000"/>
              <a:gd name="connsiteY214" fmla="*/ 4847973 h 5096785"/>
              <a:gd name="connsiteX215" fmla="*/ 1955936 w 12192000"/>
              <a:gd name="connsiteY215" fmla="*/ 4845765 h 5096785"/>
              <a:gd name="connsiteX216" fmla="*/ 1741924 w 12192000"/>
              <a:gd name="connsiteY216" fmla="*/ 4808054 h 5096785"/>
              <a:gd name="connsiteX217" fmla="*/ 1734410 w 12192000"/>
              <a:gd name="connsiteY217" fmla="*/ 4811675 h 5096785"/>
              <a:gd name="connsiteX218" fmla="*/ 1691423 w 12192000"/>
              <a:gd name="connsiteY218" fmla="*/ 4802777 h 5096785"/>
              <a:gd name="connsiteX219" fmla="*/ 1554504 w 12192000"/>
              <a:gd name="connsiteY219" fmla="*/ 4739985 h 5096785"/>
              <a:gd name="connsiteX220" fmla="*/ 1470119 w 12192000"/>
              <a:gd name="connsiteY220" fmla="*/ 4723470 h 5096785"/>
              <a:gd name="connsiteX221" fmla="*/ 1437967 w 12192000"/>
              <a:gd name="connsiteY221" fmla="*/ 4722710 h 5096785"/>
              <a:gd name="connsiteX222" fmla="*/ 1384234 w 12192000"/>
              <a:gd name="connsiteY222" fmla="*/ 4721117 h 5096785"/>
              <a:gd name="connsiteX223" fmla="*/ 1338647 w 12192000"/>
              <a:gd name="connsiteY223" fmla="*/ 4732483 h 5096785"/>
              <a:gd name="connsiteX224" fmla="*/ 1295869 w 12192000"/>
              <a:gd name="connsiteY224" fmla="*/ 4726175 h 5096785"/>
              <a:gd name="connsiteX225" fmla="*/ 1292949 w 12192000"/>
              <a:gd name="connsiteY225" fmla="*/ 4708469 h 5096785"/>
              <a:gd name="connsiteX226" fmla="*/ 1244908 w 12192000"/>
              <a:gd name="connsiteY226" fmla="*/ 4706993 h 5096785"/>
              <a:gd name="connsiteX227" fmla="*/ 1171266 w 12192000"/>
              <a:gd name="connsiteY227" fmla="*/ 4706535 h 5096785"/>
              <a:gd name="connsiteX228" fmla="*/ 1160868 w 12192000"/>
              <a:gd name="connsiteY228" fmla="*/ 4701936 h 5096785"/>
              <a:gd name="connsiteX229" fmla="*/ 1147599 w 12192000"/>
              <a:gd name="connsiteY229" fmla="*/ 4714833 h 5096785"/>
              <a:gd name="connsiteX230" fmla="*/ 1119603 w 12192000"/>
              <a:gd name="connsiteY230" fmla="*/ 4721303 h 5096785"/>
              <a:gd name="connsiteX231" fmla="*/ 997851 w 12192000"/>
              <a:gd name="connsiteY231" fmla="*/ 4722336 h 5096785"/>
              <a:gd name="connsiteX232" fmla="*/ 976455 w 12192000"/>
              <a:gd name="connsiteY232" fmla="*/ 4726407 h 5096785"/>
              <a:gd name="connsiteX233" fmla="*/ 949939 w 12192000"/>
              <a:gd name="connsiteY233" fmla="*/ 4719699 h 5096785"/>
              <a:gd name="connsiteX234" fmla="*/ 894148 w 12192000"/>
              <a:gd name="connsiteY234" fmla="*/ 4710406 h 5096785"/>
              <a:gd name="connsiteX235" fmla="*/ 857990 w 12192000"/>
              <a:gd name="connsiteY235" fmla="*/ 4696844 h 5096785"/>
              <a:gd name="connsiteX236" fmla="*/ 848649 w 12192000"/>
              <a:gd name="connsiteY236" fmla="*/ 4704021 h 5096785"/>
              <a:gd name="connsiteX237" fmla="*/ 826436 w 12192000"/>
              <a:gd name="connsiteY237" fmla="*/ 4707421 h 5096785"/>
              <a:gd name="connsiteX238" fmla="*/ 733052 w 12192000"/>
              <a:gd name="connsiteY238" fmla="*/ 4701884 h 5096785"/>
              <a:gd name="connsiteX239" fmla="*/ 716185 w 12192000"/>
              <a:gd name="connsiteY239" fmla="*/ 4703827 h 5096785"/>
              <a:gd name="connsiteX240" fmla="*/ 696663 w 12192000"/>
              <a:gd name="connsiteY240" fmla="*/ 4697420 h 5096785"/>
              <a:gd name="connsiteX241" fmla="*/ 582722 w 12192000"/>
              <a:gd name="connsiteY241" fmla="*/ 4658637 h 5096785"/>
              <a:gd name="connsiteX242" fmla="*/ 581118 w 12192000"/>
              <a:gd name="connsiteY242" fmla="*/ 4654120 h 5096785"/>
              <a:gd name="connsiteX243" fmla="*/ 546453 w 12192000"/>
              <a:gd name="connsiteY243" fmla="*/ 4652542 h 5096785"/>
              <a:gd name="connsiteX244" fmla="*/ 536773 w 12192000"/>
              <a:gd name="connsiteY244" fmla="*/ 4644609 h 5096785"/>
              <a:gd name="connsiteX245" fmla="*/ 518899 w 12192000"/>
              <a:gd name="connsiteY245" fmla="*/ 4642839 h 5096785"/>
              <a:gd name="connsiteX246" fmla="*/ 388896 w 12192000"/>
              <a:gd name="connsiteY246" fmla="*/ 4619173 h 5096785"/>
              <a:gd name="connsiteX247" fmla="*/ 366479 w 12192000"/>
              <a:gd name="connsiteY247" fmla="*/ 4618896 h 5096785"/>
              <a:gd name="connsiteX248" fmla="*/ 342781 w 12192000"/>
              <a:gd name="connsiteY248" fmla="*/ 4601239 h 5096785"/>
              <a:gd name="connsiteX249" fmla="*/ 255925 w 12192000"/>
              <a:gd name="connsiteY249" fmla="*/ 4598685 h 5096785"/>
              <a:gd name="connsiteX250" fmla="*/ 226919 w 12192000"/>
              <a:gd name="connsiteY250" fmla="*/ 4598460 h 5096785"/>
              <a:gd name="connsiteX251" fmla="*/ 213925 w 12192000"/>
              <a:gd name="connsiteY251" fmla="*/ 4597783 h 5096785"/>
              <a:gd name="connsiteX252" fmla="*/ 215196 w 12192000"/>
              <a:gd name="connsiteY252" fmla="*/ 4588576 h 5096785"/>
              <a:gd name="connsiteX253" fmla="*/ 180214 w 12192000"/>
              <a:gd name="connsiteY253" fmla="*/ 4583701 h 5096785"/>
              <a:gd name="connsiteX254" fmla="*/ 83203 w 12192000"/>
              <a:gd name="connsiteY254" fmla="*/ 4531664 h 5096785"/>
              <a:gd name="connsiteX255" fmla="*/ 4106 w 12192000"/>
              <a:gd name="connsiteY255" fmla="*/ 4517202 h 5096785"/>
              <a:gd name="connsiteX256" fmla="*/ 0 w 12192000"/>
              <a:gd name="connsiteY256" fmla="*/ 4516084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88328 w 12192000"/>
              <a:gd name="connsiteY201" fmla="*/ 4956476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32669 w 12192000"/>
              <a:gd name="connsiteY201" fmla="*/ 4940573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03609 w 12192000"/>
              <a:gd name="connsiteY198" fmla="*/ 4998457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386800 w 12192000"/>
              <a:gd name="connsiteY91" fmla="*/ 4715431 h 5096785"/>
              <a:gd name="connsiteX92" fmla="*/ 6382703 w 12192000"/>
              <a:gd name="connsiteY92" fmla="*/ 4717930 h 5096785"/>
              <a:gd name="connsiteX93" fmla="*/ 6356495 w 12192000"/>
              <a:gd name="connsiteY93" fmla="*/ 4717843 h 5096785"/>
              <a:gd name="connsiteX94" fmla="*/ 6343628 w 12192000"/>
              <a:gd name="connsiteY94" fmla="*/ 4719161 h 5096785"/>
              <a:gd name="connsiteX95" fmla="*/ 6338605 w 12192000"/>
              <a:gd name="connsiteY95" fmla="*/ 4716723 h 5096785"/>
              <a:gd name="connsiteX96" fmla="*/ 6320318 w 12192000"/>
              <a:gd name="connsiteY96" fmla="*/ 4720095 h 5096785"/>
              <a:gd name="connsiteX97" fmla="*/ 6318742 w 12192000"/>
              <a:gd name="connsiteY97" fmla="*/ 4721541 h 5096785"/>
              <a:gd name="connsiteX98" fmla="*/ 6301708 w 12192000"/>
              <a:gd name="connsiteY98" fmla="*/ 4720380 h 5096785"/>
              <a:gd name="connsiteX99" fmla="*/ 6285082 w 12192000"/>
              <a:gd name="connsiteY99" fmla="*/ 4714639 h 5096785"/>
              <a:gd name="connsiteX100" fmla="*/ 6136936 w 12192000"/>
              <a:gd name="connsiteY100" fmla="*/ 4758246 h 5096785"/>
              <a:gd name="connsiteX101" fmla="*/ 5988578 w 12192000"/>
              <a:gd name="connsiteY101" fmla="*/ 4754427 h 5096785"/>
              <a:gd name="connsiteX102" fmla="*/ 5908701 w 12192000"/>
              <a:gd name="connsiteY102" fmla="*/ 4779160 h 5096785"/>
              <a:gd name="connsiteX103" fmla="*/ 5892219 w 12192000"/>
              <a:gd name="connsiteY103" fmla="*/ 4807892 h 5096785"/>
              <a:gd name="connsiteX104" fmla="*/ 5683612 w 12192000"/>
              <a:gd name="connsiteY104" fmla="*/ 4848770 h 5096785"/>
              <a:gd name="connsiteX105" fmla="*/ 5635111 w 12192000"/>
              <a:gd name="connsiteY105" fmla="*/ 4868888 h 5096785"/>
              <a:gd name="connsiteX106" fmla="*/ 5582652 w 12192000"/>
              <a:gd name="connsiteY106" fmla="*/ 4866836 h 5096785"/>
              <a:gd name="connsiteX107" fmla="*/ 5567213 w 12192000"/>
              <a:gd name="connsiteY107" fmla="*/ 4878769 h 5096785"/>
              <a:gd name="connsiteX108" fmla="*/ 5564659 w 12192000"/>
              <a:gd name="connsiteY108" fmla="*/ 4881042 h 5096785"/>
              <a:gd name="connsiteX109" fmla="*/ 5552102 w 12192000"/>
              <a:gd name="connsiteY109" fmla="*/ 4885426 h 5096785"/>
              <a:gd name="connsiteX110" fmla="*/ 5551475 w 12192000"/>
              <a:gd name="connsiteY110" fmla="*/ 4892560 h 5096785"/>
              <a:gd name="connsiteX111" fmla="*/ 5534664 w 12192000"/>
              <a:gd name="connsiteY111" fmla="*/ 4903385 h 5096785"/>
              <a:gd name="connsiteX112" fmla="*/ 5510737 w 12192000"/>
              <a:gd name="connsiteY112" fmla="*/ 4909807 h 5096785"/>
              <a:gd name="connsiteX113" fmla="*/ 5393901 w 12192000"/>
              <a:gd name="connsiteY113" fmla="*/ 4933709 h 5096785"/>
              <a:gd name="connsiteX114" fmla="*/ 5325782 w 12192000"/>
              <a:gd name="connsiteY114" fmla="*/ 4951789 h 5096785"/>
              <a:gd name="connsiteX115" fmla="*/ 5302703 w 12192000"/>
              <a:gd name="connsiteY115" fmla="*/ 4964590 h 5096785"/>
              <a:gd name="connsiteX116" fmla="*/ 5268591 w 12192000"/>
              <a:gd name="connsiteY116" fmla="*/ 4978479 h 5096785"/>
              <a:gd name="connsiteX117" fmla="*/ 5210559 w 12192000"/>
              <a:gd name="connsiteY117" fmla="*/ 5007585 h 5096785"/>
              <a:gd name="connsiteX118" fmla="*/ 5177597 w 12192000"/>
              <a:gd name="connsiteY118" fmla="*/ 5015926 h 5096785"/>
              <a:gd name="connsiteX119" fmla="*/ 5160569 w 12192000"/>
              <a:gd name="connsiteY119" fmla="*/ 5025681 h 5096785"/>
              <a:gd name="connsiteX120" fmla="*/ 5152748 w 12192000"/>
              <a:gd name="connsiteY120" fmla="*/ 5026569 h 5096785"/>
              <a:gd name="connsiteX121" fmla="*/ 5127678 w 12192000"/>
              <a:gd name="connsiteY121" fmla="*/ 5032947 h 5096785"/>
              <a:gd name="connsiteX122" fmla="*/ 5113147 w 12192000"/>
              <a:gd name="connsiteY122" fmla="*/ 5035818 h 5096785"/>
              <a:gd name="connsiteX123" fmla="*/ 5107301 w 12192000"/>
              <a:gd name="connsiteY123" fmla="*/ 5036672 h 5096785"/>
              <a:gd name="connsiteX124" fmla="*/ 5093215 w 12192000"/>
              <a:gd name="connsiteY124" fmla="*/ 5032880 h 5096785"/>
              <a:gd name="connsiteX125" fmla="*/ 5077058 w 12192000"/>
              <a:gd name="connsiteY125" fmla="*/ 5038681 h 5096785"/>
              <a:gd name="connsiteX126" fmla="*/ 5057349 w 12192000"/>
              <a:gd name="connsiteY126" fmla="*/ 5036015 h 5096785"/>
              <a:gd name="connsiteX127" fmla="*/ 5053945 w 12192000"/>
              <a:gd name="connsiteY127" fmla="*/ 5041952 h 5096785"/>
              <a:gd name="connsiteX128" fmla="*/ 5040021 w 12192000"/>
              <a:gd name="connsiteY128" fmla="*/ 5050052 h 5096785"/>
              <a:gd name="connsiteX129" fmla="*/ 5025913 w 12192000"/>
              <a:gd name="connsiteY129" fmla="*/ 5046535 h 5096785"/>
              <a:gd name="connsiteX130" fmla="*/ 4998218 w 12192000"/>
              <a:gd name="connsiteY130" fmla="*/ 5048065 h 5096785"/>
              <a:gd name="connsiteX131" fmla="*/ 4991008 w 12192000"/>
              <a:gd name="connsiteY131" fmla="*/ 5050439 h 5096785"/>
              <a:gd name="connsiteX132" fmla="*/ 4963503 w 12192000"/>
              <a:gd name="connsiteY132" fmla="*/ 5047575 h 5096785"/>
              <a:gd name="connsiteX133" fmla="*/ 4921053 w 12192000"/>
              <a:gd name="connsiteY133" fmla="*/ 5048925 h 5096785"/>
              <a:gd name="connsiteX134" fmla="*/ 4873420 w 12192000"/>
              <a:gd name="connsiteY134" fmla="*/ 5054929 h 5096785"/>
              <a:gd name="connsiteX135" fmla="*/ 4858825 w 12192000"/>
              <a:gd name="connsiteY135" fmla="*/ 5051329 h 5096785"/>
              <a:gd name="connsiteX136" fmla="*/ 4769340 w 12192000"/>
              <a:gd name="connsiteY136" fmla="*/ 5053090 h 5096785"/>
              <a:gd name="connsiteX137" fmla="*/ 4744152 w 12192000"/>
              <a:gd name="connsiteY137" fmla="*/ 5053391 h 5096785"/>
              <a:gd name="connsiteX138" fmla="*/ 4723556 w 12192000"/>
              <a:gd name="connsiteY138" fmla="*/ 5059633 h 5096785"/>
              <a:gd name="connsiteX139" fmla="*/ 4719699 w 12192000"/>
              <a:gd name="connsiteY139" fmla="*/ 5066298 h 5096785"/>
              <a:gd name="connsiteX140" fmla="*/ 4706016 w 12192000"/>
              <a:gd name="connsiteY140" fmla="*/ 5067422 h 5096785"/>
              <a:gd name="connsiteX141" fmla="*/ 4702593 w 12192000"/>
              <a:gd name="connsiteY141" fmla="*/ 5068973 h 5096785"/>
              <a:gd name="connsiteX142" fmla="*/ 4682766 w 12192000"/>
              <a:gd name="connsiteY142" fmla="*/ 5076609 h 5096785"/>
              <a:gd name="connsiteX143" fmla="*/ 4634960 w 12192000"/>
              <a:gd name="connsiteY143" fmla="*/ 5061852 h 5096785"/>
              <a:gd name="connsiteX144" fmla="*/ 4580645 w 12192000"/>
              <a:gd name="connsiteY144" fmla="*/ 5069246 h 5096785"/>
              <a:gd name="connsiteX145" fmla="*/ 4368005 w 12192000"/>
              <a:gd name="connsiteY145" fmla="*/ 5057426 h 5096785"/>
              <a:gd name="connsiteX146" fmla="*/ 4339489 w 12192000"/>
              <a:gd name="connsiteY146" fmla="*/ 5080858 h 5096785"/>
              <a:gd name="connsiteX147" fmla="*/ 4253895 w 12192000"/>
              <a:gd name="connsiteY147" fmla="*/ 5085008 h 5096785"/>
              <a:gd name="connsiteX148" fmla="*/ 4117780 w 12192000"/>
              <a:gd name="connsiteY148" fmla="*/ 5045175 h 5096785"/>
              <a:gd name="connsiteX149" fmla="*/ 3960074 w 12192000"/>
              <a:gd name="connsiteY149" fmla="*/ 5050708 h 5096785"/>
              <a:gd name="connsiteX150" fmla="*/ 3947260 w 12192000"/>
              <a:gd name="connsiteY150" fmla="*/ 5041167 h 5096785"/>
              <a:gd name="connsiteX151" fmla="*/ 3931969 w 12192000"/>
              <a:gd name="connsiteY151" fmla="*/ 5035902 h 5096785"/>
              <a:gd name="connsiteX152" fmla="*/ 3929836 w 12192000"/>
              <a:gd name="connsiteY152" fmla="*/ 5036901 h 5096785"/>
              <a:gd name="connsiteX153" fmla="*/ 3911296 w 12192000"/>
              <a:gd name="connsiteY153" fmla="*/ 5035663 h 5096785"/>
              <a:gd name="connsiteX154" fmla="*/ 3907746 w 12192000"/>
              <a:gd name="connsiteY154" fmla="*/ 5032107 h 5096785"/>
              <a:gd name="connsiteX155" fmla="*/ 3895182 w 12192000"/>
              <a:gd name="connsiteY155" fmla="*/ 5030229 h 5096785"/>
              <a:gd name="connsiteX156" fmla="*/ 3870866 w 12192000"/>
              <a:gd name="connsiteY156" fmla="*/ 5023753 h 5096785"/>
              <a:gd name="connsiteX157" fmla="*/ 3865913 w 12192000"/>
              <a:gd name="connsiteY157" fmla="*/ 5025143 h 5096785"/>
              <a:gd name="connsiteX158" fmla="*/ 3828606 w 12192000"/>
              <a:gd name="connsiteY158" fmla="*/ 5019426 h 5096785"/>
              <a:gd name="connsiteX159" fmla="*/ 3827901 w 12192000"/>
              <a:gd name="connsiteY159" fmla="*/ 5020583 h 5096785"/>
              <a:gd name="connsiteX160" fmla="*/ 3816543 w 12192000"/>
              <a:gd name="connsiteY160" fmla="*/ 5024366 h 5096785"/>
              <a:gd name="connsiteX161" fmla="*/ 3795278 w 12192000"/>
              <a:gd name="connsiteY161" fmla="*/ 5028779 h 5096785"/>
              <a:gd name="connsiteX162" fmla="*/ 3743858 w 12192000"/>
              <a:gd name="connsiteY162" fmla="*/ 5054237 h 5096785"/>
              <a:gd name="connsiteX163" fmla="*/ 3704945 w 12192000"/>
              <a:gd name="connsiteY163" fmla="*/ 5048413 h 5096785"/>
              <a:gd name="connsiteX164" fmla="*/ 3696992 w 12192000"/>
              <a:gd name="connsiteY164" fmla="*/ 5047914 h 5096785"/>
              <a:gd name="connsiteX165" fmla="*/ 3696780 w 12192000"/>
              <a:gd name="connsiteY165" fmla="*/ 5048181 h 5096785"/>
              <a:gd name="connsiteX166" fmla="*/ 3688290 w 12192000"/>
              <a:gd name="connsiteY166" fmla="*/ 5048204 h 5096785"/>
              <a:gd name="connsiteX167" fmla="*/ 3682486 w 12192000"/>
              <a:gd name="connsiteY167" fmla="*/ 5047000 h 5096785"/>
              <a:gd name="connsiteX168" fmla="*/ 3667056 w 12192000"/>
              <a:gd name="connsiteY168" fmla="*/ 5046030 h 5096785"/>
              <a:gd name="connsiteX169" fmla="*/ 3661403 w 12192000"/>
              <a:gd name="connsiteY169" fmla="*/ 5047537 h 5096785"/>
              <a:gd name="connsiteX170" fmla="*/ 3658673 w 12192000"/>
              <a:gd name="connsiteY170" fmla="*/ 5050790 h 5096785"/>
              <a:gd name="connsiteX171" fmla="*/ 3657333 w 12192000"/>
              <a:gd name="connsiteY171" fmla="*/ 5050325 h 5096785"/>
              <a:gd name="connsiteX172" fmla="*/ 3626778 w 12192000"/>
              <a:gd name="connsiteY172" fmla="*/ 5057882 h 5096785"/>
              <a:gd name="connsiteX173" fmla="*/ 3560067 w 12192000"/>
              <a:gd name="connsiteY173" fmla="*/ 5064266 h 5096785"/>
              <a:gd name="connsiteX174" fmla="*/ 3522641 w 12192000"/>
              <a:gd name="connsiteY174" fmla="*/ 5063654 h 5096785"/>
              <a:gd name="connsiteX175" fmla="*/ 3419275 w 12192000"/>
              <a:gd name="connsiteY175" fmla="*/ 5066646 h 5096785"/>
              <a:gd name="connsiteX176" fmla="*/ 3314869 w 12192000"/>
              <a:gd name="connsiteY176" fmla="*/ 5073197 h 5096785"/>
              <a:gd name="connsiteX177" fmla="*/ 3259088 w 12192000"/>
              <a:gd name="connsiteY177" fmla="*/ 5096363 h 5096785"/>
              <a:gd name="connsiteX178" fmla="*/ 3253104 w 12192000"/>
              <a:gd name="connsiteY178" fmla="*/ 5096785 h 5096785"/>
              <a:gd name="connsiteX179" fmla="*/ 3238751 w 12192000"/>
              <a:gd name="connsiteY179" fmla="*/ 5092996 h 5096785"/>
              <a:gd name="connsiteX180" fmla="*/ 3233681 w 12192000"/>
              <a:gd name="connsiteY180" fmla="*/ 5090758 h 5096785"/>
              <a:gd name="connsiteX181" fmla="*/ 3225562 w 12192000"/>
              <a:gd name="connsiteY181" fmla="*/ 5089215 h 5096785"/>
              <a:gd name="connsiteX182" fmla="*/ 3225260 w 12192000"/>
              <a:gd name="connsiteY182" fmla="*/ 5089437 h 5096785"/>
              <a:gd name="connsiteX183" fmla="*/ 3217859 w 12192000"/>
              <a:gd name="connsiteY183" fmla="*/ 5087484 h 5096785"/>
              <a:gd name="connsiteX184" fmla="*/ 3182980 w 12192000"/>
              <a:gd name="connsiteY184" fmla="*/ 5074650 h 5096785"/>
              <a:gd name="connsiteX185" fmla="*/ 3123938 w 12192000"/>
              <a:gd name="connsiteY185" fmla="*/ 5089912 h 5096785"/>
              <a:gd name="connsiteX186" fmla="*/ 3101912 w 12192000"/>
              <a:gd name="connsiteY186" fmla="*/ 5090281 h 5096785"/>
              <a:gd name="connsiteX187" fmla="*/ 3089591 w 12192000"/>
              <a:gd name="connsiteY187" fmla="*/ 5091865 h 5096785"/>
              <a:gd name="connsiteX188" fmla="*/ 3088465 w 12192000"/>
              <a:gd name="connsiteY188" fmla="*/ 5092858 h 5096785"/>
              <a:gd name="connsiteX189" fmla="*/ 3055081 w 12192000"/>
              <a:gd name="connsiteY189" fmla="*/ 5080424 h 5096785"/>
              <a:gd name="connsiteX190" fmla="*/ 3049807 w 12192000"/>
              <a:gd name="connsiteY190" fmla="*/ 5080860 h 5096785"/>
              <a:gd name="connsiteX191" fmla="*/ 3029122 w 12192000"/>
              <a:gd name="connsiteY191" fmla="*/ 5070085 h 5096785"/>
              <a:gd name="connsiteX192" fmla="*/ 3017862 w 12192000"/>
              <a:gd name="connsiteY192" fmla="*/ 5065942 h 5096785"/>
              <a:gd name="connsiteX193" fmla="*/ 3015868 w 12192000"/>
              <a:gd name="connsiteY193" fmla="*/ 5061832 h 5096785"/>
              <a:gd name="connsiteX194" fmla="*/ 2998644 w 12192000"/>
              <a:gd name="connsiteY194" fmla="*/ 5057210 h 5096785"/>
              <a:gd name="connsiteX195" fmla="*/ 2996219 w 12192000"/>
              <a:gd name="connsiteY195" fmla="*/ 5057788 h 5096785"/>
              <a:gd name="connsiteX196" fmla="*/ 2983676 w 12192000"/>
              <a:gd name="connsiteY196" fmla="*/ 5049852 h 5096785"/>
              <a:gd name="connsiteX197" fmla="*/ 2903609 w 12192000"/>
              <a:gd name="connsiteY197" fmla="*/ 4998457 h 5096785"/>
              <a:gd name="connsiteX198" fmla="*/ 2758830 w 12192000"/>
              <a:gd name="connsiteY198" fmla="*/ 4974760 h 5096785"/>
              <a:gd name="connsiteX199" fmla="*/ 2532669 w 12192000"/>
              <a:gd name="connsiteY199" fmla="*/ 4940573 h 5096785"/>
              <a:gd name="connsiteX200" fmla="*/ 2389931 w 12192000"/>
              <a:gd name="connsiteY200" fmla="*/ 4905785 h 5096785"/>
              <a:gd name="connsiteX201" fmla="*/ 2335186 w 12192000"/>
              <a:gd name="connsiteY201" fmla="*/ 4902957 h 5096785"/>
              <a:gd name="connsiteX202" fmla="*/ 2295307 w 12192000"/>
              <a:gd name="connsiteY202" fmla="*/ 4879800 h 5096785"/>
              <a:gd name="connsiteX203" fmla="*/ 2273393 w 12192000"/>
              <a:gd name="connsiteY203" fmla="*/ 4883565 h 5096785"/>
              <a:gd name="connsiteX204" fmla="*/ 2269523 w 12192000"/>
              <a:gd name="connsiteY204" fmla="*/ 4884442 h 5096785"/>
              <a:gd name="connsiteX205" fmla="*/ 2256015 w 12192000"/>
              <a:gd name="connsiteY205" fmla="*/ 4883014 h 5096785"/>
              <a:gd name="connsiteX206" fmla="*/ 2249731 w 12192000"/>
              <a:gd name="connsiteY206" fmla="*/ 4888778 h 5096785"/>
              <a:gd name="connsiteX207" fmla="*/ 2227629 w 12192000"/>
              <a:gd name="connsiteY207" fmla="*/ 4891047 h 5096785"/>
              <a:gd name="connsiteX208" fmla="*/ 2203460 w 12192000"/>
              <a:gd name="connsiteY208" fmla="*/ 4886696 h 5096785"/>
              <a:gd name="connsiteX209" fmla="*/ 2091528 w 12192000"/>
              <a:gd name="connsiteY209" fmla="*/ 4859155 h 5096785"/>
              <a:gd name="connsiteX210" fmla="*/ 2022901 w 12192000"/>
              <a:gd name="connsiteY210" fmla="*/ 4846594 h 5096785"/>
              <a:gd name="connsiteX211" fmla="*/ 1994227 w 12192000"/>
              <a:gd name="connsiteY211" fmla="*/ 4847973 h 5096785"/>
              <a:gd name="connsiteX212" fmla="*/ 1955936 w 12192000"/>
              <a:gd name="connsiteY212" fmla="*/ 4845765 h 5096785"/>
              <a:gd name="connsiteX213" fmla="*/ 1741924 w 12192000"/>
              <a:gd name="connsiteY213" fmla="*/ 4808054 h 5096785"/>
              <a:gd name="connsiteX214" fmla="*/ 1734410 w 12192000"/>
              <a:gd name="connsiteY214" fmla="*/ 4811675 h 5096785"/>
              <a:gd name="connsiteX215" fmla="*/ 1691423 w 12192000"/>
              <a:gd name="connsiteY215" fmla="*/ 4802777 h 5096785"/>
              <a:gd name="connsiteX216" fmla="*/ 1554504 w 12192000"/>
              <a:gd name="connsiteY216" fmla="*/ 4739985 h 5096785"/>
              <a:gd name="connsiteX217" fmla="*/ 1470119 w 12192000"/>
              <a:gd name="connsiteY217" fmla="*/ 4723470 h 5096785"/>
              <a:gd name="connsiteX218" fmla="*/ 1437967 w 12192000"/>
              <a:gd name="connsiteY218" fmla="*/ 4722710 h 5096785"/>
              <a:gd name="connsiteX219" fmla="*/ 1384234 w 12192000"/>
              <a:gd name="connsiteY219" fmla="*/ 4721117 h 5096785"/>
              <a:gd name="connsiteX220" fmla="*/ 1338647 w 12192000"/>
              <a:gd name="connsiteY220" fmla="*/ 4732483 h 5096785"/>
              <a:gd name="connsiteX221" fmla="*/ 1295869 w 12192000"/>
              <a:gd name="connsiteY221" fmla="*/ 4726175 h 5096785"/>
              <a:gd name="connsiteX222" fmla="*/ 1292949 w 12192000"/>
              <a:gd name="connsiteY222" fmla="*/ 4708469 h 5096785"/>
              <a:gd name="connsiteX223" fmla="*/ 1244908 w 12192000"/>
              <a:gd name="connsiteY223" fmla="*/ 4706993 h 5096785"/>
              <a:gd name="connsiteX224" fmla="*/ 1171266 w 12192000"/>
              <a:gd name="connsiteY224" fmla="*/ 4706535 h 5096785"/>
              <a:gd name="connsiteX225" fmla="*/ 1160868 w 12192000"/>
              <a:gd name="connsiteY225" fmla="*/ 4701936 h 5096785"/>
              <a:gd name="connsiteX226" fmla="*/ 1147599 w 12192000"/>
              <a:gd name="connsiteY226" fmla="*/ 4714833 h 5096785"/>
              <a:gd name="connsiteX227" fmla="*/ 1119603 w 12192000"/>
              <a:gd name="connsiteY227" fmla="*/ 4721303 h 5096785"/>
              <a:gd name="connsiteX228" fmla="*/ 997851 w 12192000"/>
              <a:gd name="connsiteY228" fmla="*/ 4722336 h 5096785"/>
              <a:gd name="connsiteX229" fmla="*/ 976455 w 12192000"/>
              <a:gd name="connsiteY229" fmla="*/ 4726407 h 5096785"/>
              <a:gd name="connsiteX230" fmla="*/ 949939 w 12192000"/>
              <a:gd name="connsiteY230" fmla="*/ 4719699 h 5096785"/>
              <a:gd name="connsiteX231" fmla="*/ 894148 w 12192000"/>
              <a:gd name="connsiteY231" fmla="*/ 4710406 h 5096785"/>
              <a:gd name="connsiteX232" fmla="*/ 857990 w 12192000"/>
              <a:gd name="connsiteY232" fmla="*/ 4696844 h 5096785"/>
              <a:gd name="connsiteX233" fmla="*/ 848649 w 12192000"/>
              <a:gd name="connsiteY233" fmla="*/ 4704021 h 5096785"/>
              <a:gd name="connsiteX234" fmla="*/ 826436 w 12192000"/>
              <a:gd name="connsiteY234" fmla="*/ 4707421 h 5096785"/>
              <a:gd name="connsiteX235" fmla="*/ 733052 w 12192000"/>
              <a:gd name="connsiteY235" fmla="*/ 4701884 h 5096785"/>
              <a:gd name="connsiteX236" fmla="*/ 716185 w 12192000"/>
              <a:gd name="connsiteY236" fmla="*/ 4703827 h 5096785"/>
              <a:gd name="connsiteX237" fmla="*/ 696663 w 12192000"/>
              <a:gd name="connsiteY237" fmla="*/ 4697420 h 5096785"/>
              <a:gd name="connsiteX238" fmla="*/ 582722 w 12192000"/>
              <a:gd name="connsiteY238" fmla="*/ 4658637 h 5096785"/>
              <a:gd name="connsiteX239" fmla="*/ 581118 w 12192000"/>
              <a:gd name="connsiteY239" fmla="*/ 4654120 h 5096785"/>
              <a:gd name="connsiteX240" fmla="*/ 546453 w 12192000"/>
              <a:gd name="connsiteY240" fmla="*/ 4652542 h 5096785"/>
              <a:gd name="connsiteX241" fmla="*/ 536773 w 12192000"/>
              <a:gd name="connsiteY241" fmla="*/ 4644609 h 5096785"/>
              <a:gd name="connsiteX242" fmla="*/ 518899 w 12192000"/>
              <a:gd name="connsiteY242" fmla="*/ 4642839 h 5096785"/>
              <a:gd name="connsiteX243" fmla="*/ 388896 w 12192000"/>
              <a:gd name="connsiteY243" fmla="*/ 4619173 h 5096785"/>
              <a:gd name="connsiteX244" fmla="*/ 366479 w 12192000"/>
              <a:gd name="connsiteY244" fmla="*/ 4618896 h 5096785"/>
              <a:gd name="connsiteX245" fmla="*/ 342781 w 12192000"/>
              <a:gd name="connsiteY245" fmla="*/ 4601239 h 5096785"/>
              <a:gd name="connsiteX246" fmla="*/ 255925 w 12192000"/>
              <a:gd name="connsiteY246" fmla="*/ 4598685 h 5096785"/>
              <a:gd name="connsiteX247" fmla="*/ 226919 w 12192000"/>
              <a:gd name="connsiteY247" fmla="*/ 4598460 h 5096785"/>
              <a:gd name="connsiteX248" fmla="*/ 213925 w 12192000"/>
              <a:gd name="connsiteY248" fmla="*/ 4597783 h 5096785"/>
              <a:gd name="connsiteX249" fmla="*/ 215196 w 12192000"/>
              <a:gd name="connsiteY249" fmla="*/ 4588576 h 5096785"/>
              <a:gd name="connsiteX250" fmla="*/ 180214 w 12192000"/>
              <a:gd name="connsiteY250" fmla="*/ 4583701 h 5096785"/>
              <a:gd name="connsiteX251" fmla="*/ 83203 w 12192000"/>
              <a:gd name="connsiteY251" fmla="*/ 4531664 h 5096785"/>
              <a:gd name="connsiteX252" fmla="*/ 4106 w 12192000"/>
              <a:gd name="connsiteY252" fmla="*/ 4517202 h 5096785"/>
              <a:gd name="connsiteX253" fmla="*/ 0 w 12192000"/>
              <a:gd name="connsiteY253" fmla="*/ 4516084 h 5096785"/>
              <a:gd name="connsiteX254" fmla="*/ 0 w 12192000"/>
              <a:gd name="connsiteY25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386800 w 12192000"/>
              <a:gd name="connsiteY90" fmla="*/ 4715431 h 5096785"/>
              <a:gd name="connsiteX91" fmla="*/ 6382703 w 12192000"/>
              <a:gd name="connsiteY91" fmla="*/ 4717930 h 5096785"/>
              <a:gd name="connsiteX92" fmla="*/ 6356495 w 12192000"/>
              <a:gd name="connsiteY92" fmla="*/ 4717843 h 5096785"/>
              <a:gd name="connsiteX93" fmla="*/ 6343628 w 12192000"/>
              <a:gd name="connsiteY93" fmla="*/ 4719161 h 5096785"/>
              <a:gd name="connsiteX94" fmla="*/ 6338605 w 12192000"/>
              <a:gd name="connsiteY94" fmla="*/ 4716723 h 5096785"/>
              <a:gd name="connsiteX95" fmla="*/ 6320318 w 12192000"/>
              <a:gd name="connsiteY95" fmla="*/ 4720095 h 5096785"/>
              <a:gd name="connsiteX96" fmla="*/ 6318742 w 12192000"/>
              <a:gd name="connsiteY96" fmla="*/ 4721541 h 5096785"/>
              <a:gd name="connsiteX97" fmla="*/ 6301708 w 12192000"/>
              <a:gd name="connsiteY97" fmla="*/ 4720380 h 5096785"/>
              <a:gd name="connsiteX98" fmla="*/ 6285082 w 12192000"/>
              <a:gd name="connsiteY98" fmla="*/ 4714639 h 5096785"/>
              <a:gd name="connsiteX99" fmla="*/ 6136936 w 12192000"/>
              <a:gd name="connsiteY99" fmla="*/ 4758246 h 5096785"/>
              <a:gd name="connsiteX100" fmla="*/ 5988578 w 12192000"/>
              <a:gd name="connsiteY100" fmla="*/ 4754427 h 5096785"/>
              <a:gd name="connsiteX101" fmla="*/ 5908701 w 12192000"/>
              <a:gd name="connsiteY101" fmla="*/ 4779160 h 5096785"/>
              <a:gd name="connsiteX102" fmla="*/ 5892219 w 12192000"/>
              <a:gd name="connsiteY102" fmla="*/ 4807892 h 5096785"/>
              <a:gd name="connsiteX103" fmla="*/ 5683612 w 12192000"/>
              <a:gd name="connsiteY103" fmla="*/ 4848770 h 5096785"/>
              <a:gd name="connsiteX104" fmla="*/ 5635111 w 12192000"/>
              <a:gd name="connsiteY104" fmla="*/ 4868888 h 5096785"/>
              <a:gd name="connsiteX105" fmla="*/ 5582652 w 12192000"/>
              <a:gd name="connsiteY105" fmla="*/ 4866836 h 5096785"/>
              <a:gd name="connsiteX106" fmla="*/ 5567213 w 12192000"/>
              <a:gd name="connsiteY106" fmla="*/ 4878769 h 5096785"/>
              <a:gd name="connsiteX107" fmla="*/ 5564659 w 12192000"/>
              <a:gd name="connsiteY107" fmla="*/ 4881042 h 5096785"/>
              <a:gd name="connsiteX108" fmla="*/ 5552102 w 12192000"/>
              <a:gd name="connsiteY108" fmla="*/ 4885426 h 5096785"/>
              <a:gd name="connsiteX109" fmla="*/ 5551475 w 12192000"/>
              <a:gd name="connsiteY109" fmla="*/ 4892560 h 5096785"/>
              <a:gd name="connsiteX110" fmla="*/ 5534664 w 12192000"/>
              <a:gd name="connsiteY110" fmla="*/ 4903385 h 5096785"/>
              <a:gd name="connsiteX111" fmla="*/ 5510737 w 12192000"/>
              <a:gd name="connsiteY111" fmla="*/ 4909807 h 5096785"/>
              <a:gd name="connsiteX112" fmla="*/ 5393901 w 12192000"/>
              <a:gd name="connsiteY112" fmla="*/ 4933709 h 5096785"/>
              <a:gd name="connsiteX113" fmla="*/ 5325782 w 12192000"/>
              <a:gd name="connsiteY113" fmla="*/ 4951789 h 5096785"/>
              <a:gd name="connsiteX114" fmla="*/ 5302703 w 12192000"/>
              <a:gd name="connsiteY114" fmla="*/ 4964590 h 5096785"/>
              <a:gd name="connsiteX115" fmla="*/ 5268591 w 12192000"/>
              <a:gd name="connsiteY115" fmla="*/ 4978479 h 5096785"/>
              <a:gd name="connsiteX116" fmla="*/ 5210559 w 12192000"/>
              <a:gd name="connsiteY116" fmla="*/ 5007585 h 5096785"/>
              <a:gd name="connsiteX117" fmla="*/ 5177597 w 12192000"/>
              <a:gd name="connsiteY117" fmla="*/ 5015926 h 5096785"/>
              <a:gd name="connsiteX118" fmla="*/ 5160569 w 12192000"/>
              <a:gd name="connsiteY118" fmla="*/ 5025681 h 5096785"/>
              <a:gd name="connsiteX119" fmla="*/ 5152748 w 12192000"/>
              <a:gd name="connsiteY119" fmla="*/ 5026569 h 5096785"/>
              <a:gd name="connsiteX120" fmla="*/ 5127678 w 12192000"/>
              <a:gd name="connsiteY120" fmla="*/ 5032947 h 5096785"/>
              <a:gd name="connsiteX121" fmla="*/ 5113147 w 12192000"/>
              <a:gd name="connsiteY121" fmla="*/ 5035818 h 5096785"/>
              <a:gd name="connsiteX122" fmla="*/ 5107301 w 12192000"/>
              <a:gd name="connsiteY122" fmla="*/ 5036672 h 5096785"/>
              <a:gd name="connsiteX123" fmla="*/ 5093215 w 12192000"/>
              <a:gd name="connsiteY123" fmla="*/ 5032880 h 5096785"/>
              <a:gd name="connsiteX124" fmla="*/ 5077058 w 12192000"/>
              <a:gd name="connsiteY124" fmla="*/ 5038681 h 5096785"/>
              <a:gd name="connsiteX125" fmla="*/ 5057349 w 12192000"/>
              <a:gd name="connsiteY125" fmla="*/ 5036015 h 5096785"/>
              <a:gd name="connsiteX126" fmla="*/ 5053945 w 12192000"/>
              <a:gd name="connsiteY126" fmla="*/ 5041952 h 5096785"/>
              <a:gd name="connsiteX127" fmla="*/ 5040021 w 12192000"/>
              <a:gd name="connsiteY127" fmla="*/ 5050052 h 5096785"/>
              <a:gd name="connsiteX128" fmla="*/ 5025913 w 12192000"/>
              <a:gd name="connsiteY128" fmla="*/ 5046535 h 5096785"/>
              <a:gd name="connsiteX129" fmla="*/ 4998218 w 12192000"/>
              <a:gd name="connsiteY129" fmla="*/ 5048065 h 5096785"/>
              <a:gd name="connsiteX130" fmla="*/ 4991008 w 12192000"/>
              <a:gd name="connsiteY130" fmla="*/ 5050439 h 5096785"/>
              <a:gd name="connsiteX131" fmla="*/ 4963503 w 12192000"/>
              <a:gd name="connsiteY131" fmla="*/ 5047575 h 5096785"/>
              <a:gd name="connsiteX132" fmla="*/ 4921053 w 12192000"/>
              <a:gd name="connsiteY132" fmla="*/ 5048925 h 5096785"/>
              <a:gd name="connsiteX133" fmla="*/ 4873420 w 12192000"/>
              <a:gd name="connsiteY133" fmla="*/ 5054929 h 5096785"/>
              <a:gd name="connsiteX134" fmla="*/ 4858825 w 12192000"/>
              <a:gd name="connsiteY134" fmla="*/ 5051329 h 5096785"/>
              <a:gd name="connsiteX135" fmla="*/ 4769340 w 12192000"/>
              <a:gd name="connsiteY135" fmla="*/ 5053090 h 5096785"/>
              <a:gd name="connsiteX136" fmla="*/ 4744152 w 12192000"/>
              <a:gd name="connsiteY136" fmla="*/ 5053391 h 5096785"/>
              <a:gd name="connsiteX137" fmla="*/ 4723556 w 12192000"/>
              <a:gd name="connsiteY137" fmla="*/ 5059633 h 5096785"/>
              <a:gd name="connsiteX138" fmla="*/ 4719699 w 12192000"/>
              <a:gd name="connsiteY138" fmla="*/ 5066298 h 5096785"/>
              <a:gd name="connsiteX139" fmla="*/ 4706016 w 12192000"/>
              <a:gd name="connsiteY139" fmla="*/ 5067422 h 5096785"/>
              <a:gd name="connsiteX140" fmla="*/ 4702593 w 12192000"/>
              <a:gd name="connsiteY140" fmla="*/ 5068973 h 5096785"/>
              <a:gd name="connsiteX141" fmla="*/ 4682766 w 12192000"/>
              <a:gd name="connsiteY141" fmla="*/ 5076609 h 5096785"/>
              <a:gd name="connsiteX142" fmla="*/ 4634960 w 12192000"/>
              <a:gd name="connsiteY142" fmla="*/ 5061852 h 5096785"/>
              <a:gd name="connsiteX143" fmla="*/ 4580645 w 12192000"/>
              <a:gd name="connsiteY143" fmla="*/ 5069246 h 5096785"/>
              <a:gd name="connsiteX144" fmla="*/ 4368005 w 12192000"/>
              <a:gd name="connsiteY144" fmla="*/ 5057426 h 5096785"/>
              <a:gd name="connsiteX145" fmla="*/ 4339489 w 12192000"/>
              <a:gd name="connsiteY145" fmla="*/ 5080858 h 5096785"/>
              <a:gd name="connsiteX146" fmla="*/ 4253895 w 12192000"/>
              <a:gd name="connsiteY146" fmla="*/ 5085008 h 5096785"/>
              <a:gd name="connsiteX147" fmla="*/ 4117780 w 12192000"/>
              <a:gd name="connsiteY147" fmla="*/ 5045175 h 5096785"/>
              <a:gd name="connsiteX148" fmla="*/ 3960074 w 12192000"/>
              <a:gd name="connsiteY148" fmla="*/ 5050708 h 5096785"/>
              <a:gd name="connsiteX149" fmla="*/ 3947260 w 12192000"/>
              <a:gd name="connsiteY149" fmla="*/ 5041167 h 5096785"/>
              <a:gd name="connsiteX150" fmla="*/ 3931969 w 12192000"/>
              <a:gd name="connsiteY150" fmla="*/ 5035902 h 5096785"/>
              <a:gd name="connsiteX151" fmla="*/ 3929836 w 12192000"/>
              <a:gd name="connsiteY151" fmla="*/ 5036901 h 5096785"/>
              <a:gd name="connsiteX152" fmla="*/ 3911296 w 12192000"/>
              <a:gd name="connsiteY152" fmla="*/ 5035663 h 5096785"/>
              <a:gd name="connsiteX153" fmla="*/ 3907746 w 12192000"/>
              <a:gd name="connsiteY153" fmla="*/ 5032107 h 5096785"/>
              <a:gd name="connsiteX154" fmla="*/ 3895182 w 12192000"/>
              <a:gd name="connsiteY154" fmla="*/ 5030229 h 5096785"/>
              <a:gd name="connsiteX155" fmla="*/ 3870866 w 12192000"/>
              <a:gd name="connsiteY155" fmla="*/ 5023753 h 5096785"/>
              <a:gd name="connsiteX156" fmla="*/ 3865913 w 12192000"/>
              <a:gd name="connsiteY156" fmla="*/ 5025143 h 5096785"/>
              <a:gd name="connsiteX157" fmla="*/ 3828606 w 12192000"/>
              <a:gd name="connsiteY157" fmla="*/ 5019426 h 5096785"/>
              <a:gd name="connsiteX158" fmla="*/ 3827901 w 12192000"/>
              <a:gd name="connsiteY158" fmla="*/ 5020583 h 5096785"/>
              <a:gd name="connsiteX159" fmla="*/ 3816543 w 12192000"/>
              <a:gd name="connsiteY159" fmla="*/ 5024366 h 5096785"/>
              <a:gd name="connsiteX160" fmla="*/ 3795278 w 12192000"/>
              <a:gd name="connsiteY160" fmla="*/ 5028779 h 5096785"/>
              <a:gd name="connsiteX161" fmla="*/ 3743858 w 12192000"/>
              <a:gd name="connsiteY161" fmla="*/ 5054237 h 5096785"/>
              <a:gd name="connsiteX162" fmla="*/ 3704945 w 12192000"/>
              <a:gd name="connsiteY162" fmla="*/ 5048413 h 5096785"/>
              <a:gd name="connsiteX163" fmla="*/ 3696992 w 12192000"/>
              <a:gd name="connsiteY163" fmla="*/ 5047914 h 5096785"/>
              <a:gd name="connsiteX164" fmla="*/ 3696780 w 12192000"/>
              <a:gd name="connsiteY164" fmla="*/ 5048181 h 5096785"/>
              <a:gd name="connsiteX165" fmla="*/ 3688290 w 12192000"/>
              <a:gd name="connsiteY165" fmla="*/ 5048204 h 5096785"/>
              <a:gd name="connsiteX166" fmla="*/ 3682486 w 12192000"/>
              <a:gd name="connsiteY166" fmla="*/ 5047000 h 5096785"/>
              <a:gd name="connsiteX167" fmla="*/ 3667056 w 12192000"/>
              <a:gd name="connsiteY167" fmla="*/ 5046030 h 5096785"/>
              <a:gd name="connsiteX168" fmla="*/ 3661403 w 12192000"/>
              <a:gd name="connsiteY168" fmla="*/ 5047537 h 5096785"/>
              <a:gd name="connsiteX169" fmla="*/ 3658673 w 12192000"/>
              <a:gd name="connsiteY169" fmla="*/ 5050790 h 5096785"/>
              <a:gd name="connsiteX170" fmla="*/ 3657333 w 12192000"/>
              <a:gd name="connsiteY170" fmla="*/ 5050325 h 5096785"/>
              <a:gd name="connsiteX171" fmla="*/ 3626778 w 12192000"/>
              <a:gd name="connsiteY171" fmla="*/ 5057882 h 5096785"/>
              <a:gd name="connsiteX172" fmla="*/ 3560067 w 12192000"/>
              <a:gd name="connsiteY172" fmla="*/ 5064266 h 5096785"/>
              <a:gd name="connsiteX173" fmla="*/ 3522641 w 12192000"/>
              <a:gd name="connsiteY173" fmla="*/ 5063654 h 5096785"/>
              <a:gd name="connsiteX174" fmla="*/ 3419275 w 12192000"/>
              <a:gd name="connsiteY174" fmla="*/ 5066646 h 5096785"/>
              <a:gd name="connsiteX175" fmla="*/ 3314869 w 12192000"/>
              <a:gd name="connsiteY175" fmla="*/ 5073197 h 5096785"/>
              <a:gd name="connsiteX176" fmla="*/ 3259088 w 12192000"/>
              <a:gd name="connsiteY176" fmla="*/ 5096363 h 5096785"/>
              <a:gd name="connsiteX177" fmla="*/ 3253104 w 12192000"/>
              <a:gd name="connsiteY177" fmla="*/ 5096785 h 5096785"/>
              <a:gd name="connsiteX178" fmla="*/ 3238751 w 12192000"/>
              <a:gd name="connsiteY178" fmla="*/ 5092996 h 5096785"/>
              <a:gd name="connsiteX179" fmla="*/ 3233681 w 12192000"/>
              <a:gd name="connsiteY179" fmla="*/ 5090758 h 5096785"/>
              <a:gd name="connsiteX180" fmla="*/ 3225562 w 12192000"/>
              <a:gd name="connsiteY180" fmla="*/ 5089215 h 5096785"/>
              <a:gd name="connsiteX181" fmla="*/ 3225260 w 12192000"/>
              <a:gd name="connsiteY181" fmla="*/ 5089437 h 5096785"/>
              <a:gd name="connsiteX182" fmla="*/ 3217859 w 12192000"/>
              <a:gd name="connsiteY182" fmla="*/ 5087484 h 5096785"/>
              <a:gd name="connsiteX183" fmla="*/ 3182980 w 12192000"/>
              <a:gd name="connsiteY183" fmla="*/ 5074650 h 5096785"/>
              <a:gd name="connsiteX184" fmla="*/ 3123938 w 12192000"/>
              <a:gd name="connsiteY184" fmla="*/ 5089912 h 5096785"/>
              <a:gd name="connsiteX185" fmla="*/ 3101912 w 12192000"/>
              <a:gd name="connsiteY185" fmla="*/ 5090281 h 5096785"/>
              <a:gd name="connsiteX186" fmla="*/ 3089591 w 12192000"/>
              <a:gd name="connsiteY186" fmla="*/ 5091865 h 5096785"/>
              <a:gd name="connsiteX187" fmla="*/ 3088465 w 12192000"/>
              <a:gd name="connsiteY187" fmla="*/ 5092858 h 5096785"/>
              <a:gd name="connsiteX188" fmla="*/ 3055081 w 12192000"/>
              <a:gd name="connsiteY188" fmla="*/ 5080424 h 5096785"/>
              <a:gd name="connsiteX189" fmla="*/ 3049807 w 12192000"/>
              <a:gd name="connsiteY189" fmla="*/ 5080860 h 5096785"/>
              <a:gd name="connsiteX190" fmla="*/ 3029122 w 12192000"/>
              <a:gd name="connsiteY190" fmla="*/ 5070085 h 5096785"/>
              <a:gd name="connsiteX191" fmla="*/ 3017862 w 12192000"/>
              <a:gd name="connsiteY191" fmla="*/ 5065942 h 5096785"/>
              <a:gd name="connsiteX192" fmla="*/ 3015868 w 12192000"/>
              <a:gd name="connsiteY192" fmla="*/ 5061832 h 5096785"/>
              <a:gd name="connsiteX193" fmla="*/ 2998644 w 12192000"/>
              <a:gd name="connsiteY193" fmla="*/ 5057210 h 5096785"/>
              <a:gd name="connsiteX194" fmla="*/ 2996219 w 12192000"/>
              <a:gd name="connsiteY194" fmla="*/ 5057788 h 5096785"/>
              <a:gd name="connsiteX195" fmla="*/ 2983676 w 12192000"/>
              <a:gd name="connsiteY195" fmla="*/ 5049852 h 5096785"/>
              <a:gd name="connsiteX196" fmla="*/ 2903609 w 12192000"/>
              <a:gd name="connsiteY196" fmla="*/ 4998457 h 5096785"/>
              <a:gd name="connsiteX197" fmla="*/ 2758830 w 12192000"/>
              <a:gd name="connsiteY197" fmla="*/ 4974760 h 5096785"/>
              <a:gd name="connsiteX198" fmla="*/ 2532669 w 12192000"/>
              <a:gd name="connsiteY198" fmla="*/ 4940573 h 5096785"/>
              <a:gd name="connsiteX199" fmla="*/ 2389931 w 12192000"/>
              <a:gd name="connsiteY199" fmla="*/ 4905785 h 5096785"/>
              <a:gd name="connsiteX200" fmla="*/ 2335186 w 12192000"/>
              <a:gd name="connsiteY200" fmla="*/ 4902957 h 5096785"/>
              <a:gd name="connsiteX201" fmla="*/ 2295307 w 12192000"/>
              <a:gd name="connsiteY201" fmla="*/ 4879800 h 5096785"/>
              <a:gd name="connsiteX202" fmla="*/ 2273393 w 12192000"/>
              <a:gd name="connsiteY202" fmla="*/ 4883565 h 5096785"/>
              <a:gd name="connsiteX203" fmla="*/ 2269523 w 12192000"/>
              <a:gd name="connsiteY203" fmla="*/ 4884442 h 5096785"/>
              <a:gd name="connsiteX204" fmla="*/ 2256015 w 12192000"/>
              <a:gd name="connsiteY204" fmla="*/ 4883014 h 5096785"/>
              <a:gd name="connsiteX205" fmla="*/ 2249731 w 12192000"/>
              <a:gd name="connsiteY205" fmla="*/ 4888778 h 5096785"/>
              <a:gd name="connsiteX206" fmla="*/ 2227629 w 12192000"/>
              <a:gd name="connsiteY206" fmla="*/ 4891047 h 5096785"/>
              <a:gd name="connsiteX207" fmla="*/ 2203460 w 12192000"/>
              <a:gd name="connsiteY207" fmla="*/ 4886696 h 5096785"/>
              <a:gd name="connsiteX208" fmla="*/ 2091528 w 12192000"/>
              <a:gd name="connsiteY208" fmla="*/ 4859155 h 5096785"/>
              <a:gd name="connsiteX209" fmla="*/ 2022901 w 12192000"/>
              <a:gd name="connsiteY209" fmla="*/ 4846594 h 5096785"/>
              <a:gd name="connsiteX210" fmla="*/ 1994227 w 12192000"/>
              <a:gd name="connsiteY210" fmla="*/ 4847973 h 5096785"/>
              <a:gd name="connsiteX211" fmla="*/ 1955936 w 12192000"/>
              <a:gd name="connsiteY211" fmla="*/ 4845765 h 5096785"/>
              <a:gd name="connsiteX212" fmla="*/ 1741924 w 12192000"/>
              <a:gd name="connsiteY212" fmla="*/ 4808054 h 5096785"/>
              <a:gd name="connsiteX213" fmla="*/ 1734410 w 12192000"/>
              <a:gd name="connsiteY213" fmla="*/ 4811675 h 5096785"/>
              <a:gd name="connsiteX214" fmla="*/ 1691423 w 12192000"/>
              <a:gd name="connsiteY214" fmla="*/ 4802777 h 5096785"/>
              <a:gd name="connsiteX215" fmla="*/ 1554504 w 12192000"/>
              <a:gd name="connsiteY215" fmla="*/ 4739985 h 5096785"/>
              <a:gd name="connsiteX216" fmla="*/ 1470119 w 12192000"/>
              <a:gd name="connsiteY216" fmla="*/ 4723470 h 5096785"/>
              <a:gd name="connsiteX217" fmla="*/ 1437967 w 12192000"/>
              <a:gd name="connsiteY217" fmla="*/ 4722710 h 5096785"/>
              <a:gd name="connsiteX218" fmla="*/ 1384234 w 12192000"/>
              <a:gd name="connsiteY218" fmla="*/ 4721117 h 5096785"/>
              <a:gd name="connsiteX219" fmla="*/ 1338647 w 12192000"/>
              <a:gd name="connsiteY219" fmla="*/ 4732483 h 5096785"/>
              <a:gd name="connsiteX220" fmla="*/ 1295869 w 12192000"/>
              <a:gd name="connsiteY220" fmla="*/ 4726175 h 5096785"/>
              <a:gd name="connsiteX221" fmla="*/ 1292949 w 12192000"/>
              <a:gd name="connsiteY221" fmla="*/ 4708469 h 5096785"/>
              <a:gd name="connsiteX222" fmla="*/ 1244908 w 12192000"/>
              <a:gd name="connsiteY222" fmla="*/ 4706993 h 5096785"/>
              <a:gd name="connsiteX223" fmla="*/ 1171266 w 12192000"/>
              <a:gd name="connsiteY223" fmla="*/ 4706535 h 5096785"/>
              <a:gd name="connsiteX224" fmla="*/ 1160868 w 12192000"/>
              <a:gd name="connsiteY224" fmla="*/ 4701936 h 5096785"/>
              <a:gd name="connsiteX225" fmla="*/ 1147599 w 12192000"/>
              <a:gd name="connsiteY225" fmla="*/ 4714833 h 5096785"/>
              <a:gd name="connsiteX226" fmla="*/ 1119603 w 12192000"/>
              <a:gd name="connsiteY226" fmla="*/ 4721303 h 5096785"/>
              <a:gd name="connsiteX227" fmla="*/ 997851 w 12192000"/>
              <a:gd name="connsiteY227" fmla="*/ 4722336 h 5096785"/>
              <a:gd name="connsiteX228" fmla="*/ 976455 w 12192000"/>
              <a:gd name="connsiteY228" fmla="*/ 4726407 h 5096785"/>
              <a:gd name="connsiteX229" fmla="*/ 949939 w 12192000"/>
              <a:gd name="connsiteY229" fmla="*/ 4719699 h 5096785"/>
              <a:gd name="connsiteX230" fmla="*/ 894148 w 12192000"/>
              <a:gd name="connsiteY230" fmla="*/ 4710406 h 5096785"/>
              <a:gd name="connsiteX231" fmla="*/ 857990 w 12192000"/>
              <a:gd name="connsiteY231" fmla="*/ 4696844 h 5096785"/>
              <a:gd name="connsiteX232" fmla="*/ 848649 w 12192000"/>
              <a:gd name="connsiteY232" fmla="*/ 4704021 h 5096785"/>
              <a:gd name="connsiteX233" fmla="*/ 826436 w 12192000"/>
              <a:gd name="connsiteY233" fmla="*/ 4707421 h 5096785"/>
              <a:gd name="connsiteX234" fmla="*/ 733052 w 12192000"/>
              <a:gd name="connsiteY234" fmla="*/ 4701884 h 5096785"/>
              <a:gd name="connsiteX235" fmla="*/ 716185 w 12192000"/>
              <a:gd name="connsiteY235" fmla="*/ 4703827 h 5096785"/>
              <a:gd name="connsiteX236" fmla="*/ 696663 w 12192000"/>
              <a:gd name="connsiteY236" fmla="*/ 4697420 h 5096785"/>
              <a:gd name="connsiteX237" fmla="*/ 582722 w 12192000"/>
              <a:gd name="connsiteY237" fmla="*/ 4658637 h 5096785"/>
              <a:gd name="connsiteX238" fmla="*/ 581118 w 12192000"/>
              <a:gd name="connsiteY238" fmla="*/ 4654120 h 5096785"/>
              <a:gd name="connsiteX239" fmla="*/ 546453 w 12192000"/>
              <a:gd name="connsiteY239" fmla="*/ 4652542 h 5096785"/>
              <a:gd name="connsiteX240" fmla="*/ 536773 w 12192000"/>
              <a:gd name="connsiteY240" fmla="*/ 4644609 h 5096785"/>
              <a:gd name="connsiteX241" fmla="*/ 518899 w 12192000"/>
              <a:gd name="connsiteY241" fmla="*/ 4642839 h 5096785"/>
              <a:gd name="connsiteX242" fmla="*/ 388896 w 12192000"/>
              <a:gd name="connsiteY242" fmla="*/ 4619173 h 5096785"/>
              <a:gd name="connsiteX243" fmla="*/ 366479 w 12192000"/>
              <a:gd name="connsiteY243" fmla="*/ 4618896 h 5096785"/>
              <a:gd name="connsiteX244" fmla="*/ 342781 w 12192000"/>
              <a:gd name="connsiteY244" fmla="*/ 4601239 h 5096785"/>
              <a:gd name="connsiteX245" fmla="*/ 255925 w 12192000"/>
              <a:gd name="connsiteY245" fmla="*/ 4598685 h 5096785"/>
              <a:gd name="connsiteX246" fmla="*/ 226919 w 12192000"/>
              <a:gd name="connsiteY246" fmla="*/ 4598460 h 5096785"/>
              <a:gd name="connsiteX247" fmla="*/ 213925 w 12192000"/>
              <a:gd name="connsiteY247" fmla="*/ 4597783 h 5096785"/>
              <a:gd name="connsiteX248" fmla="*/ 215196 w 12192000"/>
              <a:gd name="connsiteY248" fmla="*/ 4588576 h 5096785"/>
              <a:gd name="connsiteX249" fmla="*/ 180214 w 12192000"/>
              <a:gd name="connsiteY249" fmla="*/ 4583701 h 5096785"/>
              <a:gd name="connsiteX250" fmla="*/ 83203 w 12192000"/>
              <a:gd name="connsiteY250" fmla="*/ 4531664 h 5096785"/>
              <a:gd name="connsiteX251" fmla="*/ 4106 w 12192000"/>
              <a:gd name="connsiteY251" fmla="*/ 4517202 h 5096785"/>
              <a:gd name="connsiteX252" fmla="*/ 0 w 12192000"/>
              <a:gd name="connsiteY252" fmla="*/ 4516084 h 5096785"/>
              <a:gd name="connsiteX253" fmla="*/ 0 w 12192000"/>
              <a:gd name="connsiteY25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386800 w 12192000"/>
              <a:gd name="connsiteY89" fmla="*/ 4715431 h 5096785"/>
              <a:gd name="connsiteX90" fmla="*/ 6382703 w 12192000"/>
              <a:gd name="connsiteY90" fmla="*/ 4717930 h 5096785"/>
              <a:gd name="connsiteX91" fmla="*/ 6356495 w 12192000"/>
              <a:gd name="connsiteY91" fmla="*/ 4717843 h 5096785"/>
              <a:gd name="connsiteX92" fmla="*/ 6343628 w 12192000"/>
              <a:gd name="connsiteY92" fmla="*/ 4719161 h 5096785"/>
              <a:gd name="connsiteX93" fmla="*/ 6338605 w 12192000"/>
              <a:gd name="connsiteY93" fmla="*/ 4716723 h 5096785"/>
              <a:gd name="connsiteX94" fmla="*/ 6320318 w 12192000"/>
              <a:gd name="connsiteY94" fmla="*/ 4720095 h 5096785"/>
              <a:gd name="connsiteX95" fmla="*/ 6318742 w 12192000"/>
              <a:gd name="connsiteY95" fmla="*/ 4721541 h 5096785"/>
              <a:gd name="connsiteX96" fmla="*/ 6301708 w 12192000"/>
              <a:gd name="connsiteY96" fmla="*/ 4720380 h 5096785"/>
              <a:gd name="connsiteX97" fmla="*/ 6285082 w 12192000"/>
              <a:gd name="connsiteY97" fmla="*/ 4714639 h 5096785"/>
              <a:gd name="connsiteX98" fmla="*/ 6136936 w 12192000"/>
              <a:gd name="connsiteY98" fmla="*/ 4758246 h 5096785"/>
              <a:gd name="connsiteX99" fmla="*/ 5988578 w 12192000"/>
              <a:gd name="connsiteY99" fmla="*/ 4754427 h 5096785"/>
              <a:gd name="connsiteX100" fmla="*/ 5908701 w 12192000"/>
              <a:gd name="connsiteY100" fmla="*/ 4779160 h 5096785"/>
              <a:gd name="connsiteX101" fmla="*/ 5892219 w 12192000"/>
              <a:gd name="connsiteY101" fmla="*/ 4807892 h 5096785"/>
              <a:gd name="connsiteX102" fmla="*/ 5683612 w 12192000"/>
              <a:gd name="connsiteY102" fmla="*/ 4848770 h 5096785"/>
              <a:gd name="connsiteX103" fmla="*/ 5635111 w 12192000"/>
              <a:gd name="connsiteY103" fmla="*/ 4868888 h 5096785"/>
              <a:gd name="connsiteX104" fmla="*/ 5582652 w 12192000"/>
              <a:gd name="connsiteY104" fmla="*/ 4866836 h 5096785"/>
              <a:gd name="connsiteX105" fmla="*/ 5567213 w 12192000"/>
              <a:gd name="connsiteY105" fmla="*/ 4878769 h 5096785"/>
              <a:gd name="connsiteX106" fmla="*/ 5564659 w 12192000"/>
              <a:gd name="connsiteY106" fmla="*/ 4881042 h 5096785"/>
              <a:gd name="connsiteX107" fmla="*/ 5552102 w 12192000"/>
              <a:gd name="connsiteY107" fmla="*/ 4885426 h 5096785"/>
              <a:gd name="connsiteX108" fmla="*/ 5551475 w 12192000"/>
              <a:gd name="connsiteY108" fmla="*/ 4892560 h 5096785"/>
              <a:gd name="connsiteX109" fmla="*/ 5534664 w 12192000"/>
              <a:gd name="connsiteY109" fmla="*/ 4903385 h 5096785"/>
              <a:gd name="connsiteX110" fmla="*/ 5510737 w 12192000"/>
              <a:gd name="connsiteY110" fmla="*/ 4909807 h 5096785"/>
              <a:gd name="connsiteX111" fmla="*/ 5393901 w 12192000"/>
              <a:gd name="connsiteY111" fmla="*/ 4933709 h 5096785"/>
              <a:gd name="connsiteX112" fmla="*/ 5325782 w 12192000"/>
              <a:gd name="connsiteY112" fmla="*/ 4951789 h 5096785"/>
              <a:gd name="connsiteX113" fmla="*/ 5302703 w 12192000"/>
              <a:gd name="connsiteY113" fmla="*/ 4964590 h 5096785"/>
              <a:gd name="connsiteX114" fmla="*/ 5268591 w 12192000"/>
              <a:gd name="connsiteY114" fmla="*/ 4978479 h 5096785"/>
              <a:gd name="connsiteX115" fmla="*/ 5210559 w 12192000"/>
              <a:gd name="connsiteY115" fmla="*/ 5007585 h 5096785"/>
              <a:gd name="connsiteX116" fmla="*/ 5177597 w 12192000"/>
              <a:gd name="connsiteY116" fmla="*/ 5015926 h 5096785"/>
              <a:gd name="connsiteX117" fmla="*/ 5160569 w 12192000"/>
              <a:gd name="connsiteY117" fmla="*/ 5025681 h 5096785"/>
              <a:gd name="connsiteX118" fmla="*/ 5152748 w 12192000"/>
              <a:gd name="connsiteY118" fmla="*/ 5026569 h 5096785"/>
              <a:gd name="connsiteX119" fmla="*/ 5127678 w 12192000"/>
              <a:gd name="connsiteY119" fmla="*/ 5032947 h 5096785"/>
              <a:gd name="connsiteX120" fmla="*/ 5113147 w 12192000"/>
              <a:gd name="connsiteY120" fmla="*/ 5035818 h 5096785"/>
              <a:gd name="connsiteX121" fmla="*/ 5107301 w 12192000"/>
              <a:gd name="connsiteY121" fmla="*/ 5036672 h 5096785"/>
              <a:gd name="connsiteX122" fmla="*/ 5093215 w 12192000"/>
              <a:gd name="connsiteY122" fmla="*/ 5032880 h 5096785"/>
              <a:gd name="connsiteX123" fmla="*/ 5077058 w 12192000"/>
              <a:gd name="connsiteY123" fmla="*/ 5038681 h 5096785"/>
              <a:gd name="connsiteX124" fmla="*/ 5057349 w 12192000"/>
              <a:gd name="connsiteY124" fmla="*/ 5036015 h 5096785"/>
              <a:gd name="connsiteX125" fmla="*/ 5053945 w 12192000"/>
              <a:gd name="connsiteY125" fmla="*/ 5041952 h 5096785"/>
              <a:gd name="connsiteX126" fmla="*/ 5040021 w 12192000"/>
              <a:gd name="connsiteY126" fmla="*/ 5050052 h 5096785"/>
              <a:gd name="connsiteX127" fmla="*/ 5025913 w 12192000"/>
              <a:gd name="connsiteY127" fmla="*/ 5046535 h 5096785"/>
              <a:gd name="connsiteX128" fmla="*/ 4998218 w 12192000"/>
              <a:gd name="connsiteY128" fmla="*/ 5048065 h 5096785"/>
              <a:gd name="connsiteX129" fmla="*/ 4991008 w 12192000"/>
              <a:gd name="connsiteY129" fmla="*/ 5050439 h 5096785"/>
              <a:gd name="connsiteX130" fmla="*/ 4963503 w 12192000"/>
              <a:gd name="connsiteY130" fmla="*/ 5047575 h 5096785"/>
              <a:gd name="connsiteX131" fmla="*/ 4921053 w 12192000"/>
              <a:gd name="connsiteY131" fmla="*/ 5048925 h 5096785"/>
              <a:gd name="connsiteX132" fmla="*/ 4873420 w 12192000"/>
              <a:gd name="connsiteY132" fmla="*/ 5054929 h 5096785"/>
              <a:gd name="connsiteX133" fmla="*/ 4858825 w 12192000"/>
              <a:gd name="connsiteY133" fmla="*/ 5051329 h 5096785"/>
              <a:gd name="connsiteX134" fmla="*/ 4769340 w 12192000"/>
              <a:gd name="connsiteY134" fmla="*/ 5053090 h 5096785"/>
              <a:gd name="connsiteX135" fmla="*/ 4744152 w 12192000"/>
              <a:gd name="connsiteY135" fmla="*/ 5053391 h 5096785"/>
              <a:gd name="connsiteX136" fmla="*/ 4723556 w 12192000"/>
              <a:gd name="connsiteY136" fmla="*/ 5059633 h 5096785"/>
              <a:gd name="connsiteX137" fmla="*/ 4719699 w 12192000"/>
              <a:gd name="connsiteY137" fmla="*/ 5066298 h 5096785"/>
              <a:gd name="connsiteX138" fmla="*/ 4706016 w 12192000"/>
              <a:gd name="connsiteY138" fmla="*/ 5067422 h 5096785"/>
              <a:gd name="connsiteX139" fmla="*/ 4702593 w 12192000"/>
              <a:gd name="connsiteY139" fmla="*/ 5068973 h 5096785"/>
              <a:gd name="connsiteX140" fmla="*/ 4682766 w 12192000"/>
              <a:gd name="connsiteY140" fmla="*/ 5076609 h 5096785"/>
              <a:gd name="connsiteX141" fmla="*/ 4634960 w 12192000"/>
              <a:gd name="connsiteY141" fmla="*/ 5061852 h 5096785"/>
              <a:gd name="connsiteX142" fmla="*/ 4580645 w 12192000"/>
              <a:gd name="connsiteY142" fmla="*/ 5069246 h 5096785"/>
              <a:gd name="connsiteX143" fmla="*/ 4368005 w 12192000"/>
              <a:gd name="connsiteY143" fmla="*/ 5057426 h 5096785"/>
              <a:gd name="connsiteX144" fmla="*/ 4339489 w 12192000"/>
              <a:gd name="connsiteY144" fmla="*/ 5080858 h 5096785"/>
              <a:gd name="connsiteX145" fmla="*/ 4253895 w 12192000"/>
              <a:gd name="connsiteY145" fmla="*/ 5085008 h 5096785"/>
              <a:gd name="connsiteX146" fmla="*/ 4117780 w 12192000"/>
              <a:gd name="connsiteY146" fmla="*/ 5045175 h 5096785"/>
              <a:gd name="connsiteX147" fmla="*/ 3960074 w 12192000"/>
              <a:gd name="connsiteY147" fmla="*/ 5050708 h 5096785"/>
              <a:gd name="connsiteX148" fmla="*/ 3947260 w 12192000"/>
              <a:gd name="connsiteY148" fmla="*/ 5041167 h 5096785"/>
              <a:gd name="connsiteX149" fmla="*/ 3931969 w 12192000"/>
              <a:gd name="connsiteY149" fmla="*/ 5035902 h 5096785"/>
              <a:gd name="connsiteX150" fmla="*/ 3929836 w 12192000"/>
              <a:gd name="connsiteY150" fmla="*/ 5036901 h 5096785"/>
              <a:gd name="connsiteX151" fmla="*/ 3911296 w 12192000"/>
              <a:gd name="connsiteY151" fmla="*/ 5035663 h 5096785"/>
              <a:gd name="connsiteX152" fmla="*/ 3907746 w 12192000"/>
              <a:gd name="connsiteY152" fmla="*/ 5032107 h 5096785"/>
              <a:gd name="connsiteX153" fmla="*/ 3895182 w 12192000"/>
              <a:gd name="connsiteY153" fmla="*/ 5030229 h 5096785"/>
              <a:gd name="connsiteX154" fmla="*/ 3870866 w 12192000"/>
              <a:gd name="connsiteY154" fmla="*/ 5023753 h 5096785"/>
              <a:gd name="connsiteX155" fmla="*/ 3865913 w 12192000"/>
              <a:gd name="connsiteY155" fmla="*/ 5025143 h 5096785"/>
              <a:gd name="connsiteX156" fmla="*/ 3828606 w 12192000"/>
              <a:gd name="connsiteY156" fmla="*/ 5019426 h 5096785"/>
              <a:gd name="connsiteX157" fmla="*/ 3827901 w 12192000"/>
              <a:gd name="connsiteY157" fmla="*/ 5020583 h 5096785"/>
              <a:gd name="connsiteX158" fmla="*/ 3816543 w 12192000"/>
              <a:gd name="connsiteY158" fmla="*/ 5024366 h 5096785"/>
              <a:gd name="connsiteX159" fmla="*/ 3795278 w 12192000"/>
              <a:gd name="connsiteY159" fmla="*/ 5028779 h 5096785"/>
              <a:gd name="connsiteX160" fmla="*/ 3743858 w 12192000"/>
              <a:gd name="connsiteY160" fmla="*/ 5054237 h 5096785"/>
              <a:gd name="connsiteX161" fmla="*/ 3704945 w 12192000"/>
              <a:gd name="connsiteY161" fmla="*/ 5048413 h 5096785"/>
              <a:gd name="connsiteX162" fmla="*/ 3696992 w 12192000"/>
              <a:gd name="connsiteY162" fmla="*/ 5047914 h 5096785"/>
              <a:gd name="connsiteX163" fmla="*/ 3696780 w 12192000"/>
              <a:gd name="connsiteY163" fmla="*/ 5048181 h 5096785"/>
              <a:gd name="connsiteX164" fmla="*/ 3688290 w 12192000"/>
              <a:gd name="connsiteY164" fmla="*/ 5048204 h 5096785"/>
              <a:gd name="connsiteX165" fmla="*/ 3682486 w 12192000"/>
              <a:gd name="connsiteY165" fmla="*/ 5047000 h 5096785"/>
              <a:gd name="connsiteX166" fmla="*/ 3667056 w 12192000"/>
              <a:gd name="connsiteY166" fmla="*/ 5046030 h 5096785"/>
              <a:gd name="connsiteX167" fmla="*/ 3661403 w 12192000"/>
              <a:gd name="connsiteY167" fmla="*/ 5047537 h 5096785"/>
              <a:gd name="connsiteX168" fmla="*/ 3658673 w 12192000"/>
              <a:gd name="connsiteY168" fmla="*/ 5050790 h 5096785"/>
              <a:gd name="connsiteX169" fmla="*/ 3657333 w 12192000"/>
              <a:gd name="connsiteY169" fmla="*/ 5050325 h 5096785"/>
              <a:gd name="connsiteX170" fmla="*/ 3626778 w 12192000"/>
              <a:gd name="connsiteY170" fmla="*/ 5057882 h 5096785"/>
              <a:gd name="connsiteX171" fmla="*/ 3560067 w 12192000"/>
              <a:gd name="connsiteY171" fmla="*/ 5064266 h 5096785"/>
              <a:gd name="connsiteX172" fmla="*/ 3522641 w 12192000"/>
              <a:gd name="connsiteY172" fmla="*/ 5063654 h 5096785"/>
              <a:gd name="connsiteX173" fmla="*/ 3419275 w 12192000"/>
              <a:gd name="connsiteY173" fmla="*/ 5066646 h 5096785"/>
              <a:gd name="connsiteX174" fmla="*/ 3314869 w 12192000"/>
              <a:gd name="connsiteY174" fmla="*/ 5073197 h 5096785"/>
              <a:gd name="connsiteX175" fmla="*/ 3259088 w 12192000"/>
              <a:gd name="connsiteY175" fmla="*/ 5096363 h 5096785"/>
              <a:gd name="connsiteX176" fmla="*/ 3253104 w 12192000"/>
              <a:gd name="connsiteY176" fmla="*/ 5096785 h 5096785"/>
              <a:gd name="connsiteX177" fmla="*/ 3238751 w 12192000"/>
              <a:gd name="connsiteY177" fmla="*/ 5092996 h 5096785"/>
              <a:gd name="connsiteX178" fmla="*/ 3233681 w 12192000"/>
              <a:gd name="connsiteY178" fmla="*/ 5090758 h 5096785"/>
              <a:gd name="connsiteX179" fmla="*/ 3225562 w 12192000"/>
              <a:gd name="connsiteY179" fmla="*/ 5089215 h 5096785"/>
              <a:gd name="connsiteX180" fmla="*/ 3225260 w 12192000"/>
              <a:gd name="connsiteY180" fmla="*/ 5089437 h 5096785"/>
              <a:gd name="connsiteX181" fmla="*/ 3217859 w 12192000"/>
              <a:gd name="connsiteY181" fmla="*/ 5087484 h 5096785"/>
              <a:gd name="connsiteX182" fmla="*/ 3182980 w 12192000"/>
              <a:gd name="connsiteY182" fmla="*/ 5074650 h 5096785"/>
              <a:gd name="connsiteX183" fmla="*/ 3123938 w 12192000"/>
              <a:gd name="connsiteY183" fmla="*/ 5089912 h 5096785"/>
              <a:gd name="connsiteX184" fmla="*/ 3101912 w 12192000"/>
              <a:gd name="connsiteY184" fmla="*/ 5090281 h 5096785"/>
              <a:gd name="connsiteX185" fmla="*/ 3089591 w 12192000"/>
              <a:gd name="connsiteY185" fmla="*/ 5091865 h 5096785"/>
              <a:gd name="connsiteX186" fmla="*/ 3088465 w 12192000"/>
              <a:gd name="connsiteY186" fmla="*/ 5092858 h 5096785"/>
              <a:gd name="connsiteX187" fmla="*/ 3055081 w 12192000"/>
              <a:gd name="connsiteY187" fmla="*/ 5080424 h 5096785"/>
              <a:gd name="connsiteX188" fmla="*/ 3049807 w 12192000"/>
              <a:gd name="connsiteY188" fmla="*/ 5080860 h 5096785"/>
              <a:gd name="connsiteX189" fmla="*/ 3029122 w 12192000"/>
              <a:gd name="connsiteY189" fmla="*/ 5070085 h 5096785"/>
              <a:gd name="connsiteX190" fmla="*/ 3017862 w 12192000"/>
              <a:gd name="connsiteY190" fmla="*/ 5065942 h 5096785"/>
              <a:gd name="connsiteX191" fmla="*/ 3015868 w 12192000"/>
              <a:gd name="connsiteY191" fmla="*/ 5061832 h 5096785"/>
              <a:gd name="connsiteX192" fmla="*/ 2998644 w 12192000"/>
              <a:gd name="connsiteY192" fmla="*/ 5057210 h 5096785"/>
              <a:gd name="connsiteX193" fmla="*/ 2996219 w 12192000"/>
              <a:gd name="connsiteY193" fmla="*/ 5057788 h 5096785"/>
              <a:gd name="connsiteX194" fmla="*/ 2983676 w 12192000"/>
              <a:gd name="connsiteY194" fmla="*/ 5049852 h 5096785"/>
              <a:gd name="connsiteX195" fmla="*/ 2903609 w 12192000"/>
              <a:gd name="connsiteY195" fmla="*/ 4998457 h 5096785"/>
              <a:gd name="connsiteX196" fmla="*/ 2758830 w 12192000"/>
              <a:gd name="connsiteY196" fmla="*/ 4974760 h 5096785"/>
              <a:gd name="connsiteX197" fmla="*/ 2532669 w 12192000"/>
              <a:gd name="connsiteY197" fmla="*/ 4940573 h 5096785"/>
              <a:gd name="connsiteX198" fmla="*/ 2389931 w 12192000"/>
              <a:gd name="connsiteY198" fmla="*/ 4905785 h 5096785"/>
              <a:gd name="connsiteX199" fmla="*/ 2335186 w 12192000"/>
              <a:gd name="connsiteY199" fmla="*/ 4902957 h 5096785"/>
              <a:gd name="connsiteX200" fmla="*/ 2295307 w 12192000"/>
              <a:gd name="connsiteY200" fmla="*/ 4879800 h 5096785"/>
              <a:gd name="connsiteX201" fmla="*/ 2273393 w 12192000"/>
              <a:gd name="connsiteY201" fmla="*/ 4883565 h 5096785"/>
              <a:gd name="connsiteX202" fmla="*/ 2269523 w 12192000"/>
              <a:gd name="connsiteY202" fmla="*/ 4884442 h 5096785"/>
              <a:gd name="connsiteX203" fmla="*/ 2256015 w 12192000"/>
              <a:gd name="connsiteY203" fmla="*/ 4883014 h 5096785"/>
              <a:gd name="connsiteX204" fmla="*/ 2249731 w 12192000"/>
              <a:gd name="connsiteY204" fmla="*/ 4888778 h 5096785"/>
              <a:gd name="connsiteX205" fmla="*/ 2227629 w 12192000"/>
              <a:gd name="connsiteY205" fmla="*/ 4891047 h 5096785"/>
              <a:gd name="connsiteX206" fmla="*/ 2203460 w 12192000"/>
              <a:gd name="connsiteY206" fmla="*/ 4886696 h 5096785"/>
              <a:gd name="connsiteX207" fmla="*/ 2091528 w 12192000"/>
              <a:gd name="connsiteY207" fmla="*/ 4859155 h 5096785"/>
              <a:gd name="connsiteX208" fmla="*/ 2022901 w 12192000"/>
              <a:gd name="connsiteY208" fmla="*/ 4846594 h 5096785"/>
              <a:gd name="connsiteX209" fmla="*/ 1994227 w 12192000"/>
              <a:gd name="connsiteY209" fmla="*/ 4847973 h 5096785"/>
              <a:gd name="connsiteX210" fmla="*/ 1955936 w 12192000"/>
              <a:gd name="connsiteY210" fmla="*/ 4845765 h 5096785"/>
              <a:gd name="connsiteX211" fmla="*/ 1741924 w 12192000"/>
              <a:gd name="connsiteY211" fmla="*/ 4808054 h 5096785"/>
              <a:gd name="connsiteX212" fmla="*/ 1734410 w 12192000"/>
              <a:gd name="connsiteY212" fmla="*/ 4811675 h 5096785"/>
              <a:gd name="connsiteX213" fmla="*/ 1691423 w 12192000"/>
              <a:gd name="connsiteY213" fmla="*/ 4802777 h 5096785"/>
              <a:gd name="connsiteX214" fmla="*/ 1554504 w 12192000"/>
              <a:gd name="connsiteY214" fmla="*/ 4739985 h 5096785"/>
              <a:gd name="connsiteX215" fmla="*/ 1470119 w 12192000"/>
              <a:gd name="connsiteY215" fmla="*/ 4723470 h 5096785"/>
              <a:gd name="connsiteX216" fmla="*/ 1437967 w 12192000"/>
              <a:gd name="connsiteY216" fmla="*/ 4722710 h 5096785"/>
              <a:gd name="connsiteX217" fmla="*/ 1384234 w 12192000"/>
              <a:gd name="connsiteY217" fmla="*/ 4721117 h 5096785"/>
              <a:gd name="connsiteX218" fmla="*/ 1338647 w 12192000"/>
              <a:gd name="connsiteY218" fmla="*/ 4732483 h 5096785"/>
              <a:gd name="connsiteX219" fmla="*/ 1295869 w 12192000"/>
              <a:gd name="connsiteY219" fmla="*/ 4726175 h 5096785"/>
              <a:gd name="connsiteX220" fmla="*/ 1292949 w 12192000"/>
              <a:gd name="connsiteY220" fmla="*/ 4708469 h 5096785"/>
              <a:gd name="connsiteX221" fmla="*/ 1244908 w 12192000"/>
              <a:gd name="connsiteY221" fmla="*/ 4706993 h 5096785"/>
              <a:gd name="connsiteX222" fmla="*/ 1171266 w 12192000"/>
              <a:gd name="connsiteY222" fmla="*/ 4706535 h 5096785"/>
              <a:gd name="connsiteX223" fmla="*/ 1160868 w 12192000"/>
              <a:gd name="connsiteY223" fmla="*/ 4701936 h 5096785"/>
              <a:gd name="connsiteX224" fmla="*/ 1147599 w 12192000"/>
              <a:gd name="connsiteY224" fmla="*/ 4714833 h 5096785"/>
              <a:gd name="connsiteX225" fmla="*/ 1119603 w 12192000"/>
              <a:gd name="connsiteY225" fmla="*/ 4721303 h 5096785"/>
              <a:gd name="connsiteX226" fmla="*/ 997851 w 12192000"/>
              <a:gd name="connsiteY226" fmla="*/ 4722336 h 5096785"/>
              <a:gd name="connsiteX227" fmla="*/ 976455 w 12192000"/>
              <a:gd name="connsiteY227" fmla="*/ 4726407 h 5096785"/>
              <a:gd name="connsiteX228" fmla="*/ 949939 w 12192000"/>
              <a:gd name="connsiteY228" fmla="*/ 4719699 h 5096785"/>
              <a:gd name="connsiteX229" fmla="*/ 894148 w 12192000"/>
              <a:gd name="connsiteY229" fmla="*/ 4710406 h 5096785"/>
              <a:gd name="connsiteX230" fmla="*/ 857990 w 12192000"/>
              <a:gd name="connsiteY230" fmla="*/ 4696844 h 5096785"/>
              <a:gd name="connsiteX231" fmla="*/ 848649 w 12192000"/>
              <a:gd name="connsiteY231" fmla="*/ 4704021 h 5096785"/>
              <a:gd name="connsiteX232" fmla="*/ 826436 w 12192000"/>
              <a:gd name="connsiteY232" fmla="*/ 4707421 h 5096785"/>
              <a:gd name="connsiteX233" fmla="*/ 733052 w 12192000"/>
              <a:gd name="connsiteY233" fmla="*/ 4701884 h 5096785"/>
              <a:gd name="connsiteX234" fmla="*/ 716185 w 12192000"/>
              <a:gd name="connsiteY234" fmla="*/ 4703827 h 5096785"/>
              <a:gd name="connsiteX235" fmla="*/ 696663 w 12192000"/>
              <a:gd name="connsiteY235" fmla="*/ 4697420 h 5096785"/>
              <a:gd name="connsiteX236" fmla="*/ 582722 w 12192000"/>
              <a:gd name="connsiteY236" fmla="*/ 4658637 h 5096785"/>
              <a:gd name="connsiteX237" fmla="*/ 581118 w 12192000"/>
              <a:gd name="connsiteY237" fmla="*/ 4654120 h 5096785"/>
              <a:gd name="connsiteX238" fmla="*/ 546453 w 12192000"/>
              <a:gd name="connsiteY238" fmla="*/ 4652542 h 5096785"/>
              <a:gd name="connsiteX239" fmla="*/ 536773 w 12192000"/>
              <a:gd name="connsiteY239" fmla="*/ 4644609 h 5096785"/>
              <a:gd name="connsiteX240" fmla="*/ 518899 w 12192000"/>
              <a:gd name="connsiteY240" fmla="*/ 4642839 h 5096785"/>
              <a:gd name="connsiteX241" fmla="*/ 388896 w 12192000"/>
              <a:gd name="connsiteY241" fmla="*/ 4619173 h 5096785"/>
              <a:gd name="connsiteX242" fmla="*/ 366479 w 12192000"/>
              <a:gd name="connsiteY242" fmla="*/ 4618896 h 5096785"/>
              <a:gd name="connsiteX243" fmla="*/ 342781 w 12192000"/>
              <a:gd name="connsiteY243" fmla="*/ 4601239 h 5096785"/>
              <a:gd name="connsiteX244" fmla="*/ 255925 w 12192000"/>
              <a:gd name="connsiteY244" fmla="*/ 4598685 h 5096785"/>
              <a:gd name="connsiteX245" fmla="*/ 226919 w 12192000"/>
              <a:gd name="connsiteY245" fmla="*/ 4598460 h 5096785"/>
              <a:gd name="connsiteX246" fmla="*/ 213925 w 12192000"/>
              <a:gd name="connsiteY246" fmla="*/ 4597783 h 5096785"/>
              <a:gd name="connsiteX247" fmla="*/ 215196 w 12192000"/>
              <a:gd name="connsiteY247" fmla="*/ 4588576 h 5096785"/>
              <a:gd name="connsiteX248" fmla="*/ 180214 w 12192000"/>
              <a:gd name="connsiteY248" fmla="*/ 4583701 h 5096785"/>
              <a:gd name="connsiteX249" fmla="*/ 83203 w 12192000"/>
              <a:gd name="connsiteY249" fmla="*/ 4531664 h 5096785"/>
              <a:gd name="connsiteX250" fmla="*/ 4106 w 12192000"/>
              <a:gd name="connsiteY250" fmla="*/ 4517202 h 5096785"/>
              <a:gd name="connsiteX251" fmla="*/ 0 w 12192000"/>
              <a:gd name="connsiteY251" fmla="*/ 4516084 h 5096785"/>
              <a:gd name="connsiteX252" fmla="*/ 0 w 12192000"/>
              <a:gd name="connsiteY25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386800 w 12192000"/>
              <a:gd name="connsiteY88" fmla="*/ 4715431 h 5096785"/>
              <a:gd name="connsiteX89" fmla="*/ 6382703 w 12192000"/>
              <a:gd name="connsiteY89" fmla="*/ 4717930 h 5096785"/>
              <a:gd name="connsiteX90" fmla="*/ 6356495 w 12192000"/>
              <a:gd name="connsiteY90" fmla="*/ 4717843 h 5096785"/>
              <a:gd name="connsiteX91" fmla="*/ 6343628 w 12192000"/>
              <a:gd name="connsiteY91" fmla="*/ 4719161 h 5096785"/>
              <a:gd name="connsiteX92" fmla="*/ 6338605 w 12192000"/>
              <a:gd name="connsiteY92" fmla="*/ 4716723 h 5096785"/>
              <a:gd name="connsiteX93" fmla="*/ 6320318 w 12192000"/>
              <a:gd name="connsiteY93" fmla="*/ 4720095 h 5096785"/>
              <a:gd name="connsiteX94" fmla="*/ 6318742 w 12192000"/>
              <a:gd name="connsiteY94" fmla="*/ 4721541 h 5096785"/>
              <a:gd name="connsiteX95" fmla="*/ 6301708 w 12192000"/>
              <a:gd name="connsiteY95" fmla="*/ 4720380 h 5096785"/>
              <a:gd name="connsiteX96" fmla="*/ 6285082 w 12192000"/>
              <a:gd name="connsiteY96" fmla="*/ 4714639 h 5096785"/>
              <a:gd name="connsiteX97" fmla="*/ 6136936 w 12192000"/>
              <a:gd name="connsiteY97" fmla="*/ 4758246 h 5096785"/>
              <a:gd name="connsiteX98" fmla="*/ 5988578 w 12192000"/>
              <a:gd name="connsiteY98" fmla="*/ 4754427 h 5096785"/>
              <a:gd name="connsiteX99" fmla="*/ 5908701 w 12192000"/>
              <a:gd name="connsiteY99" fmla="*/ 4779160 h 5096785"/>
              <a:gd name="connsiteX100" fmla="*/ 5892219 w 12192000"/>
              <a:gd name="connsiteY100" fmla="*/ 4807892 h 5096785"/>
              <a:gd name="connsiteX101" fmla="*/ 5683612 w 12192000"/>
              <a:gd name="connsiteY101" fmla="*/ 4848770 h 5096785"/>
              <a:gd name="connsiteX102" fmla="*/ 5635111 w 12192000"/>
              <a:gd name="connsiteY102" fmla="*/ 4868888 h 5096785"/>
              <a:gd name="connsiteX103" fmla="*/ 5582652 w 12192000"/>
              <a:gd name="connsiteY103" fmla="*/ 4866836 h 5096785"/>
              <a:gd name="connsiteX104" fmla="*/ 5567213 w 12192000"/>
              <a:gd name="connsiteY104" fmla="*/ 4878769 h 5096785"/>
              <a:gd name="connsiteX105" fmla="*/ 5564659 w 12192000"/>
              <a:gd name="connsiteY105" fmla="*/ 4881042 h 5096785"/>
              <a:gd name="connsiteX106" fmla="*/ 5552102 w 12192000"/>
              <a:gd name="connsiteY106" fmla="*/ 4885426 h 5096785"/>
              <a:gd name="connsiteX107" fmla="*/ 5551475 w 12192000"/>
              <a:gd name="connsiteY107" fmla="*/ 4892560 h 5096785"/>
              <a:gd name="connsiteX108" fmla="*/ 5534664 w 12192000"/>
              <a:gd name="connsiteY108" fmla="*/ 4903385 h 5096785"/>
              <a:gd name="connsiteX109" fmla="*/ 5510737 w 12192000"/>
              <a:gd name="connsiteY109" fmla="*/ 4909807 h 5096785"/>
              <a:gd name="connsiteX110" fmla="*/ 5393901 w 12192000"/>
              <a:gd name="connsiteY110" fmla="*/ 4933709 h 5096785"/>
              <a:gd name="connsiteX111" fmla="*/ 5325782 w 12192000"/>
              <a:gd name="connsiteY111" fmla="*/ 4951789 h 5096785"/>
              <a:gd name="connsiteX112" fmla="*/ 5302703 w 12192000"/>
              <a:gd name="connsiteY112" fmla="*/ 4964590 h 5096785"/>
              <a:gd name="connsiteX113" fmla="*/ 5268591 w 12192000"/>
              <a:gd name="connsiteY113" fmla="*/ 4978479 h 5096785"/>
              <a:gd name="connsiteX114" fmla="*/ 5210559 w 12192000"/>
              <a:gd name="connsiteY114" fmla="*/ 5007585 h 5096785"/>
              <a:gd name="connsiteX115" fmla="*/ 5177597 w 12192000"/>
              <a:gd name="connsiteY115" fmla="*/ 5015926 h 5096785"/>
              <a:gd name="connsiteX116" fmla="*/ 5160569 w 12192000"/>
              <a:gd name="connsiteY116" fmla="*/ 5025681 h 5096785"/>
              <a:gd name="connsiteX117" fmla="*/ 5152748 w 12192000"/>
              <a:gd name="connsiteY117" fmla="*/ 5026569 h 5096785"/>
              <a:gd name="connsiteX118" fmla="*/ 5127678 w 12192000"/>
              <a:gd name="connsiteY118" fmla="*/ 5032947 h 5096785"/>
              <a:gd name="connsiteX119" fmla="*/ 5113147 w 12192000"/>
              <a:gd name="connsiteY119" fmla="*/ 5035818 h 5096785"/>
              <a:gd name="connsiteX120" fmla="*/ 5107301 w 12192000"/>
              <a:gd name="connsiteY120" fmla="*/ 5036672 h 5096785"/>
              <a:gd name="connsiteX121" fmla="*/ 5093215 w 12192000"/>
              <a:gd name="connsiteY121" fmla="*/ 5032880 h 5096785"/>
              <a:gd name="connsiteX122" fmla="*/ 5077058 w 12192000"/>
              <a:gd name="connsiteY122" fmla="*/ 5038681 h 5096785"/>
              <a:gd name="connsiteX123" fmla="*/ 5057349 w 12192000"/>
              <a:gd name="connsiteY123" fmla="*/ 5036015 h 5096785"/>
              <a:gd name="connsiteX124" fmla="*/ 5053945 w 12192000"/>
              <a:gd name="connsiteY124" fmla="*/ 5041952 h 5096785"/>
              <a:gd name="connsiteX125" fmla="*/ 5040021 w 12192000"/>
              <a:gd name="connsiteY125" fmla="*/ 5050052 h 5096785"/>
              <a:gd name="connsiteX126" fmla="*/ 5025913 w 12192000"/>
              <a:gd name="connsiteY126" fmla="*/ 5046535 h 5096785"/>
              <a:gd name="connsiteX127" fmla="*/ 4998218 w 12192000"/>
              <a:gd name="connsiteY127" fmla="*/ 5048065 h 5096785"/>
              <a:gd name="connsiteX128" fmla="*/ 4991008 w 12192000"/>
              <a:gd name="connsiteY128" fmla="*/ 5050439 h 5096785"/>
              <a:gd name="connsiteX129" fmla="*/ 4963503 w 12192000"/>
              <a:gd name="connsiteY129" fmla="*/ 5047575 h 5096785"/>
              <a:gd name="connsiteX130" fmla="*/ 4921053 w 12192000"/>
              <a:gd name="connsiteY130" fmla="*/ 5048925 h 5096785"/>
              <a:gd name="connsiteX131" fmla="*/ 4873420 w 12192000"/>
              <a:gd name="connsiteY131" fmla="*/ 5054929 h 5096785"/>
              <a:gd name="connsiteX132" fmla="*/ 4858825 w 12192000"/>
              <a:gd name="connsiteY132" fmla="*/ 5051329 h 5096785"/>
              <a:gd name="connsiteX133" fmla="*/ 4769340 w 12192000"/>
              <a:gd name="connsiteY133" fmla="*/ 5053090 h 5096785"/>
              <a:gd name="connsiteX134" fmla="*/ 4744152 w 12192000"/>
              <a:gd name="connsiteY134" fmla="*/ 5053391 h 5096785"/>
              <a:gd name="connsiteX135" fmla="*/ 4723556 w 12192000"/>
              <a:gd name="connsiteY135" fmla="*/ 5059633 h 5096785"/>
              <a:gd name="connsiteX136" fmla="*/ 4719699 w 12192000"/>
              <a:gd name="connsiteY136" fmla="*/ 5066298 h 5096785"/>
              <a:gd name="connsiteX137" fmla="*/ 4706016 w 12192000"/>
              <a:gd name="connsiteY137" fmla="*/ 5067422 h 5096785"/>
              <a:gd name="connsiteX138" fmla="*/ 4702593 w 12192000"/>
              <a:gd name="connsiteY138" fmla="*/ 5068973 h 5096785"/>
              <a:gd name="connsiteX139" fmla="*/ 4682766 w 12192000"/>
              <a:gd name="connsiteY139" fmla="*/ 5076609 h 5096785"/>
              <a:gd name="connsiteX140" fmla="*/ 4634960 w 12192000"/>
              <a:gd name="connsiteY140" fmla="*/ 5061852 h 5096785"/>
              <a:gd name="connsiteX141" fmla="*/ 4580645 w 12192000"/>
              <a:gd name="connsiteY141" fmla="*/ 5069246 h 5096785"/>
              <a:gd name="connsiteX142" fmla="*/ 4368005 w 12192000"/>
              <a:gd name="connsiteY142" fmla="*/ 5057426 h 5096785"/>
              <a:gd name="connsiteX143" fmla="*/ 4339489 w 12192000"/>
              <a:gd name="connsiteY143" fmla="*/ 5080858 h 5096785"/>
              <a:gd name="connsiteX144" fmla="*/ 4253895 w 12192000"/>
              <a:gd name="connsiteY144" fmla="*/ 5085008 h 5096785"/>
              <a:gd name="connsiteX145" fmla="*/ 4117780 w 12192000"/>
              <a:gd name="connsiteY145" fmla="*/ 5045175 h 5096785"/>
              <a:gd name="connsiteX146" fmla="*/ 3960074 w 12192000"/>
              <a:gd name="connsiteY146" fmla="*/ 5050708 h 5096785"/>
              <a:gd name="connsiteX147" fmla="*/ 3947260 w 12192000"/>
              <a:gd name="connsiteY147" fmla="*/ 5041167 h 5096785"/>
              <a:gd name="connsiteX148" fmla="*/ 3931969 w 12192000"/>
              <a:gd name="connsiteY148" fmla="*/ 5035902 h 5096785"/>
              <a:gd name="connsiteX149" fmla="*/ 3929836 w 12192000"/>
              <a:gd name="connsiteY149" fmla="*/ 5036901 h 5096785"/>
              <a:gd name="connsiteX150" fmla="*/ 3911296 w 12192000"/>
              <a:gd name="connsiteY150" fmla="*/ 5035663 h 5096785"/>
              <a:gd name="connsiteX151" fmla="*/ 3907746 w 12192000"/>
              <a:gd name="connsiteY151" fmla="*/ 5032107 h 5096785"/>
              <a:gd name="connsiteX152" fmla="*/ 3895182 w 12192000"/>
              <a:gd name="connsiteY152" fmla="*/ 5030229 h 5096785"/>
              <a:gd name="connsiteX153" fmla="*/ 3870866 w 12192000"/>
              <a:gd name="connsiteY153" fmla="*/ 5023753 h 5096785"/>
              <a:gd name="connsiteX154" fmla="*/ 3865913 w 12192000"/>
              <a:gd name="connsiteY154" fmla="*/ 5025143 h 5096785"/>
              <a:gd name="connsiteX155" fmla="*/ 3828606 w 12192000"/>
              <a:gd name="connsiteY155" fmla="*/ 5019426 h 5096785"/>
              <a:gd name="connsiteX156" fmla="*/ 3827901 w 12192000"/>
              <a:gd name="connsiteY156" fmla="*/ 5020583 h 5096785"/>
              <a:gd name="connsiteX157" fmla="*/ 3816543 w 12192000"/>
              <a:gd name="connsiteY157" fmla="*/ 5024366 h 5096785"/>
              <a:gd name="connsiteX158" fmla="*/ 3795278 w 12192000"/>
              <a:gd name="connsiteY158" fmla="*/ 5028779 h 5096785"/>
              <a:gd name="connsiteX159" fmla="*/ 3743858 w 12192000"/>
              <a:gd name="connsiteY159" fmla="*/ 5054237 h 5096785"/>
              <a:gd name="connsiteX160" fmla="*/ 3704945 w 12192000"/>
              <a:gd name="connsiteY160" fmla="*/ 5048413 h 5096785"/>
              <a:gd name="connsiteX161" fmla="*/ 3696992 w 12192000"/>
              <a:gd name="connsiteY161" fmla="*/ 5047914 h 5096785"/>
              <a:gd name="connsiteX162" fmla="*/ 3696780 w 12192000"/>
              <a:gd name="connsiteY162" fmla="*/ 5048181 h 5096785"/>
              <a:gd name="connsiteX163" fmla="*/ 3688290 w 12192000"/>
              <a:gd name="connsiteY163" fmla="*/ 5048204 h 5096785"/>
              <a:gd name="connsiteX164" fmla="*/ 3682486 w 12192000"/>
              <a:gd name="connsiteY164" fmla="*/ 5047000 h 5096785"/>
              <a:gd name="connsiteX165" fmla="*/ 3667056 w 12192000"/>
              <a:gd name="connsiteY165" fmla="*/ 5046030 h 5096785"/>
              <a:gd name="connsiteX166" fmla="*/ 3661403 w 12192000"/>
              <a:gd name="connsiteY166" fmla="*/ 5047537 h 5096785"/>
              <a:gd name="connsiteX167" fmla="*/ 3658673 w 12192000"/>
              <a:gd name="connsiteY167" fmla="*/ 5050790 h 5096785"/>
              <a:gd name="connsiteX168" fmla="*/ 3657333 w 12192000"/>
              <a:gd name="connsiteY168" fmla="*/ 5050325 h 5096785"/>
              <a:gd name="connsiteX169" fmla="*/ 3626778 w 12192000"/>
              <a:gd name="connsiteY169" fmla="*/ 5057882 h 5096785"/>
              <a:gd name="connsiteX170" fmla="*/ 3560067 w 12192000"/>
              <a:gd name="connsiteY170" fmla="*/ 5064266 h 5096785"/>
              <a:gd name="connsiteX171" fmla="*/ 3522641 w 12192000"/>
              <a:gd name="connsiteY171" fmla="*/ 5063654 h 5096785"/>
              <a:gd name="connsiteX172" fmla="*/ 3419275 w 12192000"/>
              <a:gd name="connsiteY172" fmla="*/ 5066646 h 5096785"/>
              <a:gd name="connsiteX173" fmla="*/ 3314869 w 12192000"/>
              <a:gd name="connsiteY173" fmla="*/ 5073197 h 5096785"/>
              <a:gd name="connsiteX174" fmla="*/ 3259088 w 12192000"/>
              <a:gd name="connsiteY174" fmla="*/ 5096363 h 5096785"/>
              <a:gd name="connsiteX175" fmla="*/ 3253104 w 12192000"/>
              <a:gd name="connsiteY175" fmla="*/ 5096785 h 5096785"/>
              <a:gd name="connsiteX176" fmla="*/ 3238751 w 12192000"/>
              <a:gd name="connsiteY176" fmla="*/ 5092996 h 5096785"/>
              <a:gd name="connsiteX177" fmla="*/ 3233681 w 12192000"/>
              <a:gd name="connsiteY177" fmla="*/ 5090758 h 5096785"/>
              <a:gd name="connsiteX178" fmla="*/ 3225562 w 12192000"/>
              <a:gd name="connsiteY178" fmla="*/ 5089215 h 5096785"/>
              <a:gd name="connsiteX179" fmla="*/ 3225260 w 12192000"/>
              <a:gd name="connsiteY179" fmla="*/ 5089437 h 5096785"/>
              <a:gd name="connsiteX180" fmla="*/ 3217859 w 12192000"/>
              <a:gd name="connsiteY180" fmla="*/ 5087484 h 5096785"/>
              <a:gd name="connsiteX181" fmla="*/ 3182980 w 12192000"/>
              <a:gd name="connsiteY181" fmla="*/ 5074650 h 5096785"/>
              <a:gd name="connsiteX182" fmla="*/ 3123938 w 12192000"/>
              <a:gd name="connsiteY182" fmla="*/ 5089912 h 5096785"/>
              <a:gd name="connsiteX183" fmla="*/ 3101912 w 12192000"/>
              <a:gd name="connsiteY183" fmla="*/ 5090281 h 5096785"/>
              <a:gd name="connsiteX184" fmla="*/ 3089591 w 12192000"/>
              <a:gd name="connsiteY184" fmla="*/ 5091865 h 5096785"/>
              <a:gd name="connsiteX185" fmla="*/ 3088465 w 12192000"/>
              <a:gd name="connsiteY185" fmla="*/ 5092858 h 5096785"/>
              <a:gd name="connsiteX186" fmla="*/ 3055081 w 12192000"/>
              <a:gd name="connsiteY186" fmla="*/ 5080424 h 5096785"/>
              <a:gd name="connsiteX187" fmla="*/ 3049807 w 12192000"/>
              <a:gd name="connsiteY187" fmla="*/ 5080860 h 5096785"/>
              <a:gd name="connsiteX188" fmla="*/ 3029122 w 12192000"/>
              <a:gd name="connsiteY188" fmla="*/ 5070085 h 5096785"/>
              <a:gd name="connsiteX189" fmla="*/ 3017862 w 12192000"/>
              <a:gd name="connsiteY189" fmla="*/ 5065942 h 5096785"/>
              <a:gd name="connsiteX190" fmla="*/ 3015868 w 12192000"/>
              <a:gd name="connsiteY190" fmla="*/ 5061832 h 5096785"/>
              <a:gd name="connsiteX191" fmla="*/ 2998644 w 12192000"/>
              <a:gd name="connsiteY191" fmla="*/ 5057210 h 5096785"/>
              <a:gd name="connsiteX192" fmla="*/ 2996219 w 12192000"/>
              <a:gd name="connsiteY192" fmla="*/ 5057788 h 5096785"/>
              <a:gd name="connsiteX193" fmla="*/ 2983676 w 12192000"/>
              <a:gd name="connsiteY193" fmla="*/ 5049852 h 5096785"/>
              <a:gd name="connsiteX194" fmla="*/ 2903609 w 12192000"/>
              <a:gd name="connsiteY194" fmla="*/ 4998457 h 5096785"/>
              <a:gd name="connsiteX195" fmla="*/ 2758830 w 12192000"/>
              <a:gd name="connsiteY195" fmla="*/ 4974760 h 5096785"/>
              <a:gd name="connsiteX196" fmla="*/ 2532669 w 12192000"/>
              <a:gd name="connsiteY196" fmla="*/ 4940573 h 5096785"/>
              <a:gd name="connsiteX197" fmla="*/ 2389931 w 12192000"/>
              <a:gd name="connsiteY197" fmla="*/ 4905785 h 5096785"/>
              <a:gd name="connsiteX198" fmla="*/ 2335186 w 12192000"/>
              <a:gd name="connsiteY198" fmla="*/ 4902957 h 5096785"/>
              <a:gd name="connsiteX199" fmla="*/ 2295307 w 12192000"/>
              <a:gd name="connsiteY199" fmla="*/ 4879800 h 5096785"/>
              <a:gd name="connsiteX200" fmla="*/ 2273393 w 12192000"/>
              <a:gd name="connsiteY200" fmla="*/ 4883565 h 5096785"/>
              <a:gd name="connsiteX201" fmla="*/ 2269523 w 12192000"/>
              <a:gd name="connsiteY201" fmla="*/ 4884442 h 5096785"/>
              <a:gd name="connsiteX202" fmla="*/ 2256015 w 12192000"/>
              <a:gd name="connsiteY202" fmla="*/ 4883014 h 5096785"/>
              <a:gd name="connsiteX203" fmla="*/ 2249731 w 12192000"/>
              <a:gd name="connsiteY203" fmla="*/ 4888778 h 5096785"/>
              <a:gd name="connsiteX204" fmla="*/ 2227629 w 12192000"/>
              <a:gd name="connsiteY204" fmla="*/ 4891047 h 5096785"/>
              <a:gd name="connsiteX205" fmla="*/ 2203460 w 12192000"/>
              <a:gd name="connsiteY205" fmla="*/ 4886696 h 5096785"/>
              <a:gd name="connsiteX206" fmla="*/ 2091528 w 12192000"/>
              <a:gd name="connsiteY206" fmla="*/ 4859155 h 5096785"/>
              <a:gd name="connsiteX207" fmla="*/ 2022901 w 12192000"/>
              <a:gd name="connsiteY207" fmla="*/ 4846594 h 5096785"/>
              <a:gd name="connsiteX208" fmla="*/ 1994227 w 12192000"/>
              <a:gd name="connsiteY208" fmla="*/ 4847973 h 5096785"/>
              <a:gd name="connsiteX209" fmla="*/ 1955936 w 12192000"/>
              <a:gd name="connsiteY209" fmla="*/ 4845765 h 5096785"/>
              <a:gd name="connsiteX210" fmla="*/ 1741924 w 12192000"/>
              <a:gd name="connsiteY210" fmla="*/ 4808054 h 5096785"/>
              <a:gd name="connsiteX211" fmla="*/ 1734410 w 12192000"/>
              <a:gd name="connsiteY211" fmla="*/ 4811675 h 5096785"/>
              <a:gd name="connsiteX212" fmla="*/ 1691423 w 12192000"/>
              <a:gd name="connsiteY212" fmla="*/ 4802777 h 5096785"/>
              <a:gd name="connsiteX213" fmla="*/ 1554504 w 12192000"/>
              <a:gd name="connsiteY213" fmla="*/ 4739985 h 5096785"/>
              <a:gd name="connsiteX214" fmla="*/ 1470119 w 12192000"/>
              <a:gd name="connsiteY214" fmla="*/ 4723470 h 5096785"/>
              <a:gd name="connsiteX215" fmla="*/ 1437967 w 12192000"/>
              <a:gd name="connsiteY215" fmla="*/ 4722710 h 5096785"/>
              <a:gd name="connsiteX216" fmla="*/ 1384234 w 12192000"/>
              <a:gd name="connsiteY216" fmla="*/ 4721117 h 5096785"/>
              <a:gd name="connsiteX217" fmla="*/ 1338647 w 12192000"/>
              <a:gd name="connsiteY217" fmla="*/ 4732483 h 5096785"/>
              <a:gd name="connsiteX218" fmla="*/ 1295869 w 12192000"/>
              <a:gd name="connsiteY218" fmla="*/ 4726175 h 5096785"/>
              <a:gd name="connsiteX219" fmla="*/ 1292949 w 12192000"/>
              <a:gd name="connsiteY219" fmla="*/ 4708469 h 5096785"/>
              <a:gd name="connsiteX220" fmla="*/ 1244908 w 12192000"/>
              <a:gd name="connsiteY220" fmla="*/ 4706993 h 5096785"/>
              <a:gd name="connsiteX221" fmla="*/ 1171266 w 12192000"/>
              <a:gd name="connsiteY221" fmla="*/ 4706535 h 5096785"/>
              <a:gd name="connsiteX222" fmla="*/ 1160868 w 12192000"/>
              <a:gd name="connsiteY222" fmla="*/ 4701936 h 5096785"/>
              <a:gd name="connsiteX223" fmla="*/ 1147599 w 12192000"/>
              <a:gd name="connsiteY223" fmla="*/ 4714833 h 5096785"/>
              <a:gd name="connsiteX224" fmla="*/ 1119603 w 12192000"/>
              <a:gd name="connsiteY224" fmla="*/ 4721303 h 5096785"/>
              <a:gd name="connsiteX225" fmla="*/ 997851 w 12192000"/>
              <a:gd name="connsiteY225" fmla="*/ 4722336 h 5096785"/>
              <a:gd name="connsiteX226" fmla="*/ 976455 w 12192000"/>
              <a:gd name="connsiteY226" fmla="*/ 4726407 h 5096785"/>
              <a:gd name="connsiteX227" fmla="*/ 949939 w 12192000"/>
              <a:gd name="connsiteY227" fmla="*/ 4719699 h 5096785"/>
              <a:gd name="connsiteX228" fmla="*/ 894148 w 12192000"/>
              <a:gd name="connsiteY228" fmla="*/ 4710406 h 5096785"/>
              <a:gd name="connsiteX229" fmla="*/ 857990 w 12192000"/>
              <a:gd name="connsiteY229" fmla="*/ 4696844 h 5096785"/>
              <a:gd name="connsiteX230" fmla="*/ 848649 w 12192000"/>
              <a:gd name="connsiteY230" fmla="*/ 4704021 h 5096785"/>
              <a:gd name="connsiteX231" fmla="*/ 826436 w 12192000"/>
              <a:gd name="connsiteY231" fmla="*/ 4707421 h 5096785"/>
              <a:gd name="connsiteX232" fmla="*/ 733052 w 12192000"/>
              <a:gd name="connsiteY232" fmla="*/ 4701884 h 5096785"/>
              <a:gd name="connsiteX233" fmla="*/ 716185 w 12192000"/>
              <a:gd name="connsiteY233" fmla="*/ 4703827 h 5096785"/>
              <a:gd name="connsiteX234" fmla="*/ 696663 w 12192000"/>
              <a:gd name="connsiteY234" fmla="*/ 4697420 h 5096785"/>
              <a:gd name="connsiteX235" fmla="*/ 582722 w 12192000"/>
              <a:gd name="connsiteY235" fmla="*/ 4658637 h 5096785"/>
              <a:gd name="connsiteX236" fmla="*/ 581118 w 12192000"/>
              <a:gd name="connsiteY236" fmla="*/ 4654120 h 5096785"/>
              <a:gd name="connsiteX237" fmla="*/ 546453 w 12192000"/>
              <a:gd name="connsiteY237" fmla="*/ 4652542 h 5096785"/>
              <a:gd name="connsiteX238" fmla="*/ 536773 w 12192000"/>
              <a:gd name="connsiteY238" fmla="*/ 4644609 h 5096785"/>
              <a:gd name="connsiteX239" fmla="*/ 518899 w 12192000"/>
              <a:gd name="connsiteY239" fmla="*/ 4642839 h 5096785"/>
              <a:gd name="connsiteX240" fmla="*/ 388896 w 12192000"/>
              <a:gd name="connsiteY240" fmla="*/ 4619173 h 5096785"/>
              <a:gd name="connsiteX241" fmla="*/ 366479 w 12192000"/>
              <a:gd name="connsiteY241" fmla="*/ 4618896 h 5096785"/>
              <a:gd name="connsiteX242" fmla="*/ 342781 w 12192000"/>
              <a:gd name="connsiteY242" fmla="*/ 4601239 h 5096785"/>
              <a:gd name="connsiteX243" fmla="*/ 255925 w 12192000"/>
              <a:gd name="connsiteY243" fmla="*/ 4598685 h 5096785"/>
              <a:gd name="connsiteX244" fmla="*/ 226919 w 12192000"/>
              <a:gd name="connsiteY244" fmla="*/ 4598460 h 5096785"/>
              <a:gd name="connsiteX245" fmla="*/ 213925 w 12192000"/>
              <a:gd name="connsiteY245" fmla="*/ 4597783 h 5096785"/>
              <a:gd name="connsiteX246" fmla="*/ 215196 w 12192000"/>
              <a:gd name="connsiteY246" fmla="*/ 4588576 h 5096785"/>
              <a:gd name="connsiteX247" fmla="*/ 180214 w 12192000"/>
              <a:gd name="connsiteY247" fmla="*/ 4583701 h 5096785"/>
              <a:gd name="connsiteX248" fmla="*/ 83203 w 12192000"/>
              <a:gd name="connsiteY248" fmla="*/ 4531664 h 5096785"/>
              <a:gd name="connsiteX249" fmla="*/ 4106 w 12192000"/>
              <a:gd name="connsiteY249" fmla="*/ 4517202 h 5096785"/>
              <a:gd name="connsiteX250" fmla="*/ 0 w 12192000"/>
              <a:gd name="connsiteY250" fmla="*/ 4516084 h 5096785"/>
              <a:gd name="connsiteX251" fmla="*/ 0 w 12192000"/>
              <a:gd name="connsiteY25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490057 w 12192000"/>
              <a:gd name="connsiteY86" fmla="*/ 4658624 h 5096785"/>
              <a:gd name="connsiteX87" fmla="*/ 6386800 w 12192000"/>
              <a:gd name="connsiteY87" fmla="*/ 4715431 h 5096785"/>
              <a:gd name="connsiteX88" fmla="*/ 6382703 w 12192000"/>
              <a:gd name="connsiteY88" fmla="*/ 4717930 h 5096785"/>
              <a:gd name="connsiteX89" fmla="*/ 6356495 w 12192000"/>
              <a:gd name="connsiteY89" fmla="*/ 4717843 h 5096785"/>
              <a:gd name="connsiteX90" fmla="*/ 6343628 w 12192000"/>
              <a:gd name="connsiteY90" fmla="*/ 4719161 h 5096785"/>
              <a:gd name="connsiteX91" fmla="*/ 6338605 w 12192000"/>
              <a:gd name="connsiteY91" fmla="*/ 4716723 h 5096785"/>
              <a:gd name="connsiteX92" fmla="*/ 6320318 w 12192000"/>
              <a:gd name="connsiteY92" fmla="*/ 4720095 h 5096785"/>
              <a:gd name="connsiteX93" fmla="*/ 6318742 w 12192000"/>
              <a:gd name="connsiteY93" fmla="*/ 4721541 h 5096785"/>
              <a:gd name="connsiteX94" fmla="*/ 6301708 w 12192000"/>
              <a:gd name="connsiteY94" fmla="*/ 4720380 h 5096785"/>
              <a:gd name="connsiteX95" fmla="*/ 6285082 w 12192000"/>
              <a:gd name="connsiteY95" fmla="*/ 4714639 h 5096785"/>
              <a:gd name="connsiteX96" fmla="*/ 6136936 w 12192000"/>
              <a:gd name="connsiteY96" fmla="*/ 4758246 h 5096785"/>
              <a:gd name="connsiteX97" fmla="*/ 5988578 w 12192000"/>
              <a:gd name="connsiteY97" fmla="*/ 4754427 h 5096785"/>
              <a:gd name="connsiteX98" fmla="*/ 5908701 w 12192000"/>
              <a:gd name="connsiteY98" fmla="*/ 4779160 h 5096785"/>
              <a:gd name="connsiteX99" fmla="*/ 5892219 w 12192000"/>
              <a:gd name="connsiteY99" fmla="*/ 4807892 h 5096785"/>
              <a:gd name="connsiteX100" fmla="*/ 5683612 w 12192000"/>
              <a:gd name="connsiteY100" fmla="*/ 4848770 h 5096785"/>
              <a:gd name="connsiteX101" fmla="*/ 5635111 w 12192000"/>
              <a:gd name="connsiteY101" fmla="*/ 4868888 h 5096785"/>
              <a:gd name="connsiteX102" fmla="*/ 5582652 w 12192000"/>
              <a:gd name="connsiteY102" fmla="*/ 4866836 h 5096785"/>
              <a:gd name="connsiteX103" fmla="*/ 5567213 w 12192000"/>
              <a:gd name="connsiteY103" fmla="*/ 4878769 h 5096785"/>
              <a:gd name="connsiteX104" fmla="*/ 5564659 w 12192000"/>
              <a:gd name="connsiteY104" fmla="*/ 4881042 h 5096785"/>
              <a:gd name="connsiteX105" fmla="*/ 5552102 w 12192000"/>
              <a:gd name="connsiteY105" fmla="*/ 4885426 h 5096785"/>
              <a:gd name="connsiteX106" fmla="*/ 5551475 w 12192000"/>
              <a:gd name="connsiteY106" fmla="*/ 4892560 h 5096785"/>
              <a:gd name="connsiteX107" fmla="*/ 5534664 w 12192000"/>
              <a:gd name="connsiteY107" fmla="*/ 4903385 h 5096785"/>
              <a:gd name="connsiteX108" fmla="*/ 5510737 w 12192000"/>
              <a:gd name="connsiteY108" fmla="*/ 4909807 h 5096785"/>
              <a:gd name="connsiteX109" fmla="*/ 5393901 w 12192000"/>
              <a:gd name="connsiteY109" fmla="*/ 4933709 h 5096785"/>
              <a:gd name="connsiteX110" fmla="*/ 5325782 w 12192000"/>
              <a:gd name="connsiteY110" fmla="*/ 4951789 h 5096785"/>
              <a:gd name="connsiteX111" fmla="*/ 5302703 w 12192000"/>
              <a:gd name="connsiteY111" fmla="*/ 4964590 h 5096785"/>
              <a:gd name="connsiteX112" fmla="*/ 5268591 w 12192000"/>
              <a:gd name="connsiteY112" fmla="*/ 4978479 h 5096785"/>
              <a:gd name="connsiteX113" fmla="*/ 5210559 w 12192000"/>
              <a:gd name="connsiteY113" fmla="*/ 5007585 h 5096785"/>
              <a:gd name="connsiteX114" fmla="*/ 5177597 w 12192000"/>
              <a:gd name="connsiteY114" fmla="*/ 5015926 h 5096785"/>
              <a:gd name="connsiteX115" fmla="*/ 5160569 w 12192000"/>
              <a:gd name="connsiteY115" fmla="*/ 5025681 h 5096785"/>
              <a:gd name="connsiteX116" fmla="*/ 5152748 w 12192000"/>
              <a:gd name="connsiteY116" fmla="*/ 5026569 h 5096785"/>
              <a:gd name="connsiteX117" fmla="*/ 5127678 w 12192000"/>
              <a:gd name="connsiteY117" fmla="*/ 5032947 h 5096785"/>
              <a:gd name="connsiteX118" fmla="*/ 5113147 w 12192000"/>
              <a:gd name="connsiteY118" fmla="*/ 5035818 h 5096785"/>
              <a:gd name="connsiteX119" fmla="*/ 5107301 w 12192000"/>
              <a:gd name="connsiteY119" fmla="*/ 5036672 h 5096785"/>
              <a:gd name="connsiteX120" fmla="*/ 5093215 w 12192000"/>
              <a:gd name="connsiteY120" fmla="*/ 5032880 h 5096785"/>
              <a:gd name="connsiteX121" fmla="*/ 5077058 w 12192000"/>
              <a:gd name="connsiteY121" fmla="*/ 5038681 h 5096785"/>
              <a:gd name="connsiteX122" fmla="*/ 5057349 w 12192000"/>
              <a:gd name="connsiteY122" fmla="*/ 5036015 h 5096785"/>
              <a:gd name="connsiteX123" fmla="*/ 5053945 w 12192000"/>
              <a:gd name="connsiteY123" fmla="*/ 5041952 h 5096785"/>
              <a:gd name="connsiteX124" fmla="*/ 5040021 w 12192000"/>
              <a:gd name="connsiteY124" fmla="*/ 5050052 h 5096785"/>
              <a:gd name="connsiteX125" fmla="*/ 5025913 w 12192000"/>
              <a:gd name="connsiteY125" fmla="*/ 5046535 h 5096785"/>
              <a:gd name="connsiteX126" fmla="*/ 4998218 w 12192000"/>
              <a:gd name="connsiteY126" fmla="*/ 5048065 h 5096785"/>
              <a:gd name="connsiteX127" fmla="*/ 4991008 w 12192000"/>
              <a:gd name="connsiteY127" fmla="*/ 5050439 h 5096785"/>
              <a:gd name="connsiteX128" fmla="*/ 4963503 w 12192000"/>
              <a:gd name="connsiteY128" fmla="*/ 5047575 h 5096785"/>
              <a:gd name="connsiteX129" fmla="*/ 4921053 w 12192000"/>
              <a:gd name="connsiteY129" fmla="*/ 5048925 h 5096785"/>
              <a:gd name="connsiteX130" fmla="*/ 4873420 w 12192000"/>
              <a:gd name="connsiteY130" fmla="*/ 5054929 h 5096785"/>
              <a:gd name="connsiteX131" fmla="*/ 4858825 w 12192000"/>
              <a:gd name="connsiteY131" fmla="*/ 5051329 h 5096785"/>
              <a:gd name="connsiteX132" fmla="*/ 4769340 w 12192000"/>
              <a:gd name="connsiteY132" fmla="*/ 5053090 h 5096785"/>
              <a:gd name="connsiteX133" fmla="*/ 4744152 w 12192000"/>
              <a:gd name="connsiteY133" fmla="*/ 5053391 h 5096785"/>
              <a:gd name="connsiteX134" fmla="*/ 4723556 w 12192000"/>
              <a:gd name="connsiteY134" fmla="*/ 5059633 h 5096785"/>
              <a:gd name="connsiteX135" fmla="*/ 4719699 w 12192000"/>
              <a:gd name="connsiteY135" fmla="*/ 5066298 h 5096785"/>
              <a:gd name="connsiteX136" fmla="*/ 4706016 w 12192000"/>
              <a:gd name="connsiteY136" fmla="*/ 5067422 h 5096785"/>
              <a:gd name="connsiteX137" fmla="*/ 4702593 w 12192000"/>
              <a:gd name="connsiteY137" fmla="*/ 5068973 h 5096785"/>
              <a:gd name="connsiteX138" fmla="*/ 4682766 w 12192000"/>
              <a:gd name="connsiteY138" fmla="*/ 5076609 h 5096785"/>
              <a:gd name="connsiteX139" fmla="*/ 4634960 w 12192000"/>
              <a:gd name="connsiteY139" fmla="*/ 5061852 h 5096785"/>
              <a:gd name="connsiteX140" fmla="*/ 4580645 w 12192000"/>
              <a:gd name="connsiteY140" fmla="*/ 5069246 h 5096785"/>
              <a:gd name="connsiteX141" fmla="*/ 4368005 w 12192000"/>
              <a:gd name="connsiteY141" fmla="*/ 5057426 h 5096785"/>
              <a:gd name="connsiteX142" fmla="*/ 4339489 w 12192000"/>
              <a:gd name="connsiteY142" fmla="*/ 5080858 h 5096785"/>
              <a:gd name="connsiteX143" fmla="*/ 4253895 w 12192000"/>
              <a:gd name="connsiteY143" fmla="*/ 5085008 h 5096785"/>
              <a:gd name="connsiteX144" fmla="*/ 4117780 w 12192000"/>
              <a:gd name="connsiteY144" fmla="*/ 5045175 h 5096785"/>
              <a:gd name="connsiteX145" fmla="*/ 3960074 w 12192000"/>
              <a:gd name="connsiteY145" fmla="*/ 5050708 h 5096785"/>
              <a:gd name="connsiteX146" fmla="*/ 3947260 w 12192000"/>
              <a:gd name="connsiteY146" fmla="*/ 5041167 h 5096785"/>
              <a:gd name="connsiteX147" fmla="*/ 3931969 w 12192000"/>
              <a:gd name="connsiteY147" fmla="*/ 5035902 h 5096785"/>
              <a:gd name="connsiteX148" fmla="*/ 3929836 w 12192000"/>
              <a:gd name="connsiteY148" fmla="*/ 5036901 h 5096785"/>
              <a:gd name="connsiteX149" fmla="*/ 3911296 w 12192000"/>
              <a:gd name="connsiteY149" fmla="*/ 5035663 h 5096785"/>
              <a:gd name="connsiteX150" fmla="*/ 3907746 w 12192000"/>
              <a:gd name="connsiteY150" fmla="*/ 5032107 h 5096785"/>
              <a:gd name="connsiteX151" fmla="*/ 3895182 w 12192000"/>
              <a:gd name="connsiteY151" fmla="*/ 5030229 h 5096785"/>
              <a:gd name="connsiteX152" fmla="*/ 3870866 w 12192000"/>
              <a:gd name="connsiteY152" fmla="*/ 5023753 h 5096785"/>
              <a:gd name="connsiteX153" fmla="*/ 3865913 w 12192000"/>
              <a:gd name="connsiteY153" fmla="*/ 5025143 h 5096785"/>
              <a:gd name="connsiteX154" fmla="*/ 3828606 w 12192000"/>
              <a:gd name="connsiteY154" fmla="*/ 5019426 h 5096785"/>
              <a:gd name="connsiteX155" fmla="*/ 3827901 w 12192000"/>
              <a:gd name="connsiteY155" fmla="*/ 5020583 h 5096785"/>
              <a:gd name="connsiteX156" fmla="*/ 3816543 w 12192000"/>
              <a:gd name="connsiteY156" fmla="*/ 5024366 h 5096785"/>
              <a:gd name="connsiteX157" fmla="*/ 3795278 w 12192000"/>
              <a:gd name="connsiteY157" fmla="*/ 5028779 h 5096785"/>
              <a:gd name="connsiteX158" fmla="*/ 3743858 w 12192000"/>
              <a:gd name="connsiteY158" fmla="*/ 5054237 h 5096785"/>
              <a:gd name="connsiteX159" fmla="*/ 3704945 w 12192000"/>
              <a:gd name="connsiteY159" fmla="*/ 5048413 h 5096785"/>
              <a:gd name="connsiteX160" fmla="*/ 3696992 w 12192000"/>
              <a:gd name="connsiteY160" fmla="*/ 5047914 h 5096785"/>
              <a:gd name="connsiteX161" fmla="*/ 3696780 w 12192000"/>
              <a:gd name="connsiteY161" fmla="*/ 5048181 h 5096785"/>
              <a:gd name="connsiteX162" fmla="*/ 3688290 w 12192000"/>
              <a:gd name="connsiteY162" fmla="*/ 5048204 h 5096785"/>
              <a:gd name="connsiteX163" fmla="*/ 3682486 w 12192000"/>
              <a:gd name="connsiteY163" fmla="*/ 5047000 h 5096785"/>
              <a:gd name="connsiteX164" fmla="*/ 3667056 w 12192000"/>
              <a:gd name="connsiteY164" fmla="*/ 5046030 h 5096785"/>
              <a:gd name="connsiteX165" fmla="*/ 3661403 w 12192000"/>
              <a:gd name="connsiteY165" fmla="*/ 5047537 h 5096785"/>
              <a:gd name="connsiteX166" fmla="*/ 3658673 w 12192000"/>
              <a:gd name="connsiteY166" fmla="*/ 5050790 h 5096785"/>
              <a:gd name="connsiteX167" fmla="*/ 3657333 w 12192000"/>
              <a:gd name="connsiteY167" fmla="*/ 5050325 h 5096785"/>
              <a:gd name="connsiteX168" fmla="*/ 3626778 w 12192000"/>
              <a:gd name="connsiteY168" fmla="*/ 5057882 h 5096785"/>
              <a:gd name="connsiteX169" fmla="*/ 3560067 w 12192000"/>
              <a:gd name="connsiteY169" fmla="*/ 5064266 h 5096785"/>
              <a:gd name="connsiteX170" fmla="*/ 3522641 w 12192000"/>
              <a:gd name="connsiteY170" fmla="*/ 5063654 h 5096785"/>
              <a:gd name="connsiteX171" fmla="*/ 3419275 w 12192000"/>
              <a:gd name="connsiteY171" fmla="*/ 5066646 h 5096785"/>
              <a:gd name="connsiteX172" fmla="*/ 3314869 w 12192000"/>
              <a:gd name="connsiteY172" fmla="*/ 5073197 h 5096785"/>
              <a:gd name="connsiteX173" fmla="*/ 3259088 w 12192000"/>
              <a:gd name="connsiteY173" fmla="*/ 5096363 h 5096785"/>
              <a:gd name="connsiteX174" fmla="*/ 3253104 w 12192000"/>
              <a:gd name="connsiteY174" fmla="*/ 5096785 h 5096785"/>
              <a:gd name="connsiteX175" fmla="*/ 3238751 w 12192000"/>
              <a:gd name="connsiteY175" fmla="*/ 5092996 h 5096785"/>
              <a:gd name="connsiteX176" fmla="*/ 3233681 w 12192000"/>
              <a:gd name="connsiteY176" fmla="*/ 5090758 h 5096785"/>
              <a:gd name="connsiteX177" fmla="*/ 3225562 w 12192000"/>
              <a:gd name="connsiteY177" fmla="*/ 5089215 h 5096785"/>
              <a:gd name="connsiteX178" fmla="*/ 3225260 w 12192000"/>
              <a:gd name="connsiteY178" fmla="*/ 5089437 h 5096785"/>
              <a:gd name="connsiteX179" fmla="*/ 3217859 w 12192000"/>
              <a:gd name="connsiteY179" fmla="*/ 5087484 h 5096785"/>
              <a:gd name="connsiteX180" fmla="*/ 3182980 w 12192000"/>
              <a:gd name="connsiteY180" fmla="*/ 5074650 h 5096785"/>
              <a:gd name="connsiteX181" fmla="*/ 3123938 w 12192000"/>
              <a:gd name="connsiteY181" fmla="*/ 5089912 h 5096785"/>
              <a:gd name="connsiteX182" fmla="*/ 3101912 w 12192000"/>
              <a:gd name="connsiteY182" fmla="*/ 5090281 h 5096785"/>
              <a:gd name="connsiteX183" fmla="*/ 3089591 w 12192000"/>
              <a:gd name="connsiteY183" fmla="*/ 5091865 h 5096785"/>
              <a:gd name="connsiteX184" fmla="*/ 3088465 w 12192000"/>
              <a:gd name="connsiteY184" fmla="*/ 5092858 h 5096785"/>
              <a:gd name="connsiteX185" fmla="*/ 3055081 w 12192000"/>
              <a:gd name="connsiteY185" fmla="*/ 5080424 h 5096785"/>
              <a:gd name="connsiteX186" fmla="*/ 3049807 w 12192000"/>
              <a:gd name="connsiteY186" fmla="*/ 5080860 h 5096785"/>
              <a:gd name="connsiteX187" fmla="*/ 3029122 w 12192000"/>
              <a:gd name="connsiteY187" fmla="*/ 5070085 h 5096785"/>
              <a:gd name="connsiteX188" fmla="*/ 3017862 w 12192000"/>
              <a:gd name="connsiteY188" fmla="*/ 5065942 h 5096785"/>
              <a:gd name="connsiteX189" fmla="*/ 3015868 w 12192000"/>
              <a:gd name="connsiteY189" fmla="*/ 5061832 h 5096785"/>
              <a:gd name="connsiteX190" fmla="*/ 2998644 w 12192000"/>
              <a:gd name="connsiteY190" fmla="*/ 5057210 h 5096785"/>
              <a:gd name="connsiteX191" fmla="*/ 2996219 w 12192000"/>
              <a:gd name="connsiteY191" fmla="*/ 5057788 h 5096785"/>
              <a:gd name="connsiteX192" fmla="*/ 2983676 w 12192000"/>
              <a:gd name="connsiteY192" fmla="*/ 5049852 h 5096785"/>
              <a:gd name="connsiteX193" fmla="*/ 2903609 w 12192000"/>
              <a:gd name="connsiteY193" fmla="*/ 4998457 h 5096785"/>
              <a:gd name="connsiteX194" fmla="*/ 2758830 w 12192000"/>
              <a:gd name="connsiteY194" fmla="*/ 4974760 h 5096785"/>
              <a:gd name="connsiteX195" fmla="*/ 2532669 w 12192000"/>
              <a:gd name="connsiteY195" fmla="*/ 4940573 h 5096785"/>
              <a:gd name="connsiteX196" fmla="*/ 2389931 w 12192000"/>
              <a:gd name="connsiteY196" fmla="*/ 4905785 h 5096785"/>
              <a:gd name="connsiteX197" fmla="*/ 2335186 w 12192000"/>
              <a:gd name="connsiteY197" fmla="*/ 4902957 h 5096785"/>
              <a:gd name="connsiteX198" fmla="*/ 2295307 w 12192000"/>
              <a:gd name="connsiteY198" fmla="*/ 4879800 h 5096785"/>
              <a:gd name="connsiteX199" fmla="*/ 2273393 w 12192000"/>
              <a:gd name="connsiteY199" fmla="*/ 4883565 h 5096785"/>
              <a:gd name="connsiteX200" fmla="*/ 2269523 w 12192000"/>
              <a:gd name="connsiteY200" fmla="*/ 4884442 h 5096785"/>
              <a:gd name="connsiteX201" fmla="*/ 2256015 w 12192000"/>
              <a:gd name="connsiteY201" fmla="*/ 4883014 h 5096785"/>
              <a:gd name="connsiteX202" fmla="*/ 2249731 w 12192000"/>
              <a:gd name="connsiteY202" fmla="*/ 4888778 h 5096785"/>
              <a:gd name="connsiteX203" fmla="*/ 2227629 w 12192000"/>
              <a:gd name="connsiteY203" fmla="*/ 4891047 h 5096785"/>
              <a:gd name="connsiteX204" fmla="*/ 2203460 w 12192000"/>
              <a:gd name="connsiteY204" fmla="*/ 4886696 h 5096785"/>
              <a:gd name="connsiteX205" fmla="*/ 2091528 w 12192000"/>
              <a:gd name="connsiteY205" fmla="*/ 4859155 h 5096785"/>
              <a:gd name="connsiteX206" fmla="*/ 2022901 w 12192000"/>
              <a:gd name="connsiteY206" fmla="*/ 4846594 h 5096785"/>
              <a:gd name="connsiteX207" fmla="*/ 1994227 w 12192000"/>
              <a:gd name="connsiteY207" fmla="*/ 4847973 h 5096785"/>
              <a:gd name="connsiteX208" fmla="*/ 1955936 w 12192000"/>
              <a:gd name="connsiteY208" fmla="*/ 4845765 h 5096785"/>
              <a:gd name="connsiteX209" fmla="*/ 1741924 w 12192000"/>
              <a:gd name="connsiteY209" fmla="*/ 4808054 h 5096785"/>
              <a:gd name="connsiteX210" fmla="*/ 1734410 w 12192000"/>
              <a:gd name="connsiteY210" fmla="*/ 4811675 h 5096785"/>
              <a:gd name="connsiteX211" fmla="*/ 1691423 w 12192000"/>
              <a:gd name="connsiteY211" fmla="*/ 4802777 h 5096785"/>
              <a:gd name="connsiteX212" fmla="*/ 1554504 w 12192000"/>
              <a:gd name="connsiteY212" fmla="*/ 4739985 h 5096785"/>
              <a:gd name="connsiteX213" fmla="*/ 1470119 w 12192000"/>
              <a:gd name="connsiteY213" fmla="*/ 4723470 h 5096785"/>
              <a:gd name="connsiteX214" fmla="*/ 1437967 w 12192000"/>
              <a:gd name="connsiteY214" fmla="*/ 4722710 h 5096785"/>
              <a:gd name="connsiteX215" fmla="*/ 1384234 w 12192000"/>
              <a:gd name="connsiteY215" fmla="*/ 4721117 h 5096785"/>
              <a:gd name="connsiteX216" fmla="*/ 1338647 w 12192000"/>
              <a:gd name="connsiteY216" fmla="*/ 4732483 h 5096785"/>
              <a:gd name="connsiteX217" fmla="*/ 1295869 w 12192000"/>
              <a:gd name="connsiteY217" fmla="*/ 4726175 h 5096785"/>
              <a:gd name="connsiteX218" fmla="*/ 1292949 w 12192000"/>
              <a:gd name="connsiteY218" fmla="*/ 4708469 h 5096785"/>
              <a:gd name="connsiteX219" fmla="*/ 1244908 w 12192000"/>
              <a:gd name="connsiteY219" fmla="*/ 4706993 h 5096785"/>
              <a:gd name="connsiteX220" fmla="*/ 1171266 w 12192000"/>
              <a:gd name="connsiteY220" fmla="*/ 4706535 h 5096785"/>
              <a:gd name="connsiteX221" fmla="*/ 1160868 w 12192000"/>
              <a:gd name="connsiteY221" fmla="*/ 4701936 h 5096785"/>
              <a:gd name="connsiteX222" fmla="*/ 1147599 w 12192000"/>
              <a:gd name="connsiteY222" fmla="*/ 4714833 h 5096785"/>
              <a:gd name="connsiteX223" fmla="*/ 1119603 w 12192000"/>
              <a:gd name="connsiteY223" fmla="*/ 4721303 h 5096785"/>
              <a:gd name="connsiteX224" fmla="*/ 997851 w 12192000"/>
              <a:gd name="connsiteY224" fmla="*/ 4722336 h 5096785"/>
              <a:gd name="connsiteX225" fmla="*/ 976455 w 12192000"/>
              <a:gd name="connsiteY225" fmla="*/ 4726407 h 5096785"/>
              <a:gd name="connsiteX226" fmla="*/ 949939 w 12192000"/>
              <a:gd name="connsiteY226" fmla="*/ 4719699 h 5096785"/>
              <a:gd name="connsiteX227" fmla="*/ 894148 w 12192000"/>
              <a:gd name="connsiteY227" fmla="*/ 4710406 h 5096785"/>
              <a:gd name="connsiteX228" fmla="*/ 857990 w 12192000"/>
              <a:gd name="connsiteY228" fmla="*/ 4696844 h 5096785"/>
              <a:gd name="connsiteX229" fmla="*/ 848649 w 12192000"/>
              <a:gd name="connsiteY229" fmla="*/ 4704021 h 5096785"/>
              <a:gd name="connsiteX230" fmla="*/ 826436 w 12192000"/>
              <a:gd name="connsiteY230" fmla="*/ 4707421 h 5096785"/>
              <a:gd name="connsiteX231" fmla="*/ 733052 w 12192000"/>
              <a:gd name="connsiteY231" fmla="*/ 4701884 h 5096785"/>
              <a:gd name="connsiteX232" fmla="*/ 716185 w 12192000"/>
              <a:gd name="connsiteY232" fmla="*/ 4703827 h 5096785"/>
              <a:gd name="connsiteX233" fmla="*/ 696663 w 12192000"/>
              <a:gd name="connsiteY233" fmla="*/ 4697420 h 5096785"/>
              <a:gd name="connsiteX234" fmla="*/ 582722 w 12192000"/>
              <a:gd name="connsiteY234" fmla="*/ 4658637 h 5096785"/>
              <a:gd name="connsiteX235" fmla="*/ 581118 w 12192000"/>
              <a:gd name="connsiteY235" fmla="*/ 4654120 h 5096785"/>
              <a:gd name="connsiteX236" fmla="*/ 546453 w 12192000"/>
              <a:gd name="connsiteY236" fmla="*/ 4652542 h 5096785"/>
              <a:gd name="connsiteX237" fmla="*/ 536773 w 12192000"/>
              <a:gd name="connsiteY237" fmla="*/ 4644609 h 5096785"/>
              <a:gd name="connsiteX238" fmla="*/ 518899 w 12192000"/>
              <a:gd name="connsiteY238" fmla="*/ 4642839 h 5096785"/>
              <a:gd name="connsiteX239" fmla="*/ 388896 w 12192000"/>
              <a:gd name="connsiteY239" fmla="*/ 4619173 h 5096785"/>
              <a:gd name="connsiteX240" fmla="*/ 366479 w 12192000"/>
              <a:gd name="connsiteY240" fmla="*/ 4618896 h 5096785"/>
              <a:gd name="connsiteX241" fmla="*/ 342781 w 12192000"/>
              <a:gd name="connsiteY241" fmla="*/ 4601239 h 5096785"/>
              <a:gd name="connsiteX242" fmla="*/ 255925 w 12192000"/>
              <a:gd name="connsiteY242" fmla="*/ 4598685 h 5096785"/>
              <a:gd name="connsiteX243" fmla="*/ 226919 w 12192000"/>
              <a:gd name="connsiteY243" fmla="*/ 4598460 h 5096785"/>
              <a:gd name="connsiteX244" fmla="*/ 213925 w 12192000"/>
              <a:gd name="connsiteY244" fmla="*/ 4597783 h 5096785"/>
              <a:gd name="connsiteX245" fmla="*/ 215196 w 12192000"/>
              <a:gd name="connsiteY245" fmla="*/ 4588576 h 5096785"/>
              <a:gd name="connsiteX246" fmla="*/ 180214 w 12192000"/>
              <a:gd name="connsiteY246" fmla="*/ 4583701 h 5096785"/>
              <a:gd name="connsiteX247" fmla="*/ 83203 w 12192000"/>
              <a:gd name="connsiteY247" fmla="*/ 4531664 h 5096785"/>
              <a:gd name="connsiteX248" fmla="*/ 4106 w 12192000"/>
              <a:gd name="connsiteY248" fmla="*/ 4517202 h 5096785"/>
              <a:gd name="connsiteX249" fmla="*/ 0 w 12192000"/>
              <a:gd name="connsiteY249" fmla="*/ 4516084 h 5096785"/>
              <a:gd name="connsiteX250" fmla="*/ 0 w 12192000"/>
              <a:gd name="connsiteY25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52021 w 12192000"/>
              <a:gd name="connsiteY81" fmla="*/ 4650379 h 5096785"/>
              <a:gd name="connsiteX82" fmla="*/ 6545925 w 12192000"/>
              <a:gd name="connsiteY82" fmla="*/ 4650675 h 5096785"/>
              <a:gd name="connsiteX83" fmla="*/ 6537822 w 12192000"/>
              <a:gd name="connsiteY83" fmla="*/ 4652769 h 5096785"/>
              <a:gd name="connsiteX84" fmla="*/ 6537743 w 12192000"/>
              <a:gd name="connsiteY84" fmla="*/ 4653068 h 5096785"/>
              <a:gd name="connsiteX85" fmla="*/ 6490057 w 12192000"/>
              <a:gd name="connsiteY85" fmla="*/ 4658624 h 5096785"/>
              <a:gd name="connsiteX86" fmla="*/ 6386800 w 12192000"/>
              <a:gd name="connsiteY86" fmla="*/ 4715431 h 5096785"/>
              <a:gd name="connsiteX87" fmla="*/ 6382703 w 12192000"/>
              <a:gd name="connsiteY87" fmla="*/ 4717930 h 5096785"/>
              <a:gd name="connsiteX88" fmla="*/ 6356495 w 12192000"/>
              <a:gd name="connsiteY88" fmla="*/ 4717843 h 5096785"/>
              <a:gd name="connsiteX89" fmla="*/ 6343628 w 12192000"/>
              <a:gd name="connsiteY89" fmla="*/ 4719161 h 5096785"/>
              <a:gd name="connsiteX90" fmla="*/ 6338605 w 12192000"/>
              <a:gd name="connsiteY90" fmla="*/ 4716723 h 5096785"/>
              <a:gd name="connsiteX91" fmla="*/ 6320318 w 12192000"/>
              <a:gd name="connsiteY91" fmla="*/ 4720095 h 5096785"/>
              <a:gd name="connsiteX92" fmla="*/ 6318742 w 12192000"/>
              <a:gd name="connsiteY92" fmla="*/ 4721541 h 5096785"/>
              <a:gd name="connsiteX93" fmla="*/ 6301708 w 12192000"/>
              <a:gd name="connsiteY93" fmla="*/ 4720380 h 5096785"/>
              <a:gd name="connsiteX94" fmla="*/ 6285082 w 12192000"/>
              <a:gd name="connsiteY94" fmla="*/ 4714639 h 5096785"/>
              <a:gd name="connsiteX95" fmla="*/ 6136936 w 12192000"/>
              <a:gd name="connsiteY95" fmla="*/ 4758246 h 5096785"/>
              <a:gd name="connsiteX96" fmla="*/ 5988578 w 12192000"/>
              <a:gd name="connsiteY96" fmla="*/ 4754427 h 5096785"/>
              <a:gd name="connsiteX97" fmla="*/ 5908701 w 12192000"/>
              <a:gd name="connsiteY97" fmla="*/ 4779160 h 5096785"/>
              <a:gd name="connsiteX98" fmla="*/ 5892219 w 12192000"/>
              <a:gd name="connsiteY98" fmla="*/ 4807892 h 5096785"/>
              <a:gd name="connsiteX99" fmla="*/ 5683612 w 12192000"/>
              <a:gd name="connsiteY99" fmla="*/ 4848770 h 5096785"/>
              <a:gd name="connsiteX100" fmla="*/ 5635111 w 12192000"/>
              <a:gd name="connsiteY100" fmla="*/ 4868888 h 5096785"/>
              <a:gd name="connsiteX101" fmla="*/ 5582652 w 12192000"/>
              <a:gd name="connsiteY101" fmla="*/ 4866836 h 5096785"/>
              <a:gd name="connsiteX102" fmla="*/ 5567213 w 12192000"/>
              <a:gd name="connsiteY102" fmla="*/ 4878769 h 5096785"/>
              <a:gd name="connsiteX103" fmla="*/ 5564659 w 12192000"/>
              <a:gd name="connsiteY103" fmla="*/ 4881042 h 5096785"/>
              <a:gd name="connsiteX104" fmla="*/ 5552102 w 12192000"/>
              <a:gd name="connsiteY104" fmla="*/ 4885426 h 5096785"/>
              <a:gd name="connsiteX105" fmla="*/ 5551475 w 12192000"/>
              <a:gd name="connsiteY105" fmla="*/ 4892560 h 5096785"/>
              <a:gd name="connsiteX106" fmla="*/ 5534664 w 12192000"/>
              <a:gd name="connsiteY106" fmla="*/ 4903385 h 5096785"/>
              <a:gd name="connsiteX107" fmla="*/ 5510737 w 12192000"/>
              <a:gd name="connsiteY107" fmla="*/ 4909807 h 5096785"/>
              <a:gd name="connsiteX108" fmla="*/ 5393901 w 12192000"/>
              <a:gd name="connsiteY108" fmla="*/ 4933709 h 5096785"/>
              <a:gd name="connsiteX109" fmla="*/ 5325782 w 12192000"/>
              <a:gd name="connsiteY109" fmla="*/ 4951789 h 5096785"/>
              <a:gd name="connsiteX110" fmla="*/ 5302703 w 12192000"/>
              <a:gd name="connsiteY110" fmla="*/ 4964590 h 5096785"/>
              <a:gd name="connsiteX111" fmla="*/ 5268591 w 12192000"/>
              <a:gd name="connsiteY111" fmla="*/ 4978479 h 5096785"/>
              <a:gd name="connsiteX112" fmla="*/ 5210559 w 12192000"/>
              <a:gd name="connsiteY112" fmla="*/ 5007585 h 5096785"/>
              <a:gd name="connsiteX113" fmla="*/ 5177597 w 12192000"/>
              <a:gd name="connsiteY113" fmla="*/ 5015926 h 5096785"/>
              <a:gd name="connsiteX114" fmla="*/ 5160569 w 12192000"/>
              <a:gd name="connsiteY114" fmla="*/ 5025681 h 5096785"/>
              <a:gd name="connsiteX115" fmla="*/ 5152748 w 12192000"/>
              <a:gd name="connsiteY115" fmla="*/ 5026569 h 5096785"/>
              <a:gd name="connsiteX116" fmla="*/ 5127678 w 12192000"/>
              <a:gd name="connsiteY116" fmla="*/ 5032947 h 5096785"/>
              <a:gd name="connsiteX117" fmla="*/ 5113147 w 12192000"/>
              <a:gd name="connsiteY117" fmla="*/ 5035818 h 5096785"/>
              <a:gd name="connsiteX118" fmla="*/ 5107301 w 12192000"/>
              <a:gd name="connsiteY118" fmla="*/ 5036672 h 5096785"/>
              <a:gd name="connsiteX119" fmla="*/ 5093215 w 12192000"/>
              <a:gd name="connsiteY119" fmla="*/ 5032880 h 5096785"/>
              <a:gd name="connsiteX120" fmla="*/ 5077058 w 12192000"/>
              <a:gd name="connsiteY120" fmla="*/ 5038681 h 5096785"/>
              <a:gd name="connsiteX121" fmla="*/ 5057349 w 12192000"/>
              <a:gd name="connsiteY121" fmla="*/ 5036015 h 5096785"/>
              <a:gd name="connsiteX122" fmla="*/ 5053945 w 12192000"/>
              <a:gd name="connsiteY122" fmla="*/ 5041952 h 5096785"/>
              <a:gd name="connsiteX123" fmla="*/ 5040021 w 12192000"/>
              <a:gd name="connsiteY123" fmla="*/ 5050052 h 5096785"/>
              <a:gd name="connsiteX124" fmla="*/ 5025913 w 12192000"/>
              <a:gd name="connsiteY124" fmla="*/ 5046535 h 5096785"/>
              <a:gd name="connsiteX125" fmla="*/ 4998218 w 12192000"/>
              <a:gd name="connsiteY125" fmla="*/ 5048065 h 5096785"/>
              <a:gd name="connsiteX126" fmla="*/ 4991008 w 12192000"/>
              <a:gd name="connsiteY126" fmla="*/ 5050439 h 5096785"/>
              <a:gd name="connsiteX127" fmla="*/ 4963503 w 12192000"/>
              <a:gd name="connsiteY127" fmla="*/ 5047575 h 5096785"/>
              <a:gd name="connsiteX128" fmla="*/ 4921053 w 12192000"/>
              <a:gd name="connsiteY128" fmla="*/ 5048925 h 5096785"/>
              <a:gd name="connsiteX129" fmla="*/ 4873420 w 12192000"/>
              <a:gd name="connsiteY129" fmla="*/ 5054929 h 5096785"/>
              <a:gd name="connsiteX130" fmla="*/ 4858825 w 12192000"/>
              <a:gd name="connsiteY130" fmla="*/ 5051329 h 5096785"/>
              <a:gd name="connsiteX131" fmla="*/ 4769340 w 12192000"/>
              <a:gd name="connsiteY131" fmla="*/ 5053090 h 5096785"/>
              <a:gd name="connsiteX132" fmla="*/ 4744152 w 12192000"/>
              <a:gd name="connsiteY132" fmla="*/ 5053391 h 5096785"/>
              <a:gd name="connsiteX133" fmla="*/ 4723556 w 12192000"/>
              <a:gd name="connsiteY133" fmla="*/ 5059633 h 5096785"/>
              <a:gd name="connsiteX134" fmla="*/ 4719699 w 12192000"/>
              <a:gd name="connsiteY134" fmla="*/ 5066298 h 5096785"/>
              <a:gd name="connsiteX135" fmla="*/ 4706016 w 12192000"/>
              <a:gd name="connsiteY135" fmla="*/ 5067422 h 5096785"/>
              <a:gd name="connsiteX136" fmla="*/ 4702593 w 12192000"/>
              <a:gd name="connsiteY136" fmla="*/ 5068973 h 5096785"/>
              <a:gd name="connsiteX137" fmla="*/ 4682766 w 12192000"/>
              <a:gd name="connsiteY137" fmla="*/ 5076609 h 5096785"/>
              <a:gd name="connsiteX138" fmla="*/ 4634960 w 12192000"/>
              <a:gd name="connsiteY138" fmla="*/ 5061852 h 5096785"/>
              <a:gd name="connsiteX139" fmla="*/ 4580645 w 12192000"/>
              <a:gd name="connsiteY139" fmla="*/ 5069246 h 5096785"/>
              <a:gd name="connsiteX140" fmla="*/ 4368005 w 12192000"/>
              <a:gd name="connsiteY140" fmla="*/ 5057426 h 5096785"/>
              <a:gd name="connsiteX141" fmla="*/ 4339489 w 12192000"/>
              <a:gd name="connsiteY141" fmla="*/ 5080858 h 5096785"/>
              <a:gd name="connsiteX142" fmla="*/ 4253895 w 12192000"/>
              <a:gd name="connsiteY142" fmla="*/ 5085008 h 5096785"/>
              <a:gd name="connsiteX143" fmla="*/ 4117780 w 12192000"/>
              <a:gd name="connsiteY143" fmla="*/ 5045175 h 5096785"/>
              <a:gd name="connsiteX144" fmla="*/ 3960074 w 12192000"/>
              <a:gd name="connsiteY144" fmla="*/ 5050708 h 5096785"/>
              <a:gd name="connsiteX145" fmla="*/ 3947260 w 12192000"/>
              <a:gd name="connsiteY145" fmla="*/ 5041167 h 5096785"/>
              <a:gd name="connsiteX146" fmla="*/ 3931969 w 12192000"/>
              <a:gd name="connsiteY146" fmla="*/ 5035902 h 5096785"/>
              <a:gd name="connsiteX147" fmla="*/ 3929836 w 12192000"/>
              <a:gd name="connsiteY147" fmla="*/ 5036901 h 5096785"/>
              <a:gd name="connsiteX148" fmla="*/ 3911296 w 12192000"/>
              <a:gd name="connsiteY148" fmla="*/ 5035663 h 5096785"/>
              <a:gd name="connsiteX149" fmla="*/ 3907746 w 12192000"/>
              <a:gd name="connsiteY149" fmla="*/ 5032107 h 5096785"/>
              <a:gd name="connsiteX150" fmla="*/ 3895182 w 12192000"/>
              <a:gd name="connsiteY150" fmla="*/ 5030229 h 5096785"/>
              <a:gd name="connsiteX151" fmla="*/ 3870866 w 12192000"/>
              <a:gd name="connsiteY151" fmla="*/ 5023753 h 5096785"/>
              <a:gd name="connsiteX152" fmla="*/ 3865913 w 12192000"/>
              <a:gd name="connsiteY152" fmla="*/ 5025143 h 5096785"/>
              <a:gd name="connsiteX153" fmla="*/ 3828606 w 12192000"/>
              <a:gd name="connsiteY153" fmla="*/ 5019426 h 5096785"/>
              <a:gd name="connsiteX154" fmla="*/ 3827901 w 12192000"/>
              <a:gd name="connsiteY154" fmla="*/ 5020583 h 5096785"/>
              <a:gd name="connsiteX155" fmla="*/ 3816543 w 12192000"/>
              <a:gd name="connsiteY155" fmla="*/ 5024366 h 5096785"/>
              <a:gd name="connsiteX156" fmla="*/ 3795278 w 12192000"/>
              <a:gd name="connsiteY156" fmla="*/ 5028779 h 5096785"/>
              <a:gd name="connsiteX157" fmla="*/ 3743858 w 12192000"/>
              <a:gd name="connsiteY157" fmla="*/ 5054237 h 5096785"/>
              <a:gd name="connsiteX158" fmla="*/ 3704945 w 12192000"/>
              <a:gd name="connsiteY158" fmla="*/ 5048413 h 5096785"/>
              <a:gd name="connsiteX159" fmla="*/ 3696992 w 12192000"/>
              <a:gd name="connsiteY159" fmla="*/ 5047914 h 5096785"/>
              <a:gd name="connsiteX160" fmla="*/ 3696780 w 12192000"/>
              <a:gd name="connsiteY160" fmla="*/ 5048181 h 5096785"/>
              <a:gd name="connsiteX161" fmla="*/ 3688290 w 12192000"/>
              <a:gd name="connsiteY161" fmla="*/ 5048204 h 5096785"/>
              <a:gd name="connsiteX162" fmla="*/ 3682486 w 12192000"/>
              <a:gd name="connsiteY162" fmla="*/ 5047000 h 5096785"/>
              <a:gd name="connsiteX163" fmla="*/ 3667056 w 12192000"/>
              <a:gd name="connsiteY163" fmla="*/ 5046030 h 5096785"/>
              <a:gd name="connsiteX164" fmla="*/ 3661403 w 12192000"/>
              <a:gd name="connsiteY164" fmla="*/ 5047537 h 5096785"/>
              <a:gd name="connsiteX165" fmla="*/ 3658673 w 12192000"/>
              <a:gd name="connsiteY165" fmla="*/ 5050790 h 5096785"/>
              <a:gd name="connsiteX166" fmla="*/ 3657333 w 12192000"/>
              <a:gd name="connsiteY166" fmla="*/ 5050325 h 5096785"/>
              <a:gd name="connsiteX167" fmla="*/ 3626778 w 12192000"/>
              <a:gd name="connsiteY167" fmla="*/ 5057882 h 5096785"/>
              <a:gd name="connsiteX168" fmla="*/ 3560067 w 12192000"/>
              <a:gd name="connsiteY168" fmla="*/ 5064266 h 5096785"/>
              <a:gd name="connsiteX169" fmla="*/ 3522641 w 12192000"/>
              <a:gd name="connsiteY169" fmla="*/ 5063654 h 5096785"/>
              <a:gd name="connsiteX170" fmla="*/ 3419275 w 12192000"/>
              <a:gd name="connsiteY170" fmla="*/ 5066646 h 5096785"/>
              <a:gd name="connsiteX171" fmla="*/ 3314869 w 12192000"/>
              <a:gd name="connsiteY171" fmla="*/ 5073197 h 5096785"/>
              <a:gd name="connsiteX172" fmla="*/ 3259088 w 12192000"/>
              <a:gd name="connsiteY172" fmla="*/ 5096363 h 5096785"/>
              <a:gd name="connsiteX173" fmla="*/ 3253104 w 12192000"/>
              <a:gd name="connsiteY173" fmla="*/ 5096785 h 5096785"/>
              <a:gd name="connsiteX174" fmla="*/ 3238751 w 12192000"/>
              <a:gd name="connsiteY174" fmla="*/ 5092996 h 5096785"/>
              <a:gd name="connsiteX175" fmla="*/ 3233681 w 12192000"/>
              <a:gd name="connsiteY175" fmla="*/ 5090758 h 5096785"/>
              <a:gd name="connsiteX176" fmla="*/ 3225562 w 12192000"/>
              <a:gd name="connsiteY176" fmla="*/ 5089215 h 5096785"/>
              <a:gd name="connsiteX177" fmla="*/ 3225260 w 12192000"/>
              <a:gd name="connsiteY177" fmla="*/ 5089437 h 5096785"/>
              <a:gd name="connsiteX178" fmla="*/ 3217859 w 12192000"/>
              <a:gd name="connsiteY178" fmla="*/ 5087484 h 5096785"/>
              <a:gd name="connsiteX179" fmla="*/ 3182980 w 12192000"/>
              <a:gd name="connsiteY179" fmla="*/ 5074650 h 5096785"/>
              <a:gd name="connsiteX180" fmla="*/ 3123938 w 12192000"/>
              <a:gd name="connsiteY180" fmla="*/ 5089912 h 5096785"/>
              <a:gd name="connsiteX181" fmla="*/ 3101912 w 12192000"/>
              <a:gd name="connsiteY181" fmla="*/ 5090281 h 5096785"/>
              <a:gd name="connsiteX182" fmla="*/ 3089591 w 12192000"/>
              <a:gd name="connsiteY182" fmla="*/ 5091865 h 5096785"/>
              <a:gd name="connsiteX183" fmla="*/ 3088465 w 12192000"/>
              <a:gd name="connsiteY183" fmla="*/ 5092858 h 5096785"/>
              <a:gd name="connsiteX184" fmla="*/ 3055081 w 12192000"/>
              <a:gd name="connsiteY184" fmla="*/ 5080424 h 5096785"/>
              <a:gd name="connsiteX185" fmla="*/ 3049807 w 12192000"/>
              <a:gd name="connsiteY185" fmla="*/ 5080860 h 5096785"/>
              <a:gd name="connsiteX186" fmla="*/ 3029122 w 12192000"/>
              <a:gd name="connsiteY186" fmla="*/ 5070085 h 5096785"/>
              <a:gd name="connsiteX187" fmla="*/ 3017862 w 12192000"/>
              <a:gd name="connsiteY187" fmla="*/ 5065942 h 5096785"/>
              <a:gd name="connsiteX188" fmla="*/ 3015868 w 12192000"/>
              <a:gd name="connsiteY188" fmla="*/ 5061832 h 5096785"/>
              <a:gd name="connsiteX189" fmla="*/ 2998644 w 12192000"/>
              <a:gd name="connsiteY189" fmla="*/ 5057210 h 5096785"/>
              <a:gd name="connsiteX190" fmla="*/ 2996219 w 12192000"/>
              <a:gd name="connsiteY190" fmla="*/ 5057788 h 5096785"/>
              <a:gd name="connsiteX191" fmla="*/ 2983676 w 12192000"/>
              <a:gd name="connsiteY191" fmla="*/ 5049852 h 5096785"/>
              <a:gd name="connsiteX192" fmla="*/ 2903609 w 12192000"/>
              <a:gd name="connsiteY192" fmla="*/ 4998457 h 5096785"/>
              <a:gd name="connsiteX193" fmla="*/ 2758830 w 12192000"/>
              <a:gd name="connsiteY193" fmla="*/ 4974760 h 5096785"/>
              <a:gd name="connsiteX194" fmla="*/ 2532669 w 12192000"/>
              <a:gd name="connsiteY194" fmla="*/ 4940573 h 5096785"/>
              <a:gd name="connsiteX195" fmla="*/ 2389931 w 12192000"/>
              <a:gd name="connsiteY195" fmla="*/ 4905785 h 5096785"/>
              <a:gd name="connsiteX196" fmla="*/ 2335186 w 12192000"/>
              <a:gd name="connsiteY196" fmla="*/ 4902957 h 5096785"/>
              <a:gd name="connsiteX197" fmla="*/ 2295307 w 12192000"/>
              <a:gd name="connsiteY197" fmla="*/ 4879800 h 5096785"/>
              <a:gd name="connsiteX198" fmla="*/ 2273393 w 12192000"/>
              <a:gd name="connsiteY198" fmla="*/ 4883565 h 5096785"/>
              <a:gd name="connsiteX199" fmla="*/ 2269523 w 12192000"/>
              <a:gd name="connsiteY199" fmla="*/ 4884442 h 5096785"/>
              <a:gd name="connsiteX200" fmla="*/ 2256015 w 12192000"/>
              <a:gd name="connsiteY200" fmla="*/ 4883014 h 5096785"/>
              <a:gd name="connsiteX201" fmla="*/ 2249731 w 12192000"/>
              <a:gd name="connsiteY201" fmla="*/ 4888778 h 5096785"/>
              <a:gd name="connsiteX202" fmla="*/ 2227629 w 12192000"/>
              <a:gd name="connsiteY202" fmla="*/ 4891047 h 5096785"/>
              <a:gd name="connsiteX203" fmla="*/ 2203460 w 12192000"/>
              <a:gd name="connsiteY203" fmla="*/ 4886696 h 5096785"/>
              <a:gd name="connsiteX204" fmla="*/ 2091528 w 12192000"/>
              <a:gd name="connsiteY204" fmla="*/ 4859155 h 5096785"/>
              <a:gd name="connsiteX205" fmla="*/ 2022901 w 12192000"/>
              <a:gd name="connsiteY205" fmla="*/ 4846594 h 5096785"/>
              <a:gd name="connsiteX206" fmla="*/ 1994227 w 12192000"/>
              <a:gd name="connsiteY206" fmla="*/ 4847973 h 5096785"/>
              <a:gd name="connsiteX207" fmla="*/ 1955936 w 12192000"/>
              <a:gd name="connsiteY207" fmla="*/ 4845765 h 5096785"/>
              <a:gd name="connsiteX208" fmla="*/ 1741924 w 12192000"/>
              <a:gd name="connsiteY208" fmla="*/ 4808054 h 5096785"/>
              <a:gd name="connsiteX209" fmla="*/ 1734410 w 12192000"/>
              <a:gd name="connsiteY209" fmla="*/ 4811675 h 5096785"/>
              <a:gd name="connsiteX210" fmla="*/ 1691423 w 12192000"/>
              <a:gd name="connsiteY210" fmla="*/ 4802777 h 5096785"/>
              <a:gd name="connsiteX211" fmla="*/ 1554504 w 12192000"/>
              <a:gd name="connsiteY211" fmla="*/ 4739985 h 5096785"/>
              <a:gd name="connsiteX212" fmla="*/ 1470119 w 12192000"/>
              <a:gd name="connsiteY212" fmla="*/ 4723470 h 5096785"/>
              <a:gd name="connsiteX213" fmla="*/ 1437967 w 12192000"/>
              <a:gd name="connsiteY213" fmla="*/ 4722710 h 5096785"/>
              <a:gd name="connsiteX214" fmla="*/ 1384234 w 12192000"/>
              <a:gd name="connsiteY214" fmla="*/ 4721117 h 5096785"/>
              <a:gd name="connsiteX215" fmla="*/ 1338647 w 12192000"/>
              <a:gd name="connsiteY215" fmla="*/ 4732483 h 5096785"/>
              <a:gd name="connsiteX216" fmla="*/ 1295869 w 12192000"/>
              <a:gd name="connsiteY216" fmla="*/ 4726175 h 5096785"/>
              <a:gd name="connsiteX217" fmla="*/ 1292949 w 12192000"/>
              <a:gd name="connsiteY217" fmla="*/ 4708469 h 5096785"/>
              <a:gd name="connsiteX218" fmla="*/ 1244908 w 12192000"/>
              <a:gd name="connsiteY218" fmla="*/ 4706993 h 5096785"/>
              <a:gd name="connsiteX219" fmla="*/ 1171266 w 12192000"/>
              <a:gd name="connsiteY219" fmla="*/ 4706535 h 5096785"/>
              <a:gd name="connsiteX220" fmla="*/ 1160868 w 12192000"/>
              <a:gd name="connsiteY220" fmla="*/ 4701936 h 5096785"/>
              <a:gd name="connsiteX221" fmla="*/ 1147599 w 12192000"/>
              <a:gd name="connsiteY221" fmla="*/ 4714833 h 5096785"/>
              <a:gd name="connsiteX222" fmla="*/ 1119603 w 12192000"/>
              <a:gd name="connsiteY222" fmla="*/ 4721303 h 5096785"/>
              <a:gd name="connsiteX223" fmla="*/ 997851 w 12192000"/>
              <a:gd name="connsiteY223" fmla="*/ 4722336 h 5096785"/>
              <a:gd name="connsiteX224" fmla="*/ 976455 w 12192000"/>
              <a:gd name="connsiteY224" fmla="*/ 4726407 h 5096785"/>
              <a:gd name="connsiteX225" fmla="*/ 949939 w 12192000"/>
              <a:gd name="connsiteY225" fmla="*/ 4719699 h 5096785"/>
              <a:gd name="connsiteX226" fmla="*/ 894148 w 12192000"/>
              <a:gd name="connsiteY226" fmla="*/ 4710406 h 5096785"/>
              <a:gd name="connsiteX227" fmla="*/ 857990 w 12192000"/>
              <a:gd name="connsiteY227" fmla="*/ 4696844 h 5096785"/>
              <a:gd name="connsiteX228" fmla="*/ 848649 w 12192000"/>
              <a:gd name="connsiteY228" fmla="*/ 4704021 h 5096785"/>
              <a:gd name="connsiteX229" fmla="*/ 826436 w 12192000"/>
              <a:gd name="connsiteY229" fmla="*/ 4707421 h 5096785"/>
              <a:gd name="connsiteX230" fmla="*/ 733052 w 12192000"/>
              <a:gd name="connsiteY230" fmla="*/ 4701884 h 5096785"/>
              <a:gd name="connsiteX231" fmla="*/ 716185 w 12192000"/>
              <a:gd name="connsiteY231" fmla="*/ 4703827 h 5096785"/>
              <a:gd name="connsiteX232" fmla="*/ 696663 w 12192000"/>
              <a:gd name="connsiteY232" fmla="*/ 4697420 h 5096785"/>
              <a:gd name="connsiteX233" fmla="*/ 582722 w 12192000"/>
              <a:gd name="connsiteY233" fmla="*/ 4658637 h 5096785"/>
              <a:gd name="connsiteX234" fmla="*/ 581118 w 12192000"/>
              <a:gd name="connsiteY234" fmla="*/ 4654120 h 5096785"/>
              <a:gd name="connsiteX235" fmla="*/ 546453 w 12192000"/>
              <a:gd name="connsiteY235" fmla="*/ 4652542 h 5096785"/>
              <a:gd name="connsiteX236" fmla="*/ 536773 w 12192000"/>
              <a:gd name="connsiteY236" fmla="*/ 4644609 h 5096785"/>
              <a:gd name="connsiteX237" fmla="*/ 518899 w 12192000"/>
              <a:gd name="connsiteY237" fmla="*/ 4642839 h 5096785"/>
              <a:gd name="connsiteX238" fmla="*/ 388896 w 12192000"/>
              <a:gd name="connsiteY238" fmla="*/ 4619173 h 5096785"/>
              <a:gd name="connsiteX239" fmla="*/ 366479 w 12192000"/>
              <a:gd name="connsiteY239" fmla="*/ 4618896 h 5096785"/>
              <a:gd name="connsiteX240" fmla="*/ 342781 w 12192000"/>
              <a:gd name="connsiteY240" fmla="*/ 4601239 h 5096785"/>
              <a:gd name="connsiteX241" fmla="*/ 255925 w 12192000"/>
              <a:gd name="connsiteY241" fmla="*/ 4598685 h 5096785"/>
              <a:gd name="connsiteX242" fmla="*/ 226919 w 12192000"/>
              <a:gd name="connsiteY242" fmla="*/ 4598460 h 5096785"/>
              <a:gd name="connsiteX243" fmla="*/ 213925 w 12192000"/>
              <a:gd name="connsiteY243" fmla="*/ 4597783 h 5096785"/>
              <a:gd name="connsiteX244" fmla="*/ 215196 w 12192000"/>
              <a:gd name="connsiteY244" fmla="*/ 4588576 h 5096785"/>
              <a:gd name="connsiteX245" fmla="*/ 180214 w 12192000"/>
              <a:gd name="connsiteY245" fmla="*/ 4583701 h 5096785"/>
              <a:gd name="connsiteX246" fmla="*/ 83203 w 12192000"/>
              <a:gd name="connsiteY246" fmla="*/ 4531664 h 5096785"/>
              <a:gd name="connsiteX247" fmla="*/ 4106 w 12192000"/>
              <a:gd name="connsiteY247" fmla="*/ 4517202 h 5096785"/>
              <a:gd name="connsiteX248" fmla="*/ 0 w 12192000"/>
              <a:gd name="connsiteY248" fmla="*/ 4516084 h 5096785"/>
              <a:gd name="connsiteX249" fmla="*/ 0 w 12192000"/>
              <a:gd name="connsiteY24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574528 w 12192000"/>
              <a:gd name="connsiteY77" fmla="*/ 4641155 h 5096785"/>
              <a:gd name="connsiteX78" fmla="*/ 6573036 w 12192000"/>
              <a:gd name="connsiteY78" fmla="*/ 4641049 h 5096785"/>
              <a:gd name="connsiteX79" fmla="*/ 6571920 w 12192000"/>
              <a:gd name="connsiteY79" fmla="*/ 4644739 h 5096785"/>
              <a:gd name="connsiteX80" fmla="*/ 6552021 w 12192000"/>
              <a:gd name="connsiteY80" fmla="*/ 4650379 h 5096785"/>
              <a:gd name="connsiteX81" fmla="*/ 6545925 w 12192000"/>
              <a:gd name="connsiteY81" fmla="*/ 4650675 h 5096785"/>
              <a:gd name="connsiteX82" fmla="*/ 6537822 w 12192000"/>
              <a:gd name="connsiteY82" fmla="*/ 4652769 h 5096785"/>
              <a:gd name="connsiteX83" fmla="*/ 6537743 w 12192000"/>
              <a:gd name="connsiteY83" fmla="*/ 4653068 h 5096785"/>
              <a:gd name="connsiteX84" fmla="*/ 6490057 w 12192000"/>
              <a:gd name="connsiteY84" fmla="*/ 4658624 h 5096785"/>
              <a:gd name="connsiteX85" fmla="*/ 6386800 w 12192000"/>
              <a:gd name="connsiteY85" fmla="*/ 4715431 h 5096785"/>
              <a:gd name="connsiteX86" fmla="*/ 6382703 w 12192000"/>
              <a:gd name="connsiteY86" fmla="*/ 4717930 h 5096785"/>
              <a:gd name="connsiteX87" fmla="*/ 6356495 w 12192000"/>
              <a:gd name="connsiteY87" fmla="*/ 4717843 h 5096785"/>
              <a:gd name="connsiteX88" fmla="*/ 6343628 w 12192000"/>
              <a:gd name="connsiteY88" fmla="*/ 4719161 h 5096785"/>
              <a:gd name="connsiteX89" fmla="*/ 6338605 w 12192000"/>
              <a:gd name="connsiteY89" fmla="*/ 4716723 h 5096785"/>
              <a:gd name="connsiteX90" fmla="*/ 6320318 w 12192000"/>
              <a:gd name="connsiteY90" fmla="*/ 4720095 h 5096785"/>
              <a:gd name="connsiteX91" fmla="*/ 6318742 w 12192000"/>
              <a:gd name="connsiteY91" fmla="*/ 4721541 h 5096785"/>
              <a:gd name="connsiteX92" fmla="*/ 6301708 w 12192000"/>
              <a:gd name="connsiteY92" fmla="*/ 4720380 h 5096785"/>
              <a:gd name="connsiteX93" fmla="*/ 6285082 w 12192000"/>
              <a:gd name="connsiteY93" fmla="*/ 4714639 h 5096785"/>
              <a:gd name="connsiteX94" fmla="*/ 6136936 w 12192000"/>
              <a:gd name="connsiteY94" fmla="*/ 4758246 h 5096785"/>
              <a:gd name="connsiteX95" fmla="*/ 5988578 w 12192000"/>
              <a:gd name="connsiteY95" fmla="*/ 4754427 h 5096785"/>
              <a:gd name="connsiteX96" fmla="*/ 5908701 w 12192000"/>
              <a:gd name="connsiteY96" fmla="*/ 4779160 h 5096785"/>
              <a:gd name="connsiteX97" fmla="*/ 5892219 w 12192000"/>
              <a:gd name="connsiteY97" fmla="*/ 4807892 h 5096785"/>
              <a:gd name="connsiteX98" fmla="*/ 5683612 w 12192000"/>
              <a:gd name="connsiteY98" fmla="*/ 4848770 h 5096785"/>
              <a:gd name="connsiteX99" fmla="*/ 5635111 w 12192000"/>
              <a:gd name="connsiteY99" fmla="*/ 4868888 h 5096785"/>
              <a:gd name="connsiteX100" fmla="*/ 5582652 w 12192000"/>
              <a:gd name="connsiteY100" fmla="*/ 4866836 h 5096785"/>
              <a:gd name="connsiteX101" fmla="*/ 5567213 w 12192000"/>
              <a:gd name="connsiteY101" fmla="*/ 4878769 h 5096785"/>
              <a:gd name="connsiteX102" fmla="*/ 5564659 w 12192000"/>
              <a:gd name="connsiteY102" fmla="*/ 4881042 h 5096785"/>
              <a:gd name="connsiteX103" fmla="*/ 5552102 w 12192000"/>
              <a:gd name="connsiteY103" fmla="*/ 4885426 h 5096785"/>
              <a:gd name="connsiteX104" fmla="*/ 5551475 w 12192000"/>
              <a:gd name="connsiteY104" fmla="*/ 4892560 h 5096785"/>
              <a:gd name="connsiteX105" fmla="*/ 5534664 w 12192000"/>
              <a:gd name="connsiteY105" fmla="*/ 4903385 h 5096785"/>
              <a:gd name="connsiteX106" fmla="*/ 5510737 w 12192000"/>
              <a:gd name="connsiteY106" fmla="*/ 4909807 h 5096785"/>
              <a:gd name="connsiteX107" fmla="*/ 5393901 w 12192000"/>
              <a:gd name="connsiteY107" fmla="*/ 4933709 h 5096785"/>
              <a:gd name="connsiteX108" fmla="*/ 5325782 w 12192000"/>
              <a:gd name="connsiteY108" fmla="*/ 4951789 h 5096785"/>
              <a:gd name="connsiteX109" fmla="*/ 5302703 w 12192000"/>
              <a:gd name="connsiteY109" fmla="*/ 4964590 h 5096785"/>
              <a:gd name="connsiteX110" fmla="*/ 5268591 w 12192000"/>
              <a:gd name="connsiteY110" fmla="*/ 4978479 h 5096785"/>
              <a:gd name="connsiteX111" fmla="*/ 5210559 w 12192000"/>
              <a:gd name="connsiteY111" fmla="*/ 5007585 h 5096785"/>
              <a:gd name="connsiteX112" fmla="*/ 5177597 w 12192000"/>
              <a:gd name="connsiteY112" fmla="*/ 5015926 h 5096785"/>
              <a:gd name="connsiteX113" fmla="*/ 5160569 w 12192000"/>
              <a:gd name="connsiteY113" fmla="*/ 5025681 h 5096785"/>
              <a:gd name="connsiteX114" fmla="*/ 5152748 w 12192000"/>
              <a:gd name="connsiteY114" fmla="*/ 5026569 h 5096785"/>
              <a:gd name="connsiteX115" fmla="*/ 5127678 w 12192000"/>
              <a:gd name="connsiteY115" fmla="*/ 5032947 h 5096785"/>
              <a:gd name="connsiteX116" fmla="*/ 5113147 w 12192000"/>
              <a:gd name="connsiteY116" fmla="*/ 5035818 h 5096785"/>
              <a:gd name="connsiteX117" fmla="*/ 5107301 w 12192000"/>
              <a:gd name="connsiteY117" fmla="*/ 5036672 h 5096785"/>
              <a:gd name="connsiteX118" fmla="*/ 5093215 w 12192000"/>
              <a:gd name="connsiteY118" fmla="*/ 5032880 h 5096785"/>
              <a:gd name="connsiteX119" fmla="*/ 5077058 w 12192000"/>
              <a:gd name="connsiteY119" fmla="*/ 5038681 h 5096785"/>
              <a:gd name="connsiteX120" fmla="*/ 5057349 w 12192000"/>
              <a:gd name="connsiteY120" fmla="*/ 5036015 h 5096785"/>
              <a:gd name="connsiteX121" fmla="*/ 5053945 w 12192000"/>
              <a:gd name="connsiteY121" fmla="*/ 5041952 h 5096785"/>
              <a:gd name="connsiteX122" fmla="*/ 5040021 w 12192000"/>
              <a:gd name="connsiteY122" fmla="*/ 5050052 h 5096785"/>
              <a:gd name="connsiteX123" fmla="*/ 5025913 w 12192000"/>
              <a:gd name="connsiteY123" fmla="*/ 5046535 h 5096785"/>
              <a:gd name="connsiteX124" fmla="*/ 4998218 w 12192000"/>
              <a:gd name="connsiteY124" fmla="*/ 5048065 h 5096785"/>
              <a:gd name="connsiteX125" fmla="*/ 4991008 w 12192000"/>
              <a:gd name="connsiteY125" fmla="*/ 5050439 h 5096785"/>
              <a:gd name="connsiteX126" fmla="*/ 4963503 w 12192000"/>
              <a:gd name="connsiteY126" fmla="*/ 5047575 h 5096785"/>
              <a:gd name="connsiteX127" fmla="*/ 4921053 w 12192000"/>
              <a:gd name="connsiteY127" fmla="*/ 5048925 h 5096785"/>
              <a:gd name="connsiteX128" fmla="*/ 4873420 w 12192000"/>
              <a:gd name="connsiteY128" fmla="*/ 5054929 h 5096785"/>
              <a:gd name="connsiteX129" fmla="*/ 4858825 w 12192000"/>
              <a:gd name="connsiteY129" fmla="*/ 5051329 h 5096785"/>
              <a:gd name="connsiteX130" fmla="*/ 4769340 w 12192000"/>
              <a:gd name="connsiteY130" fmla="*/ 5053090 h 5096785"/>
              <a:gd name="connsiteX131" fmla="*/ 4744152 w 12192000"/>
              <a:gd name="connsiteY131" fmla="*/ 5053391 h 5096785"/>
              <a:gd name="connsiteX132" fmla="*/ 4723556 w 12192000"/>
              <a:gd name="connsiteY132" fmla="*/ 5059633 h 5096785"/>
              <a:gd name="connsiteX133" fmla="*/ 4719699 w 12192000"/>
              <a:gd name="connsiteY133" fmla="*/ 5066298 h 5096785"/>
              <a:gd name="connsiteX134" fmla="*/ 4706016 w 12192000"/>
              <a:gd name="connsiteY134" fmla="*/ 5067422 h 5096785"/>
              <a:gd name="connsiteX135" fmla="*/ 4702593 w 12192000"/>
              <a:gd name="connsiteY135" fmla="*/ 5068973 h 5096785"/>
              <a:gd name="connsiteX136" fmla="*/ 4682766 w 12192000"/>
              <a:gd name="connsiteY136" fmla="*/ 5076609 h 5096785"/>
              <a:gd name="connsiteX137" fmla="*/ 4634960 w 12192000"/>
              <a:gd name="connsiteY137" fmla="*/ 5061852 h 5096785"/>
              <a:gd name="connsiteX138" fmla="*/ 4580645 w 12192000"/>
              <a:gd name="connsiteY138" fmla="*/ 5069246 h 5096785"/>
              <a:gd name="connsiteX139" fmla="*/ 4368005 w 12192000"/>
              <a:gd name="connsiteY139" fmla="*/ 5057426 h 5096785"/>
              <a:gd name="connsiteX140" fmla="*/ 4339489 w 12192000"/>
              <a:gd name="connsiteY140" fmla="*/ 5080858 h 5096785"/>
              <a:gd name="connsiteX141" fmla="*/ 4253895 w 12192000"/>
              <a:gd name="connsiteY141" fmla="*/ 5085008 h 5096785"/>
              <a:gd name="connsiteX142" fmla="*/ 4117780 w 12192000"/>
              <a:gd name="connsiteY142" fmla="*/ 5045175 h 5096785"/>
              <a:gd name="connsiteX143" fmla="*/ 3960074 w 12192000"/>
              <a:gd name="connsiteY143" fmla="*/ 5050708 h 5096785"/>
              <a:gd name="connsiteX144" fmla="*/ 3947260 w 12192000"/>
              <a:gd name="connsiteY144" fmla="*/ 5041167 h 5096785"/>
              <a:gd name="connsiteX145" fmla="*/ 3931969 w 12192000"/>
              <a:gd name="connsiteY145" fmla="*/ 5035902 h 5096785"/>
              <a:gd name="connsiteX146" fmla="*/ 3929836 w 12192000"/>
              <a:gd name="connsiteY146" fmla="*/ 5036901 h 5096785"/>
              <a:gd name="connsiteX147" fmla="*/ 3911296 w 12192000"/>
              <a:gd name="connsiteY147" fmla="*/ 5035663 h 5096785"/>
              <a:gd name="connsiteX148" fmla="*/ 3907746 w 12192000"/>
              <a:gd name="connsiteY148" fmla="*/ 5032107 h 5096785"/>
              <a:gd name="connsiteX149" fmla="*/ 3895182 w 12192000"/>
              <a:gd name="connsiteY149" fmla="*/ 5030229 h 5096785"/>
              <a:gd name="connsiteX150" fmla="*/ 3870866 w 12192000"/>
              <a:gd name="connsiteY150" fmla="*/ 5023753 h 5096785"/>
              <a:gd name="connsiteX151" fmla="*/ 3865913 w 12192000"/>
              <a:gd name="connsiteY151" fmla="*/ 5025143 h 5096785"/>
              <a:gd name="connsiteX152" fmla="*/ 3828606 w 12192000"/>
              <a:gd name="connsiteY152" fmla="*/ 5019426 h 5096785"/>
              <a:gd name="connsiteX153" fmla="*/ 3827901 w 12192000"/>
              <a:gd name="connsiteY153" fmla="*/ 5020583 h 5096785"/>
              <a:gd name="connsiteX154" fmla="*/ 3816543 w 12192000"/>
              <a:gd name="connsiteY154" fmla="*/ 5024366 h 5096785"/>
              <a:gd name="connsiteX155" fmla="*/ 3795278 w 12192000"/>
              <a:gd name="connsiteY155" fmla="*/ 5028779 h 5096785"/>
              <a:gd name="connsiteX156" fmla="*/ 3743858 w 12192000"/>
              <a:gd name="connsiteY156" fmla="*/ 5054237 h 5096785"/>
              <a:gd name="connsiteX157" fmla="*/ 3704945 w 12192000"/>
              <a:gd name="connsiteY157" fmla="*/ 5048413 h 5096785"/>
              <a:gd name="connsiteX158" fmla="*/ 3696992 w 12192000"/>
              <a:gd name="connsiteY158" fmla="*/ 5047914 h 5096785"/>
              <a:gd name="connsiteX159" fmla="*/ 3696780 w 12192000"/>
              <a:gd name="connsiteY159" fmla="*/ 5048181 h 5096785"/>
              <a:gd name="connsiteX160" fmla="*/ 3688290 w 12192000"/>
              <a:gd name="connsiteY160" fmla="*/ 5048204 h 5096785"/>
              <a:gd name="connsiteX161" fmla="*/ 3682486 w 12192000"/>
              <a:gd name="connsiteY161" fmla="*/ 5047000 h 5096785"/>
              <a:gd name="connsiteX162" fmla="*/ 3667056 w 12192000"/>
              <a:gd name="connsiteY162" fmla="*/ 5046030 h 5096785"/>
              <a:gd name="connsiteX163" fmla="*/ 3661403 w 12192000"/>
              <a:gd name="connsiteY163" fmla="*/ 5047537 h 5096785"/>
              <a:gd name="connsiteX164" fmla="*/ 3658673 w 12192000"/>
              <a:gd name="connsiteY164" fmla="*/ 5050790 h 5096785"/>
              <a:gd name="connsiteX165" fmla="*/ 3657333 w 12192000"/>
              <a:gd name="connsiteY165" fmla="*/ 5050325 h 5096785"/>
              <a:gd name="connsiteX166" fmla="*/ 3626778 w 12192000"/>
              <a:gd name="connsiteY166" fmla="*/ 5057882 h 5096785"/>
              <a:gd name="connsiteX167" fmla="*/ 3560067 w 12192000"/>
              <a:gd name="connsiteY167" fmla="*/ 5064266 h 5096785"/>
              <a:gd name="connsiteX168" fmla="*/ 3522641 w 12192000"/>
              <a:gd name="connsiteY168" fmla="*/ 5063654 h 5096785"/>
              <a:gd name="connsiteX169" fmla="*/ 3419275 w 12192000"/>
              <a:gd name="connsiteY169" fmla="*/ 5066646 h 5096785"/>
              <a:gd name="connsiteX170" fmla="*/ 3314869 w 12192000"/>
              <a:gd name="connsiteY170" fmla="*/ 5073197 h 5096785"/>
              <a:gd name="connsiteX171" fmla="*/ 3259088 w 12192000"/>
              <a:gd name="connsiteY171" fmla="*/ 5096363 h 5096785"/>
              <a:gd name="connsiteX172" fmla="*/ 3253104 w 12192000"/>
              <a:gd name="connsiteY172" fmla="*/ 5096785 h 5096785"/>
              <a:gd name="connsiteX173" fmla="*/ 3238751 w 12192000"/>
              <a:gd name="connsiteY173" fmla="*/ 5092996 h 5096785"/>
              <a:gd name="connsiteX174" fmla="*/ 3233681 w 12192000"/>
              <a:gd name="connsiteY174" fmla="*/ 5090758 h 5096785"/>
              <a:gd name="connsiteX175" fmla="*/ 3225562 w 12192000"/>
              <a:gd name="connsiteY175" fmla="*/ 5089215 h 5096785"/>
              <a:gd name="connsiteX176" fmla="*/ 3225260 w 12192000"/>
              <a:gd name="connsiteY176" fmla="*/ 5089437 h 5096785"/>
              <a:gd name="connsiteX177" fmla="*/ 3217859 w 12192000"/>
              <a:gd name="connsiteY177" fmla="*/ 5087484 h 5096785"/>
              <a:gd name="connsiteX178" fmla="*/ 3182980 w 12192000"/>
              <a:gd name="connsiteY178" fmla="*/ 5074650 h 5096785"/>
              <a:gd name="connsiteX179" fmla="*/ 3123938 w 12192000"/>
              <a:gd name="connsiteY179" fmla="*/ 5089912 h 5096785"/>
              <a:gd name="connsiteX180" fmla="*/ 3101912 w 12192000"/>
              <a:gd name="connsiteY180" fmla="*/ 5090281 h 5096785"/>
              <a:gd name="connsiteX181" fmla="*/ 3089591 w 12192000"/>
              <a:gd name="connsiteY181" fmla="*/ 5091865 h 5096785"/>
              <a:gd name="connsiteX182" fmla="*/ 3088465 w 12192000"/>
              <a:gd name="connsiteY182" fmla="*/ 5092858 h 5096785"/>
              <a:gd name="connsiteX183" fmla="*/ 3055081 w 12192000"/>
              <a:gd name="connsiteY183" fmla="*/ 5080424 h 5096785"/>
              <a:gd name="connsiteX184" fmla="*/ 3049807 w 12192000"/>
              <a:gd name="connsiteY184" fmla="*/ 5080860 h 5096785"/>
              <a:gd name="connsiteX185" fmla="*/ 3029122 w 12192000"/>
              <a:gd name="connsiteY185" fmla="*/ 5070085 h 5096785"/>
              <a:gd name="connsiteX186" fmla="*/ 3017862 w 12192000"/>
              <a:gd name="connsiteY186" fmla="*/ 5065942 h 5096785"/>
              <a:gd name="connsiteX187" fmla="*/ 3015868 w 12192000"/>
              <a:gd name="connsiteY187" fmla="*/ 5061832 h 5096785"/>
              <a:gd name="connsiteX188" fmla="*/ 2998644 w 12192000"/>
              <a:gd name="connsiteY188" fmla="*/ 5057210 h 5096785"/>
              <a:gd name="connsiteX189" fmla="*/ 2996219 w 12192000"/>
              <a:gd name="connsiteY189" fmla="*/ 5057788 h 5096785"/>
              <a:gd name="connsiteX190" fmla="*/ 2983676 w 12192000"/>
              <a:gd name="connsiteY190" fmla="*/ 5049852 h 5096785"/>
              <a:gd name="connsiteX191" fmla="*/ 2903609 w 12192000"/>
              <a:gd name="connsiteY191" fmla="*/ 4998457 h 5096785"/>
              <a:gd name="connsiteX192" fmla="*/ 2758830 w 12192000"/>
              <a:gd name="connsiteY192" fmla="*/ 4974760 h 5096785"/>
              <a:gd name="connsiteX193" fmla="*/ 2532669 w 12192000"/>
              <a:gd name="connsiteY193" fmla="*/ 4940573 h 5096785"/>
              <a:gd name="connsiteX194" fmla="*/ 2389931 w 12192000"/>
              <a:gd name="connsiteY194" fmla="*/ 4905785 h 5096785"/>
              <a:gd name="connsiteX195" fmla="*/ 2335186 w 12192000"/>
              <a:gd name="connsiteY195" fmla="*/ 4902957 h 5096785"/>
              <a:gd name="connsiteX196" fmla="*/ 2295307 w 12192000"/>
              <a:gd name="connsiteY196" fmla="*/ 4879800 h 5096785"/>
              <a:gd name="connsiteX197" fmla="*/ 2273393 w 12192000"/>
              <a:gd name="connsiteY197" fmla="*/ 4883565 h 5096785"/>
              <a:gd name="connsiteX198" fmla="*/ 2269523 w 12192000"/>
              <a:gd name="connsiteY198" fmla="*/ 4884442 h 5096785"/>
              <a:gd name="connsiteX199" fmla="*/ 2256015 w 12192000"/>
              <a:gd name="connsiteY199" fmla="*/ 4883014 h 5096785"/>
              <a:gd name="connsiteX200" fmla="*/ 2249731 w 12192000"/>
              <a:gd name="connsiteY200" fmla="*/ 4888778 h 5096785"/>
              <a:gd name="connsiteX201" fmla="*/ 2227629 w 12192000"/>
              <a:gd name="connsiteY201" fmla="*/ 4891047 h 5096785"/>
              <a:gd name="connsiteX202" fmla="*/ 2203460 w 12192000"/>
              <a:gd name="connsiteY202" fmla="*/ 4886696 h 5096785"/>
              <a:gd name="connsiteX203" fmla="*/ 2091528 w 12192000"/>
              <a:gd name="connsiteY203" fmla="*/ 4859155 h 5096785"/>
              <a:gd name="connsiteX204" fmla="*/ 2022901 w 12192000"/>
              <a:gd name="connsiteY204" fmla="*/ 4846594 h 5096785"/>
              <a:gd name="connsiteX205" fmla="*/ 1994227 w 12192000"/>
              <a:gd name="connsiteY205" fmla="*/ 4847973 h 5096785"/>
              <a:gd name="connsiteX206" fmla="*/ 1955936 w 12192000"/>
              <a:gd name="connsiteY206" fmla="*/ 4845765 h 5096785"/>
              <a:gd name="connsiteX207" fmla="*/ 1741924 w 12192000"/>
              <a:gd name="connsiteY207" fmla="*/ 4808054 h 5096785"/>
              <a:gd name="connsiteX208" fmla="*/ 1734410 w 12192000"/>
              <a:gd name="connsiteY208" fmla="*/ 4811675 h 5096785"/>
              <a:gd name="connsiteX209" fmla="*/ 1691423 w 12192000"/>
              <a:gd name="connsiteY209" fmla="*/ 4802777 h 5096785"/>
              <a:gd name="connsiteX210" fmla="*/ 1554504 w 12192000"/>
              <a:gd name="connsiteY210" fmla="*/ 4739985 h 5096785"/>
              <a:gd name="connsiteX211" fmla="*/ 1470119 w 12192000"/>
              <a:gd name="connsiteY211" fmla="*/ 4723470 h 5096785"/>
              <a:gd name="connsiteX212" fmla="*/ 1437967 w 12192000"/>
              <a:gd name="connsiteY212" fmla="*/ 4722710 h 5096785"/>
              <a:gd name="connsiteX213" fmla="*/ 1384234 w 12192000"/>
              <a:gd name="connsiteY213" fmla="*/ 4721117 h 5096785"/>
              <a:gd name="connsiteX214" fmla="*/ 1338647 w 12192000"/>
              <a:gd name="connsiteY214" fmla="*/ 4732483 h 5096785"/>
              <a:gd name="connsiteX215" fmla="*/ 1295869 w 12192000"/>
              <a:gd name="connsiteY215" fmla="*/ 4726175 h 5096785"/>
              <a:gd name="connsiteX216" fmla="*/ 1292949 w 12192000"/>
              <a:gd name="connsiteY216" fmla="*/ 4708469 h 5096785"/>
              <a:gd name="connsiteX217" fmla="*/ 1244908 w 12192000"/>
              <a:gd name="connsiteY217" fmla="*/ 4706993 h 5096785"/>
              <a:gd name="connsiteX218" fmla="*/ 1171266 w 12192000"/>
              <a:gd name="connsiteY218" fmla="*/ 4706535 h 5096785"/>
              <a:gd name="connsiteX219" fmla="*/ 1160868 w 12192000"/>
              <a:gd name="connsiteY219" fmla="*/ 4701936 h 5096785"/>
              <a:gd name="connsiteX220" fmla="*/ 1147599 w 12192000"/>
              <a:gd name="connsiteY220" fmla="*/ 4714833 h 5096785"/>
              <a:gd name="connsiteX221" fmla="*/ 1119603 w 12192000"/>
              <a:gd name="connsiteY221" fmla="*/ 4721303 h 5096785"/>
              <a:gd name="connsiteX222" fmla="*/ 997851 w 12192000"/>
              <a:gd name="connsiteY222" fmla="*/ 4722336 h 5096785"/>
              <a:gd name="connsiteX223" fmla="*/ 976455 w 12192000"/>
              <a:gd name="connsiteY223" fmla="*/ 4726407 h 5096785"/>
              <a:gd name="connsiteX224" fmla="*/ 949939 w 12192000"/>
              <a:gd name="connsiteY224" fmla="*/ 4719699 h 5096785"/>
              <a:gd name="connsiteX225" fmla="*/ 894148 w 12192000"/>
              <a:gd name="connsiteY225" fmla="*/ 4710406 h 5096785"/>
              <a:gd name="connsiteX226" fmla="*/ 857990 w 12192000"/>
              <a:gd name="connsiteY226" fmla="*/ 4696844 h 5096785"/>
              <a:gd name="connsiteX227" fmla="*/ 848649 w 12192000"/>
              <a:gd name="connsiteY227" fmla="*/ 4704021 h 5096785"/>
              <a:gd name="connsiteX228" fmla="*/ 826436 w 12192000"/>
              <a:gd name="connsiteY228" fmla="*/ 4707421 h 5096785"/>
              <a:gd name="connsiteX229" fmla="*/ 733052 w 12192000"/>
              <a:gd name="connsiteY229" fmla="*/ 4701884 h 5096785"/>
              <a:gd name="connsiteX230" fmla="*/ 716185 w 12192000"/>
              <a:gd name="connsiteY230" fmla="*/ 4703827 h 5096785"/>
              <a:gd name="connsiteX231" fmla="*/ 696663 w 12192000"/>
              <a:gd name="connsiteY231" fmla="*/ 4697420 h 5096785"/>
              <a:gd name="connsiteX232" fmla="*/ 582722 w 12192000"/>
              <a:gd name="connsiteY232" fmla="*/ 4658637 h 5096785"/>
              <a:gd name="connsiteX233" fmla="*/ 581118 w 12192000"/>
              <a:gd name="connsiteY233" fmla="*/ 4654120 h 5096785"/>
              <a:gd name="connsiteX234" fmla="*/ 546453 w 12192000"/>
              <a:gd name="connsiteY234" fmla="*/ 4652542 h 5096785"/>
              <a:gd name="connsiteX235" fmla="*/ 536773 w 12192000"/>
              <a:gd name="connsiteY235" fmla="*/ 4644609 h 5096785"/>
              <a:gd name="connsiteX236" fmla="*/ 518899 w 12192000"/>
              <a:gd name="connsiteY236" fmla="*/ 4642839 h 5096785"/>
              <a:gd name="connsiteX237" fmla="*/ 388896 w 12192000"/>
              <a:gd name="connsiteY237" fmla="*/ 4619173 h 5096785"/>
              <a:gd name="connsiteX238" fmla="*/ 366479 w 12192000"/>
              <a:gd name="connsiteY238" fmla="*/ 4618896 h 5096785"/>
              <a:gd name="connsiteX239" fmla="*/ 342781 w 12192000"/>
              <a:gd name="connsiteY239" fmla="*/ 4601239 h 5096785"/>
              <a:gd name="connsiteX240" fmla="*/ 255925 w 12192000"/>
              <a:gd name="connsiteY240" fmla="*/ 4598685 h 5096785"/>
              <a:gd name="connsiteX241" fmla="*/ 226919 w 12192000"/>
              <a:gd name="connsiteY241" fmla="*/ 4598460 h 5096785"/>
              <a:gd name="connsiteX242" fmla="*/ 213925 w 12192000"/>
              <a:gd name="connsiteY242" fmla="*/ 4597783 h 5096785"/>
              <a:gd name="connsiteX243" fmla="*/ 215196 w 12192000"/>
              <a:gd name="connsiteY243" fmla="*/ 4588576 h 5096785"/>
              <a:gd name="connsiteX244" fmla="*/ 180214 w 12192000"/>
              <a:gd name="connsiteY244" fmla="*/ 4583701 h 5096785"/>
              <a:gd name="connsiteX245" fmla="*/ 83203 w 12192000"/>
              <a:gd name="connsiteY245" fmla="*/ 4531664 h 5096785"/>
              <a:gd name="connsiteX246" fmla="*/ 4106 w 12192000"/>
              <a:gd name="connsiteY246" fmla="*/ 4517202 h 5096785"/>
              <a:gd name="connsiteX247" fmla="*/ 0 w 12192000"/>
              <a:gd name="connsiteY247" fmla="*/ 4516084 h 5096785"/>
              <a:gd name="connsiteX248" fmla="*/ 0 w 12192000"/>
              <a:gd name="connsiteY24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574528 w 12192000"/>
              <a:gd name="connsiteY76" fmla="*/ 4641155 h 5096785"/>
              <a:gd name="connsiteX77" fmla="*/ 6573036 w 12192000"/>
              <a:gd name="connsiteY77" fmla="*/ 4641049 h 5096785"/>
              <a:gd name="connsiteX78" fmla="*/ 6571920 w 12192000"/>
              <a:gd name="connsiteY78" fmla="*/ 4644739 h 5096785"/>
              <a:gd name="connsiteX79" fmla="*/ 6552021 w 12192000"/>
              <a:gd name="connsiteY79" fmla="*/ 4650379 h 5096785"/>
              <a:gd name="connsiteX80" fmla="*/ 6545925 w 12192000"/>
              <a:gd name="connsiteY80" fmla="*/ 4650675 h 5096785"/>
              <a:gd name="connsiteX81" fmla="*/ 6537822 w 12192000"/>
              <a:gd name="connsiteY81" fmla="*/ 4652769 h 5096785"/>
              <a:gd name="connsiteX82" fmla="*/ 6537743 w 12192000"/>
              <a:gd name="connsiteY82" fmla="*/ 4653068 h 5096785"/>
              <a:gd name="connsiteX83" fmla="*/ 6490057 w 12192000"/>
              <a:gd name="connsiteY83" fmla="*/ 4658624 h 5096785"/>
              <a:gd name="connsiteX84" fmla="*/ 6386800 w 12192000"/>
              <a:gd name="connsiteY84" fmla="*/ 4715431 h 5096785"/>
              <a:gd name="connsiteX85" fmla="*/ 6382703 w 12192000"/>
              <a:gd name="connsiteY85" fmla="*/ 4717930 h 5096785"/>
              <a:gd name="connsiteX86" fmla="*/ 6356495 w 12192000"/>
              <a:gd name="connsiteY86" fmla="*/ 4717843 h 5096785"/>
              <a:gd name="connsiteX87" fmla="*/ 6343628 w 12192000"/>
              <a:gd name="connsiteY87" fmla="*/ 4719161 h 5096785"/>
              <a:gd name="connsiteX88" fmla="*/ 6338605 w 12192000"/>
              <a:gd name="connsiteY88" fmla="*/ 4716723 h 5096785"/>
              <a:gd name="connsiteX89" fmla="*/ 6320318 w 12192000"/>
              <a:gd name="connsiteY89" fmla="*/ 4720095 h 5096785"/>
              <a:gd name="connsiteX90" fmla="*/ 6318742 w 12192000"/>
              <a:gd name="connsiteY90" fmla="*/ 4721541 h 5096785"/>
              <a:gd name="connsiteX91" fmla="*/ 6301708 w 12192000"/>
              <a:gd name="connsiteY91" fmla="*/ 4720380 h 5096785"/>
              <a:gd name="connsiteX92" fmla="*/ 6285082 w 12192000"/>
              <a:gd name="connsiteY92" fmla="*/ 4714639 h 5096785"/>
              <a:gd name="connsiteX93" fmla="*/ 6136936 w 12192000"/>
              <a:gd name="connsiteY93" fmla="*/ 4758246 h 5096785"/>
              <a:gd name="connsiteX94" fmla="*/ 5988578 w 12192000"/>
              <a:gd name="connsiteY94" fmla="*/ 4754427 h 5096785"/>
              <a:gd name="connsiteX95" fmla="*/ 5908701 w 12192000"/>
              <a:gd name="connsiteY95" fmla="*/ 4779160 h 5096785"/>
              <a:gd name="connsiteX96" fmla="*/ 5892219 w 12192000"/>
              <a:gd name="connsiteY96" fmla="*/ 4807892 h 5096785"/>
              <a:gd name="connsiteX97" fmla="*/ 5683612 w 12192000"/>
              <a:gd name="connsiteY97" fmla="*/ 4848770 h 5096785"/>
              <a:gd name="connsiteX98" fmla="*/ 5635111 w 12192000"/>
              <a:gd name="connsiteY98" fmla="*/ 4868888 h 5096785"/>
              <a:gd name="connsiteX99" fmla="*/ 5582652 w 12192000"/>
              <a:gd name="connsiteY99" fmla="*/ 4866836 h 5096785"/>
              <a:gd name="connsiteX100" fmla="*/ 5567213 w 12192000"/>
              <a:gd name="connsiteY100" fmla="*/ 4878769 h 5096785"/>
              <a:gd name="connsiteX101" fmla="*/ 5564659 w 12192000"/>
              <a:gd name="connsiteY101" fmla="*/ 4881042 h 5096785"/>
              <a:gd name="connsiteX102" fmla="*/ 5552102 w 12192000"/>
              <a:gd name="connsiteY102" fmla="*/ 4885426 h 5096785"/>
              <a:gd name="connsiteX103" fmla="*/ 5551475 w 12192000"/>
              <a:gd name="connsiteY103" fmla="*/ 4892560 h 5096785"/>
              <a:gd name="connsiteX104" fmla="*/ 5534664 w 12192000"/>
              <a:gd name="connsiteY104" fmla="*/ 4903385 h 5096785"/>
              <a:gd name="connsiteX105" fmla="*/ 5510737 w 12192000"/>
              <a:gd name="connsiteY105" fmla="*/ 4909807 h 5096785"/>
              <a:gd name="connsiteX106" fmla="*/ 5393901 w 12192000"/>
              <a:gd name="connsiteY106" fmla="*/ 4933709 h 5096785"/>
              <a:gd name="connsiteX107" fmla="*/ 5325782 w 12192000"/>
              <a:gd name="connsiteY107" fmla="*/ 4951789 h 5096785"/>
              <a:gd name="connsiteX108" fmla="*/ 5302703 w 12192000"/>
              <a:gd name="connsiteY108" fmla="*/ 4964590 h 5096785"/>
              <a:gd name="connsiteX109" fmla="*/ 5268591 w 12192000"/>
              <a:gd name="connsiteY109" fmla="*/ 4978479 h 5096785"/>
              <a:gd name="connsiteX110" fmla="*/ 5210559 w 12192000"/>
              <a:gd name="connsiteY110" fmla="*/ 5007585 h 5096785"/>
              <a:gd name="connsiteX111" fmla="*/ 5177597 w 12192000"/>
              <a:gd name="connsiteY111" fmla="*/ 5015926 h 5096785"/>
              <a:gd name="connsiteX112" fmla="*/ 5160569 w 12192000"/>
              <a:gd name="connsiteY112" fmla="*/ 5025681 h 5096785"/>
              <a:gd name="connsiteX113" fmla="*/ 5152748 w 12192000"/>
              <a:gd name="connsiteY113" fmla="*/ 5026569 h 5096785"/>
              <a:gd name="connsiteX114" fmla="*/ 5127678 w 12192000"/>
              <a:gd name="connsiteY114" fmla="*/ 5032947 h 5096785"/>
              <a:gd name="connsiteX115" fmla="*/ 5113147 w 12192000"/>
              <a:gd name="connsiteY115" fmla="*/ 5035818 h 5096785"/>
              <a:gd name="connsiteX116" fmla="*/ 5107301 w 12192000"/>
              <a:gd name="connsiteY116" fmla="*/ 5036672 h 5096785"/>
              <a:gd name="connsiteX117" fmla="*/ 5093215 w 12192000"/>
              <a:gd name="connsiteY117" fmla="*/ 5032880 h 5096785"/>
              <a:gd name="connsiteX118" fmla="*/ 5077058 w 12192000"/>
              <a:gd name="connsiteY118" fmla="*/ 5038681 h 5096785"/>
              <a:gd name="connsiteX119" fmla="*/ 5057349 w 12192000"/>
              <a:gd name="connsiteY119" fmla="*/ 5036015 h 5096785"/>
              <a:gd name="connsiteX120" fmla="*/ 5053945 w 12192000"/>
              <a:gd name="connsiteY120" fmla="*/ 5041952 h 5096785"/>
              <a:gd name="connsiteX121" fmla="*/ 5040021 w 12192000"/>
              <a:gd name="connsiteY121" fmla="*/ 5050052 h 5096785"/>
              <a:gd name="connsiteX122" fmla="*/ 5025913 w 12192000"/>
              <a:gd name="connsiteY122" fmla="*/ 5046535 h 5096785"/>
              <a:gd name="connsiteX123" fmla="*/ 4998218 w 12192000"/>
              <a:gd name="connsiteY123" fmla="*/ 5048065 h 5096785"/>
              <a:gd name="connsiteX124" fmla="*/ 4991008 w 12192000"/>
              <a:gd name="connsiteY124" fmla="*/ 5050439 h 5096785"/>
              <a:gd name="connsiteX125" fmla="*/ 4963503 w 12192000"/>
              <a:gd name="connsiteY125" fmla="*/ 5047575 h 5096785"/>
              <a:gd name="connsiteX126" fmla="*/ 4921053 w 12192000"/>
              <a:gd name="connsiteY126" fmla="*/ 5048925 h 5096785"/>
              <a:gd name="connsiteX127" fmla="*/ 4873420 w 12192000"/>
              <a:gd name="connsiteY127" fmla="*/ 5054929 h 5096785"/>
              <a:gd name="connsiteX128" fmla="*/ 4858825 w 12192000"/>
              <a:gd name="connsiteY128" fmla="*/ 5051329 h 5096785"/>
              <a:gd name="connsiteX129" fmla="*/ 4769340 w 12192000"/>
              <a:gd name="connsiteY129" fmla="*/ 5053090 h 5096785"/>
              <a:gd name="connsiteX130" fmla="*/ 4744152 w 12192000"/>
              <a:gd name="connsiteY130" fmla="*/ 5053391 h 5096785"/>
              <a:gd name="connsiteX131" fmla="*/ 4723556 w 12192000"/>
              <a:gd name="connsiteY131" fmla="*/ 5059633 h 5096785"/>
              <a:gd name="connsiteX132" fmla="*/ 4719699 w 12192000"/>
              <a:gd name="connsiteY132" fmla="*/ 5066298 h 5096785"/>
              <a:gd name="connsiteX133" fmla="*/ 4706016 w 12192000"/>
              <a:gd name="connsiteY133" fmla="*/ 5067422 h 5096785"/>
              <a:gd name="connsiteX134" fmla="*/ 4702593 w 12192000"/>
              <a:gd name="connsiteY134" fmla="*/ 5068973 h 5096785"/>
              <a:gd name="connsiteX135" fmla="*/ 4682766 w 12192000"/>
              <a:gd name="connsiteY135" fmla="*/ 5076609 h 5096785"/>
              <a:gd name="connsiteX136" fmla="*/ 4634960 w 12192000"/>
              <a:gd name="connsiteY136" fmla="*/ 5061852 h 5096785"/>
              <a:gd name="connsiteX137" fmla="*/ 4580645 w 12192000"/>
              <a:gd name="connsiteY137" fmla="*/ 5069246 h 5096785"/>
              <a:gd name="connsiteX138" fmla="*/ 4368005 w 12192000"/>
              <a:gd name="connsiteY138" fmla="*/ 5057426 h 5096785"/>
              <a:gd name="connsiteX139" fmla="*/ 4339489 w 12192000"/>
              <a:gd name="connsiteY139" fmla="*/ 5080858 h 5096785"/>
              <a:gd name="connsiteX140" fmla="*/ 4253895 w 12192000"/>
              <a:gd name="connsiteY140" fmla="*/ 5085008 h 5096785"/>
              <a:gd name="connsiteX141" fmla="*/ 4117780 w 12192000"/>
              <a:gd name="connsiteY141" fmla="*/ 5045175 h 5096785"/>
              <a:gd name="connsiteX142" fmla="*/ 3960074 w 12192000"/>
              <a:gd name="connsiteY142" fmla="*/ 5050708 h 5096785"/>
              <a:gd name="connsiteX143" fmla="*/ 3947260 w 12192000"/>
              <a:gd name="connsiteY143" fmla="*/ 5041167 h 5096785"/>
              <a:gd name="connsiteX144" fmla="*/ 3931969 w 12192000"/>
              <a:gd name="connsiteY144" fmla="*/ 5035902 h 5096785"/>
              <a:gd name="connsiteX145" fmla="*/ 3929836 w 12192000"/>
              <a:gd name="connsiteY145" fmla="*/ 5036901 h 5096785"/>
              <a:gd name="connsiteX146" fmla="*/ 3911296 w 12192000"/>
              <a:gd name="connsiteY146" fmla="*/ 5035663 h 5096785"/>
              <a:gd name="connsiteX147" fmla="*/ 3907746 w 12192000"/>
              <a:gd name="connsiteY147" fmla="*/ 5032107 h 5096785"/>
              <a:gd name="connsiteX148" fmla="*/ 3895182 w 12192000"/>
              <a:gd name="connsiteY148" fmla="*/ 5030229 h 5096785"/>
              <a:gd name="connsiteX149" fmla="*/ 3870866 w 12192000"/>
              <a:gd name="connsiteY149" fmla="*/ 5023753 h 5096785"/>
              <a:gd name="connsiteX150" fmla="*/ 3865913 w 12192000"/>
              <a:gd name="connsiteY150" fmla="*/ 5025143 h 5096785"/>
              <a:gd name="connsiteX151" fmla="*/ 3828606 w 12192000"/>
              <a:gd name="connsiteY151" fmla="*/ 5019426 h 5096785"/>
              <a:gd name="connsiteX152" fmla="*/ 3827901 w 12192000"/>
              <a:gd name="connsiteY152" fmla="*/ 5020583 h 5096785"/>
              <a:gd name="connsiteX153" fmla="*/ 3816543 w 12192000"/>
              <a:gd name="connsiteY153" fmla="*/ 5024366 h 5096785"/>
              <a:gd name="connsiteX154" fmla="*/ 3795278 w 12192000"/>
              <a:gd name="connsiteY154" fmla="*/ 5028779 h 5096785"/>
              <a:gd name="connsiteX155" fmla="*/ 3743858 w 12192000"/>
              <a:gd name="connsiteY155" fmla="*/ 5054237 h 5096785"/>
              <a:gd name="connsiteX156" fmla="*/ 3704945 w 12192000"/>
              <a:gd name="connsiteY156" fmla="*/ 5048413 h 5096785"/>
              <a:gd name="connsiteX157" fmla="*/ 3696992 w 12192000"/>
              <a:gd name="connsiteY157" fmla="*/ 5047914 h 5096785"/>
              <a:gd name="connsiteX158" fmla="*/ 3696780 w 12192000"/>
              <a:gd name="connsiteY158" fmla="*/ 5048181 h 5096785"/>
              <a:gd name="connsiteX159" fmla="*/ 3688290 w 12192000"/>
              <a:gd name="connsiteY159" fmla="*/ 5048204 h 5096785"/>
              <a:gd name="connsiteX160" fmla="*/ 3682486 w 12192000"/>
              <a:gd name="connsiteY160" fmla="*/ 5047000 h 5096785"/>
              <a:gd name="connsiteX161" fmla="*/ 3667056 w 12192000"/>
              <a:gd name="connsiteY161" fmla="*/ 5046030 h 5096785"/>
              <a:gd name="connsiteX162" fmla="*/ 3661403 w 12192000"/>
              <a:gd name="connsiteY162" fmla="*/ 5047537 h 5096785"/>
              <a:gd name="connsiteX163" fmla="*/ 3658673 w 12192000"/>
              <a:gd name="connsiteY163" fmla="*/ 5050790 h 5096785"/>
              <a:gd name="connsiteX164" fmla="*/ 3657333 w 12192000"/>
              <a:gd name="connsiteY164" fmla="*/ 5050325 h 5096785"/>
              <a:gd name="connsiteX165" fmla="*/ 3626778 w 12192000"/>
              <a:gd name="connsiteY165" fmla="*/ 5057882 h 5096785"/>
              <a:gd name="connsiteX166" fmla="*/ 3560067 w 12192000"/>
              <a:gd name="connsiteY166" fmla="*/ 5064266 h 5096785"/>
              <a:gd name="connsiteX167" fmla="*/ 3522641 w 12192000"/>
              <a:gd name="connsiteY167" fmla="*/ 5063654 h 5096785"/>
              <a:gd name="connsiteX168" fmla="*/ 3419275 w 12192000"/>
              <a:gd name="connsiteY168" fmla="*/ 5066646 h 5096785"/>
              <a:gd name="connsiteX169" fmla="*/ 3314869 w 12192000"/>
              <a:gd name="connsiteY169" fmla="*/ 5073197 h 5096785"/>
              <a:gd name="connsiteX170" fmla="*/ 3259088 w 12192000"/>
              <a:gd name="connsiteY170" fmla="*/ 5096363 h 5096785"/>
              <a:gd name="connsiteX171" fmla="*/ 3253104 w 12192000"/>
              <a:gd name="connsiteY171" fmla="*/ 5096785 h 5096785"/>
              <a:gd name="connsiteX172" fmla="*/ 3238751 w 12192000"/>
              <a:gd name="connsiteY172" fmla="*/ 5092996 h 5096785"/>
              <a:gd name="connsiteX173" fmla="*/ 3233681 w 12192000"/>
              <a:gd name="connsiteY173" fmla="*/ 5090758 h 5096785"/>
              <a:gd name="connsiteX174" fmla="*/ 3225562 w 12192000"/>
              <a:gd name="connsiteY174" fmla="*/ 5089215 h 5096785"/>
              <a:gd name="connsiteX175" fmla="*/ 3225260 w 12192000"/>
              <a:gd name="connsiteY175" fmla="*/ 5089437 h 5096785"/>
              <a:gd name="connsiteX176" fmla="*/ 3217859 w 12192000"/>
              <a:gd name="connsiteY176" fmla="*/ 5087484 h 5096785"/>
              <a:gd name="connsiteX177" fmla="*/ 3182980 w 12192000"/>
              <a:gd name="connsiteY177" fmla="*/ 5074650 h 5096785"/>
              <a:gd name="connsiteX178" fmla="*/ 3123938 w 12192000"/>
              <a:gd name="connsiteY178" fmla="*/ 5089912 h 5096785"/>
              <a:gd name="connsiteX179" fmla="*/ 3101912 w 12192000"/>
              <a:gd name="connsiteY179" fmla="*/ 5090281 h 5096785"/>
              <a:gd name="connsiteX180" fmla="*/ 3089591 w 12192000"/>
              <a:gd name="connsiteY180" fmla="*/ 5091865 h 5096785"/>
              <a:gd name="connsiteX181" fmla="*/ 3088465 w 12192000"/>
              <a:gd name="connsiteY181" fmla="*/ 5092858 h 5096785"/>
              <a:gd name="connsiteX182" fmla="*/ 3055081 w 12192000"/>
              <a:gd name="connsiteY182" fmla="*/ 5080424 h 5096785"/>
              <a:gd name="connsiteX183" fmla="*/ 3049807 w 12192000"/>
              <a:gd name="connsiteY183" fmla="*/ 5080860 h 5096785"/>
              <a:gd name="connsiteX184" fmla="*/ 3029122 w 12192000"/>
              <a:gd name="connsiteY184" fmla="*/ 5070085 h 5096785"/>
              <a:gd name="connsiteX185" fmla="*/ 3017862 w 12192000"/>
              <a:gd name="connsiteY185" fmla="*/ 5065942 h 5096785"/>
              <a:gd name="connsiteX186" fmla="*/ 3015868 w 12192000"/>
              <a:gd name="connsiteY186" fmla="*/ 5061832 h 5096785"/>
              <a:gd name="connsiteX187" fmla="*/ 2998644 w 12192000"/>
              <a:gd name="connsiteY187" fmla="*/ 5057210 h 5096785"/>
              <a:gd name="connsiteX188" fmla="*/ 2996219 w 12192000"/>
              <a:gd name="connsiteY188" fmla="*/ 5057788 h 5096785"/>
              <a:gd name="connsiteX189" fmla="*/ 2983676 w 12192000"/>
              <a:gd name="connsiteY189" fmla="*/ 5049852 h 5096785"/>
              <a:gd name="connsiteX190" fmla="*/ 2903609 w 12192000"/>
              <a:gd name="connsiteY190" fmla="*/ 4998457 h 5096785"/>
              <a:gd name="connsiteX191" fmla="*/ 2758830 w 12192000"/>
              <a:gd name="connsiteY191" fmla="*/ 4974760 h 5096785"/>
              <a:gd name="connsiteX192" fmla="*/ 2532669 w 12192000"/>
              <a:gd name="connsiteY192" fmla="*/ 4940573 h 5096785"/>
              <a:gd name="connsiteX193" fmla="*/ 2389931 w 12192000"/>
              <a:gd name="connsiteY193" fmla="*/ 4905785 h 5096785"/>
              <a:gd name="connsiteX194" fmla="*/ 2335186 w 12192000"/>
              <a:gd name="connsiteY194" fmla="*/ 4902957 h 5096785"/>
              <a:gd name="connsiteX195" fmla="*/ 2295307 w 12192000"/>
              <a:gd name="connsiteY195" fmla="*/ 4879800 h 5096785"/>
              <a:gd name="connsiteX196" fmla="*/ 2273393 w 12192000"/>
              <a:gd name="connsiteY196" fmla="*/ 4883565 h 5096785"/>
              <a:gd name="connsiteX197" fmla="*/ 2269523 w 12192000"/>
              <a:gd name="connsiteY197" fmla="*/ 4884442 h 5096785"/>
              <a:gd name="connsiteX198" fmla="*/ 2256015 w 12192000"/>
              <a:gd name="connsiteY198" fmla="*/ 4883014 h 5096785"/>
              <a:gd name="connsiteX199" fmla="*/ 2249731 w 12192000"/>
              <a:gd name="connsiteY199" fmla="*/ 4888778 h 5096785"/>
              <a:gd name="connsiteX200" fmla="*/ 2227629 w 12192000"/>
              <a:gd name="connsiteY200" fmla="*/ 4891047 h 5096785"/>
              <a:gd name="connsiteX201" fmla="*/ 2203460 w 12192000"/>
              <a:gd name="connsiteY201" fmla="*/ 4886696 h 5096785"/>
              <a:gd name="connsiteX202" fmla="*/ 2091528 w 12192000"/>
              <a:gd name="connsiteY202" fmla="*/ 4859155 h 5096785"/>
              <a:gd name="connsiteX203" fmla="*/ 2022901 w 12192000"/>
              <a:gd name="connsiteY203" fmla="*/ 4846594 h 5096785"/>
              <a:gd name="connsiteX204" fmla="*/ 1994227 w 12192000"/>
              <a:gd name="connsiteY204" fmla="*/ 4847973 h 5096785"/>
              <a:gd name="connsiteX205" fmla="*/ 1955936 w 12192000"/>
              <a:gd name="connsiteY205" fmla="*/ 4845765 h 5096785"/>
              <a:gd name="connsiteX206" fmla="*/ 1741924 w 12192000"/>
              <a:gd name="connsiteY206" fmla="*/ 4808054 h 5096785"/>
              <a:gd name="connsiteX207" fmla="*/ 1734410 w 12192000"/>
              <a:gd name="connsiteY207" fmla="*/ 4811675 h 5096785"/>
              <a:gd name="connsiteX208" fmla="*/ 1691423 w 12192000"/>
              <a:gd name="connsiteY208" fmla="*/ 4802777 h 5096785"/>
              <a:gd name="connsiteX209" fmla="*/ 1554504 w 12192000"/>
              <a:gd name="connsiteY209" fmla="*/ 4739985 h 5096785"/>
              <a:gd name="connsiteX210" fmla="*/ 1470119 w 12192000"/>
              <a:gd name="connsiteY210" fmla="*/ 4723470 h 5096785"/>
              <a:gd name="connsiteX211" fmla="*/ 1437967 w 12192000"/>
              <a:gd name="connsiteY211" fmla="*/ 4722710 h 5096785"/>
              <a:gd name="connsiteX212" fmla="*/ 1384234 w 12192000"/>
              <a:gd name="connsiteY212" fmla="*/ 4721117 h 5096785"/>
              <a:gd name="connsiteX213" fmla="*/ 1338647 w 12192000"/>
              <a:gd name="connsiteY213" fmla="*/ 4732483 h 5096785"/>
              <a:gd name="connsiteX214" fmla="*/ 1295869 w 12192000"/>
              <a:gd name="connsiteY214" fmla="*/ 4726175 h 5096785"/>
              <a:gd name="connsiteX215" fmla="*/ 1292949 w 12192000"/>
              <a:gd name="connsiteY215" fmla="*/ 4708469 h 5096785"/>
              <a:gd name="connsiteX216" fmla="*/ 1244908 w 12192000"/>
              <a:gd name="connsiteY216" fmla="*/ 4706993 h 5096785"/>
              <a:gd name="connsiteX217" fmla="*/ 1171266 w 12192000"/>
              <a:gd name="connsiteY217" fmla="*/ 4706535 h 5096785"/>
              <a:gd name="connsiteX218" fmla="*/ 1160868 w 12192000"/>
              <a:gd name="connsiteY218" fmla="*/ 4701936 h 5096785"/>
              <a:gd name="connsiteX219" fmla="*/ 1147599 w 12192000"/>
              <a:gd name="connsiteY219" fmla="*/ 4714833 h 5096785"/>
              <a:gd name="connsiteX220" fmla="*/ 1119603 w 12192000"/>
              <a:gd name="connsiteY220" fmla="*/ 4721303 h 5096785"/>
              <a:gd name="connsiteX221" fmla="*/ 997851 w 12192000"/>
              <a:gd name="connsiteY221" fmla="*/ 4722336 h 5096785"/>
              <a:gd name="connsiteX222" fmla="*/ 976455 w 12192000"/>
              <a:gd name="connsiteY222" fmla="*/ 4726407 h 5096785"/>
              <a:gd name="connsiteX223" fmla="*/ 949939 w 12192000"/>
              <a:gd name="connsiteY223" fmla="*/ 4719699 h 5096785"/>
              <a:gd name="connsiteX224" fmla="*/ 894148 w 12192000"/>
              <a:gd name="connsiteY224" fmla="*/ 4710406 h 5096785"/>
              <a:gd name="connsiteX225" fmla="*/ 857990 w 12192000"/>
              <a:gd name="connsiteY225" fmla="*/ 4696844 h 5096785"/>
              <a:gd name="connsiteX226" fmla="*/ 848649 w 12192000"/>
              <a:gd name="connsiteY226" fmla="*/ 4704021 h 5096785"/>
              <a:gd name="connsiteX227" fmla="*/ 826436 w 12192000"/>
              <a:gd name="connsiteY227" fmla="*/ 4707421 h 5096785"/>
              <a:gd name="connsiteX228" fmla="*/ 733052 w 12192000"/>
              <a:gd name="connsiteY228" fmla="*/ 4701884 h 5096785"/>
              <a:gd name="connsiteX229" fmla="*/ 716185 w 12192000"/>
              <a:gd name="connsiteY229" fmla="*/ 4703827 h 5096785"/>
              <a:gd name="connsiteX230" fmla="*/ 696663 w 12192000"/>
              <a:gd name="connsiteY230" fmla="*/ 4697420 h 5096785"/>
              <a:gd name="connsiteX231" fmla="*/ 582722 w 12192000"/>
              <a:gd name="connsiteY231" fmla="*/ 4658637 h 5096785"/>
              <a:gd name="connsiteX232" fmla="*/ 581118 w 12192000"/>
              <a:gd name="connsiteY232" fmla="*/ 4654120 h 5096785"/>
              <a:gd name="connsiteX233" fmla="*/ 546453 w 12192000"/>
              <a:gd name="connsiteY233" fmla="*/ 4652542 h 5096785"/>
              <a:gd name="connsiteX234" fmla="*/ 536773 w 12192000"/>
              <a:gd name="connsiteY234" fmla="*/ 4644609 h 5096785"/>
              <a:gd name="connsiteX235" fmla="*/ 518899 w 12192000"/>
              <a:gd name="connsiteY235" fmla="*/ 4642839 h 5096785"/>
              <a:gd name="connsiteX236" fmla="*/ 388896 w 12192000"/>
              <a:gd name="connsiteY236" fmla="*/ 4619173 h 5096785"/>
              <a:gd name="connsiteX237" fmla="*/ 366479 w 12192000"/>
              <a:gd name="connsiteY237" fmla="*/ 4618896 h 5096785"/>
              <a:gd name="connsiteX238" fmla="*/ 342781 w 12192000"/>
              <a:gd name="connsiteY238" fmla="*/ 4601239 h 5096785"/>
              <a:gd name="connsiteX239" fmla="*/ 255925 w 12192000"/>
              <a:gd name="connsiteY239" fmla="*/ 4598685 h 5096785"/>
              <a:gd name="connsiteX240" fmla="*/ 226919 w 12192000"/>
              <a:gd name="connsiteY240" fmla="*/ 4598460 h 5096785"/>
              <a:gd name="connsiteX241" fmla="*/ 213925 w 12192000"/>
              <a:gd name="connsiteY241" fmla="*/ 4597783 h 5096785"/>
              <a:gd name="connsiteX242" fmla="*/ 215196 w 12192000"/>
              <a:gd name="connsiteY242" fmla="*/ 4588576 h 5096785"/>
              <a:gd name="connsiteX243" fmla="*/ 180214 w 12192000"/>
              <a:gd name="connsiteY243" fmla="*/ 4583701 h 5096785"/>
              <a:gd name="connsiteX244" fmla="*/ 83203 w 12192000"/>
              <a:gd name="connsiteY244" fmla="*/ 4531664 h 5096785"/>
              <a:gd name="connsiteX245" fmla="*/ 4106 w 12192000"/>
              <a:gd name="connsiteY245" fmla="*/ 4517202 h 5096785"/>
              <a:gd name="connsiteX246" fmla="*/ 0 w 12192000"/>
              <a:gd name="connsiteY246" fmla="*/ 4516084 h 5096785"/>
              <a:gd name="connsiteX247" fmla="*/ 0 w 12192000"/>
              <a:gd name="connsiteY24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574528 w 12192000"/>
              <a:gd name="connsiteY75" fmla="*/ 4641155 h 5096785"/>
              <a:gd name="connsiteX76" fmla="*/ 6573036 w 12192000"/>
              <a:gd name="connsiteY76" fmla="*/ 4641049 h 5096785"/>
              <a:gd name="connsiteX77" fmla="*/ 6571920 w 12192000"/>
              <a:gd name="connsiteY77" fmla="*/ 4644739 h 5096785"/>
              <a:gd name="connsiteX78" fmla="*/ 6552021 w 12192000"/>
              <a:gd name="connsiteY78" fmla="*/ 4650379 h 5096785"/>
              <a:gd name="connsiteX79" fmla="*/ 6545925 w 12192000"/>
              <a:gd name="connsiteY79" fmla="*/ 4650675 h 5096785"/>
              <a:gd name="connsiteX80" fmla="*/ 6537822 w 12192000"/>
              <a:gd name="connsiteY80" fmla="*/ 4652769 h 5096785"/>
              <a:gd name="connsiteX81" fmla="*/ 6537743 w 12192000"/>
              <a:gd name="connsiteY81" fmla="*/ 4653068 h 5096785"/>
              <a:gd name="connsiteX82" fmla="*/ 6490057 w 12192000"/>
              <a:gd name="connsiteY82" fmla="*/ 4658624 h 5096785"/>
              <a:gd name="connsiteX83" fmla="*/ 6386800 w 12192000"/>
              <a:gd name="connsiteY83" fmla="*/ 4715431 h 5096785"/>
              <a:gd name="connsiteX84" fmla="*/ 6382703 w 12192000"/>
              <a:gd name="connsiteY84" fmla="*/ 4717930 h 5096785"/>
              <a:gd name="connsiteX85" fmla="*/ 6356495 w 12192000"/>
              <a:gd name="connsiteY85" fmla="*/ 4717843 h 5096785"/>
              <a:gd name="connsiteX86" fmla="*/ 6343628 w 12192000"/>
              <a:gd name="connsiteY86" fmla="*/ 4719161 h 5096785"/>
              <a:gd name="connsiteX87" fmla="*/ 6338605 w 12192000"/>
              <a:gd name="connsiteY87" fmla="*/ 4716723 h 5096785"/>
              <a:gd name="connsiteX88" fmla="*/ 6320318 w 12192000"/>
              <a:gd name="connsiteY88" fmla="*/ 4720095 h 5096785"/>
              <a:gd name="connsiteX89" fmla="*/ 6318742 w 12192000"/>
              <a:gd name="connsiteY89" fmla="*/ 4721541 h 5096785"/>
              <a:gd name="connsiteX90" fmla="*/ 6301708 w 12192000"/>
              <a:gd name="connsiteY90" fmla="*/ 4720380 h 5096785"/>
              <a:gd name="connsiteX91" fmla="*/ 6285082 w 12192000"/>
              <a:gd name="connsiteY91" fmla="*/ 4714639 h 5096785"/>
              <a:gd name="connsiteX92" fmla="*/ 6136936 w 12192000"/>
              <a:gd name="connsiteY92" fmla="*/ 4758246 h 5096785"/>
              <a:gd name="connsiteX93" fmla="*/ 5988578 w 12192000"/>
              <a:gd name="connsiteY93" fmla="*/ 4754427 h 5096785"/>
              <a:gd name="connsiteX94" fmla="*/ 5908701 w 12192000"/>
              <a:gd name="connsiteY94" fmla="*/ 4779160 h 5096785"/>
              <a:gd name="connsiteX95" fmla="*/ 5892219 w 12192000"/>
              <a:gd name="connsiteY95" fmla="*/ 4807892 h 5096785"/>
              <a:gd name="connsiteX96" fmla="*/ 5683612 w 12192000"/>
              <a:gd name="connsiteY96" fmla="*/ 4848770 h 5096785"/>
              <a:gd name="connsiteX97" fmla="*/ 5635111 w 12192000"/>
              <a:gd name="connsiteY97" fmla="*/ 4868888 h 5096785"/>
              <a:gd name="connsiteX98" fmla="*/ 5582652 w 12192000"/>
              <a:gd name="connsiteY98" fmla="*/ 4866836 h 5096785"/>
              <a:gd name="connsiteX99" fmla="*/ 5567213 w 12192000"/>
              <a:gd name="connsiteY99" fmla="*/ 4878769 h 5096785"/>
              <a:gd name="connsiteX100" fmla="*/ 5564659 w 12192000"/>
              <a:gd name="connsiteY100" fmla="*/ 4881042 h 5096785"/>
              <a:gd name="connsiteX101" fmla="*/ 5552102 w 12192000"/>
              <a:gd name="connsiteY101" fmla="*/ 4885426 h 5096785"/>
              <a:gd name="connsiteX102" fmla="*/ 5551475 w 12192000"/>
              <a:gd name="connsiteY102" fmla="*/ 4892560 h 5096785"/>
              <a:gd name="connsiteX103" fmla="*/ 5534664 w 12192000"/>
              <a:gd name="connsiteY103" fmla="*/ 4903385 h 5096785"/>
              <a:gd name="connsiteX104" fmla="*/ 5510737 w 12192000"/>
              <a:gd name="connsiteY104" fmla="*/ 4909807 h 5096785"/>
              <a:gd name="connsiteX105" fmla="*/ 5393901 w 12192000"/>
              <a:gd name="connsiteY105" fmla="*/ 4933709 h 5096785"/>
              <a:gd name="connsiteX106" fmla="*/ 5325782 w 12192000"/>
              <a:gd name="connsiteY106" fmla="*/ 4951789 h 5096785"/>
              <a:gd name="connsiteX107" fmla="*/ 5302703 w 12192000"/>
              <a:gd name="connsiteY107" fmla="*/ 4964590 h 5096785"/>
              <a:gd name="connsiteX108" fmla="*/ 5268591 w 12192000"/>
              <a:gd name="connsiteY108" fmla="*/ 4978479 h 5096785"/>
              <a:gd name="connsiteX109" fmla="*/ 5210559 w 12192000"/>
              <a:gd name="connsiteY109" fmla="*/ 5007585 h 5096785"/>
              <a:gd name="connsiteX110" fmla="*/ 5177597 w 12192000"/>
              <a:gd name="connsiteY110" fmla="*/ 5015926 h 5096785"/>
              <a:gd name="connsiteX111" fmla="*/ 5160569 w 12192000"/>
              <a:gd name="connsiteY111" fmla="*/ 5025681 h 5096785"/>
              <a:gd name="connsiteX112" fmla="*/ 5152748 w 12192000"/>
              <a:gd name="connsiteY112" fmla="*/ 5026569 h 5096785"/>
              <a:gd name="connsiteX113" fmla="*/ 5127678 w 12192000"/>
              <a:gd name="connsiteY113" fmla="*/ 5032947 h 5096785"/>
              <a:gd name="connsiteX114" fmla="*/ 5113147 w 12192000"/>
              <a:gd name="connsiteY114" fmla="*/ 5035818 h 5096785"/>
              <a:gd name="connsiteX115" fmla="*/ 5107301 w 12192000"/>
              <a:gd name="connsiteY115" fmla="*/ 5036672 h 5096785"/>
              <a:gd name="connsiteX116" fmla="*/ 5093215 w 12192000"/>
              <a:gd name="connsiteY116" fmla="*/ 5032880 h 5096785"/>
              <a:gd name="connsiteX117" fmla="*/ 5077058 w 12192000"/>
              <a:gd name="connsiteY117" fmla="*/ 5038681 h 5096785"/>
              <a:gd name="connsiteX118" fmla="*/ 5057349 w 12192000"/>
              <a:gd name="connsiteY118" fmla="*/ 5036015 h 5096785"/>
              <a:gd name="connsiteX119" fmla="*/ 5053945 w 12192000"/>
              <a:gd name="connsiteY119" fmla="*/ 5041952 h 5096785"/>
              <a:gd name="connsiteX120" fmla="*/ 5040021 w 12192000"/>
              <a:gd name="connsiteY120" fmla="*/ 5050052 h 5096785"/>
              <a:gd name="connsiteX121" fmla="*/ 5025913 w 12192000"/>
              <a:gd name="connsiteY121" fmla="*/ 5046535 h 5096785"/>
              <a:gd name="connsiteX122" fmla="*/ 4998218 w 12192000"/>
              <a:gd name="connsiteY122" fmla="*/ 5048065 h 5096785"/>
              <a:gd name="connsiteX123" fmla="*/ 4991008 w 12192000"/>
              <a:gd name="connsiteY123" fmla="*/ 5050439 h 5096785"/>
              <a:gd name="connsiteX124" fmla="*/ 4963503 w 12192000"/>
              <a:gd name="connsiteY124" fmla="*/ 5047575 h 5096785"/>
              <a:gd name="connsiteX125" fmla="*/ 4921053 w 12192000"/>
              <a:gd name="connsiteY125" fmla="*/ 5048925 h 5096785"/>
              <a:gd name="connsiteX126" fmla="*/ 4873420 w 12192000"/>
              <a:gd name="connsiteY126" fmla="*/ 5054929 h 5096785"/>
              <a:gd name="connsiteX127" fmla="*/ 4858825 w 12192000"/>
              <a:gd name="connsiteY127" fmla="*/ 5051329 h 5096785"/>
              <a:gd name="connsiteX128" fmla="*/ 4769340 w 12192000"/>
              <a:gd name="connsiteY128" fmla="*/ 5053090 h 5096785"/>
              <a:gd name="connsiteX129" fmla="*/ 4744152 w 12192000"/>
              <a:gd name="connsiteY129" fmla="*/ 5053391 h 5096785"/>
              <a:gd name="connsiteX130" fmla="*/ 4723556 w 12192000"/>
              <a:gd name="connsiteY130" fmla="*/ 5059633 h 5096785"/>
              <a:gd name="connsiteX131" fmla="*/ 4719699 w 12192000"/>
              <a:gd name="connsiteY131" fmla="*/ 5066298 h 5096785"/>
              <a:gd name="connsiteX132" fmla="*/ 4706016 w 12192000"/>
              <a:gd name="connsiteY132" fmla="*/ 5067422 h 5096785"/>
              <a:gd name="connsiteX133" fmla="*/ 4702593 w 12192000"/>
              <a:gd name="connsiteY133" fmla="*/ 5068973 h 5096785"/>
              <a:gd name="connsiteX134" fmla="*/ 4682766 w 12192000"/>
              <a:gd name="connsiteY134" fmla="*/ 5076609 h 5096785"/>
              <a:gd name="connsiteX135" fmla="*/ 4634960 w 12192000"/>
              <a:gd name="connsiteY135" fmla="*/ 5061852 h 5096785"/>
              <a:gd name="connsiteX136" fmla="*/ 4580645 w 12192000"/>
              <a:gd name="connsiteY136" fmla="*/ 5069246 h 5096785"/>
              <a:gd name="connsiteX137" fmla="*/ 4368005 w 12192000"/>
              <a:gd name="connsiteY137" fmla="*/ 5057426 h 5096785"/>
              <a:gd name="connsiteX138" fmla="*/ 4339489 w 12192000"/>
              <a:gd name="connsiteY138" fmla="*/ 5080858 h 5096785"/>
              <a:gd name="connsiteX139" fmla="*/ 4253895 w 12192000"/>
              <a:gd name="connsiteY139" fmla="*/ 5085008 h 5096785"/>
              <a:gd name="connsiteX140" fmla="*/ 4117780 w 12192000"/>
              <a:gd name="connsiteY140" fmla="*/ 5045175 h 5096785"/>
              <a:gd name="connsiteX141" fmla="*/ 3960074 w 12192000"/>
              <a:gd name="connsiteY141" fmla="*/ 5050708 h 5096785"/>
              <a:gd name="connsiteX142" fmla="*/ 3947260 w 12192000"/>
              <a:gd name="connsiteY142" fmla="*/ 5041167 h 5096785"/>
              <a:gd name="connsiteX143" fmla="*/ 3931969 w 12192000"/>
              <a:gd name="connsiteY143" fmla="*/ 5035902 h 5096785"/>
              <a:gd name="connsiteX144" fmla="*/ 3929836 w 12192000"/>
              <a:gd name="connsiteY144" fmla="*/ 5036901 h 5096785"/>
              <a:gd name="connsiteX145" fmla="*/ 3911296 w 12192000"/>
              <a:gd name="connsiteY145" fmla="*/ 5035663 h 5096785"/>
              <a:gd name="connsiteX146" fmla="*/ 3907746 w 12192000"/>
              <a:gd name="connsiteY146" fmla="*/ 5032107 h 5096785"/>
              <a:gd name="connsiteX147" fmla="*/ 3895182 w 12192000"/>
              <a:gd name="connsiteY147" fmla="*/ 5030229 h 5096785"/>
              <a:gd name="connsiteX148" fmla="*/ 3870866 w 12192000"/>
              <a:gd name="connsiteY148" fmla="*/ 5023753 h 5096785"/>
              <a:gd name="connsiteX149" fmla="*/ 3865913 w 12192000"/>
              <a:gd name="connsiteY149" fmla="*/ 5025143 h 5096785"/>
              <a:gd name="connsiteX150" fmla="*/ 3828606 w 12192000"/>
              <a:gd name="connsiteY150" fmla="*/ 5019426 h 5096785"/>
              <a:gd name="connsiteX151" fmla="*/ 3827901 w 12192000"/>
              <a:gd name="connsiteY151" fmla="*/ 5020583 h 5096785"/>
              <a:gd name="connsiteX152" fmla="*/ 3816543 w 12192000"/>
              <a:gd name="connsiteY152" fmla="*/ 5024366 h 5096785"/>
              <a:gd name="connsiteX153" fmla="*/ 3795278 w 12192000"/>
              <a:gd name="connsiteY153" fmla="*/ 5028779 h 5096785"/>
              <a:gd name="connsiteX154" fmla="*/ 3743858 w 12192000"/>
              <a:gd name="connsiteY154" fmla="*/ 5054237 h 5096785"/>
              <a:gd name="connsiteX155" fmla="*/ 3704945 w 12192000"/>
              <a:gd name="connsiteY155" fmla="*/ 5048413 h 5096785"/>
              <a:gd name="connsiteX156" fmla="*/ 3696992 w 12192000"/>
              <a:gd name="connsiteY156" fmla="*/ 5047914 h 5096785"/>
              <a:gd name="connsiteX157" fmla="*/ 3696780 w 12192000"/>
              <a:gd name="connsiteY157" fmla="*/ 5048181 h 5096785"/>
              <a:gd name="connsiteX158" fmla="*/ 3688290 w 12192000"/>
              <a:gd name="connsiteY158" fmla="*/ 5048204 h 5096785"/>
              <a:gd name="connsiteX159" fmla="*/ 3682486 w 12192000"/>
              <a:gd name="connsiteY159" fmla="*/ 5047000 h 5096785"/>
              <a:gd name="connsiteX160" fmla="*/ 3667056 w 12192000"/>
              <a:gd name="connsiteY160" fmla="*/ 5046030 h 5096785"/>
              <a:gd name="connsiteX161" fmla="*/ 3661403 w 12192000"/>
              <a:gd name="connsiteY161" fmla="*/ 5047537 h 5096785"/>
              <a:gd name="connsiteX162" fmla="*/ 3658673 w 12192000"/>
              <a:gd name="connsiteY162" fmla="*/ 5050790 h 5096785"/>
              <a:gd name="connsiteX163" fmla="*/ 3657333 w 12192000"/>
              <a:gd name="connsiteY163" fmla="*/ 5050325 h 5096785"/>
              <a:gd name="connsiteX164" fmla="*/ 3626778 w 12192000"/>
              <a:gd name="connsiteY164" fmla="*/ 5057882 h 5096785"/>
              <a:gd name="connsiteX165" fmla="*/ 3560067 w 12192000"/>
              <a:gd name="connsiteY165" fmla="*/ 5064266 h 5096785"/>
              <a:gd name="connsiteX166" fmla="*/ 3522641 w 12192000"/>
              <a:gd name="connsiteY166" fmla="*/ 5063654 h 5096785"/>
              <a:gd name="connsiteX167" fmla="*/ 3419275 w 12192000"/>
              <a:gd name="connsiteY167" fmla="*/ 5066646 h 5096785"/>
              <a:gd name="connsiteX168" fmla="*/ 3314869 w 12192000"/>
              <a:gd name="connsiteY168" fmla="*/ 5073197 h 5096785"/>
              <a:gd name="connsiteX169" fmla="*/ 3259088 w 12192000"/>
              <a:gd name="connsiteY169" fmla="*/ 5096363 h 5096785"/>
              <a:gd name="connsiteX170" fmla="*/ 3253104 w 12192000"/>
              <a:gd name="connsiteY170" fmla="*/ 5096785 h 5096785"/>
              <a:gd name="connsiteX171" fmla="*/ 3238751 w 12192000"/>
              <a:gd name="connsiteY171" fmla="*/ 5092996 h 5096785"/>
              <a:gd name="connsiteX172" fmla="*/ 3233681 w 12192000"/>
              <a:gd name="connsiteY172" fmla="*/ 5090758 h 5096785"/>
              <a:gd name="connsiteX173" fmla="*/ 3225562 w 12192000"/>
              <a:gd name="connsiteY173" fmla="*/ 5089215 h 5096785"/>
              <a:gd name="connsiteX174" fmla="*/ 3225260 w 12192000"/>
              <a:gd name="connsiteY174" fmla="*/ 5089437 h 5096785"/>
              <a:gd name="connsiteX175" fmla="*/ 3217859 w 12192000"/>
              <a:gd name="connsiteY175" fmla="*/ 5087484 h 5096785"/>
              <a:gd name="connsiteX176" fmla="*/ 3182980 w 12192000"/>
              <a:gd name="connsiteY176" fmla="*/ 5074650 h 5096785"/>
              <a:gd name="connsiteX177" fmla="*/ 3123938 w 12192000"/>
              <a:gd name="connsiteY177" fmla="*/ 5089912 h 5096785"/>
              <a:gd name="connsiteX178" fmla="*/ 3101912 w 12192000"/>
              <a:gd name="connsiteY178" fmla="*/ 5090281 h 5096785"/>
              <a:gd name="connsiteX179" fmla="*/ 3089591 w 12192000"/>
              <a:gd name="connsiteY179" fmla="*/ 5091865 h 5096785"/>
              <a:gd name="connsiteX180" fmla="*/ 3088465 w 12192000"/>
              <a:gd name="connsiteY180" fmla="*/ 5092858 h 5096785"/>
              <a:gd name="connsiteX181" fmla="*/ 3055081 w 12192000"/>
              <a:gd name="connsiteY181" fmla="*/ 5080424 h 5096785"/>
              <a:gd name="connsiteX182" fmla="*/ 3049807 w 12192000"/>
              <a:gd name="connsiteY182" fmla="*/ 5080860 h 5096785"/>
              <a:gd name="connsiteX183" fmla="*/ 3029122 w 12192000"/>
              <a:gd name="connsiteY183" fmla="*/ 5070085 h 5096785"/>
              <a:gd name="connsiteX184" fmla="*/ 3017862 w 12192000"/>
              <a:gd name="connsiteY184" fmla="*/ 5065942 h 5096785"/>
              <a:gd name="connsiteX185" fmla="*/ 3015868 w 12192000"/>
              <a:gd name="connsiteY185" fmla="*/ 5061832 h 5096785"/>
              <a:gd name="connsiteX186" fmla="*/ 2998644 w 12192000"/>
              <a:gd name="connsiteY186" fmla="*/ 5057210 h 5096785"/>
              <a:gd name="connsiteX187" fmla="*/ 2996219 w 12192000"/>
              <a:gd name="connsiteY187" fmla="*/ 5057788 h 5096785"/>
              <a:gd name="connsiteX188" fmla="*/ 2983676 w 12192000"/>
              <a:gd name="connsiteY188" fmla="*/ 5049852 h 5096785"/>
              <a:gd name="connsiteX189" fmla="*/ 2903609 w 12192000"/>
              <a:gd name="connsiteY189" fmla="*/ 4998457 h 5096785"/>
              <a:gd name="connsiteX190" fmla="*/ 2758830 w 12192000"/>
              <a:gd name="connsiteY190" fmla="*/ 4974760 h 5096785"/>
              <a:gd name="connsiteX191" fmla="*/ 2532669 w 12192000"/>
              <a:gd name="connsiteY191" fmla="*/ 4940573 h 5096785"/>
              <a:gd name="connsiteX192" fmla="*/ 2389931 w 12192000"/>
              <a:gd name="connsiteY192" fmla="*/ 4905785 h 5096785"/>
              <a:gd name="connsiteX193" fmla="*/ 2335186 w 12192000"/>
              <a:gd name="connsiteY193" fmla="*/ 4902957 h 5096785"/>
              <a:gd name="connsiteX194" fmla="*/ 2295307 w 12192000"/>
              <a:gd name="connsiteY194" fmla="*/ 4879800 h 5096785"/>
              <a:gd name="connsiteX195" fmla="*/ 2273393 w 12192000"/>
              <a:gd name="connsiteY195" fmla="*/ 4883565 h 5096785"/>
              <a:gd name="connsiteX196" fmla="*/ 2269523 w 12192000"/>
              <a:gd name="connsiteY196" fmla="*/ 4884442 h 5096785"/>
              <a:gd name="connsiteX197" fmla="*/ 2256015 w 12192000"/>
              <a:gd name="connsiteY197" fmla="*/ 4883014 h 5096785"/>
              <a:gd name="connsiteX198" fmla="*/ 2249731 w 12192000"/>
              <a:gd name="connsiteY198" fmla="*/ 4888778 h 5096785"/>
              <a:gd name="connsiteX199" fmla="*/ 2227629 w 12192000"/>
              <a:gd name="connsiteY199" fmla="*/ 4891047 h 5096785"/>
              <a:gd name="connsiteX200" fmla="*/ 2203460 w 12192000"/>
              <a:gd name="connsiteY200" fmla="*/ 4886696 h 5096785"/>
              <a:gd name="connsiteX201" fmla="*/ 2091528 w 12192000"/>
              <a:gd name="connsiteY201" fmla="*/ 4859155 h 5096785"/>
              <a:gd name="connsiteX202" fmla="*/ 2022901 w 12192000"/>
              <a:gd name="connsiteY202" fmla="*/ 4846594 h 5096785"/>
              <a:gd name="connsiteX203" fmla="*/ 1994227 w 12192000"/>
              <a:gd name="connsiteY203" fmla="*/ 4847973 h 5096785"/>
              <a:gd name="connsiteX204" fmla="*/ 1955936 w 12192000"/>
              <a:gd name="connsiteY204" fmla="*/ 4845765 h 5096785"/>
              <a:gd name="connsiteX205" fmla="*/ 1741924 w 12192000"/>
              <a:gd name="connsiteY205" fmla="*/ 4808054 h 5096785"/>
              <a:gd name="connsiteX206" fmla="*/ 1734410 w 12192000"/>
              <a:gd name="connsiteY206" fmla="*/ 4811675 h 5096785"/>
              <a:gd name="connsiteX207" fmla="*/ 1691423 w 12192000"/>
              <a:gd name="connsiteY207" fmla="*/ 4802777 h 5096785"/>
              <a:gd name="connsiteX208" fmla="*/ 1554504 w 12192000"/>
              <a:gd name="connsiteY208" fmla="*/ 4739985 h 5096785"/>
              <a:gd name="connsiteX209" fmla="*/ 1470119 w 12192000"/>
              <a:gd name="connsiteY209" fmla="*/ 4723470 h 5096785"/>
              <a:gd name="connsiteX210" fmla="*/ 1437967 w 12192000"/>
              <a:gd name="connsiteY210" fmla="*/ 4722710 h 5096785"/>
              <a:gd name="connsiteX211" fmla="*/ 1384234 w 12192000"/>
              <a:gd name="connsiteY211" fmla="*/ 4721117 h 5096785"/>
              <a:gd name="connsiteX212" fmla="*/ 1338647 w 12192000"/>
              <a:gd name="connsiteY212" fmla="*/ 4732483 h 5096785"/>
              <a:gd name="connsiteX213" fmla="*/ 1295869 w 12192000"/>
              <a:gd name="connsiteY213" fmla="*/ 4726175 h 5096785"/>
              <a:gd name="connsiteX214" fmla="*/ 1292949 w 12192000"/>
              <a:gd name="connsiteY214" fmla="*/ 4708469 h 5096785"/>
              <a:gd name="connsiteX215" fmla="*/ 1244908 w 12192000"/>
              <a:gd name="connsiteY215" fmla="*/ 4706993 h 5096785"/>
              <a:gd name="connsiteX216" fmla="*/ 1171266 w 12192000"/>
              <a:gd name="connsiteY216" fmla="*/ 4706535 h 5096785"/>
              <a:gd name="connsiteX217" fmla="*/ 1160868 w 12192000"/>
              <a:gd name="connsiteY217" fmla="*/ 4701936 h 5096785"/>
              <a:gd name="connsiteX218" fmla="*/ 1147599 w 12192000"/>
              <a:gd name="connsiteY218" fmla="*/ 4714833 h 5096785"/>
              <a:gd name="connsiteX219" fmla="*/ 1119603 w 12192000"/>
              <a:gd name="connsiteY219" fmla="*/ 4721303 h 5096785"/>
              <a:gd name="connsiteX220" fmla="*/ 997851 w 12192000"/>
              <a:gd name="connsiteY220" fmla="*/ 4722336 h 5096785"/>
              <a:gd name="connsiteX221" fmla="*/ 976455 w 12192000"/>
              <a:gd name="connsiteY221" fmla="*/ 4726407 h 5096785"/>
              <a:gd name="connsiteX222" fmla="*/ 949939 w 12192000"/>
              <a:gd name="connsiteY222" fmla="*/ 4719699 h 5096785"/>
              <a:gd name="connsiteX223" fmla="*/ 894148 w 12192000"/>
              <a:gd name="connsiteY223" fmla="*/ 4710406 h 5096785"/>
              <a:gd name="connsiteX224" fmla="*/ 857990 w 12192000"/>
              <a:gd name="connsiteY224" fmla="*/ 4696844 h 5096785"/>
              <a:gd name="connsiteX225" fmla="*/ 848649 w 12192000"/>
              <a:gd name="connsiteY225" fmla="*/ 4704021 h 5096785"/>
              <a:gd name="connsiteX226" fmla="*/ 826436 w 12192000"/>
              <a:gd name="connsiteY226" fmla="*/ 4707421 h 5096785"/>
              <a:gd name="connsiteX227" fmla="*/ 733052 w 12192000"/>
              <a:gd name="connsiteY227" fmla="*/ 4701884 h 5096785"/>
              <a:gd name="connsiteX228" fmla="*/ 716185 w 12192000"/>
              <a:gd name="connsiteY228" fmla="*/ 4703827 h 5096785"/>
              <a:gd name="connsiteX229" fmla="*/ 696663 w 12192000"/>
              <a:gd name="connsiteY229" fmla="*/ 4697420 h 5096785"/>
              <a:gd name="connsiteX230" fmla="*/ 582722 w 12192000"/>
              <a:gd name="connsiteY230" fmla="*/ 4658637 h 5096785"/>
              <a:gd name="connsiteX231" fmla="*/ 581118 w 12192000"/>
              <a:gd name="connsiteY231" fmla="*/ 4654120 h 5096785"/>
              <a:gd name="connsiteX232" fmla="*/ 546453 w 12192000"/>
              <a:gd name="connsiteY232" fmla="*/ 4652542 h 5096785"/>
              <a:gd name="connsiteX233" fmla="*/ 536773 w 12192000"/>
              <a:gd name="connsiteY233" fmla="*/ 4644609 h 5096785"/>
              <a:gd name="connsiteX234" fmla="*/ 518899 w 12192000"/>
              <a:gd name="connsiteY234" fmla="*/ 4642839 h 5096785"/>
              <a:gd name="connsiteX235" fmla="*/ 388896 w 12192000"/>
              <a:gd name="connsiteY235" fmla="*/ 4619173 h 5096785"/>
              <a:gd name="connsiteX236" fmla="*/ 366479 w 12192000"/>
              <a:gd name="connsiteY236" fmla="*/ 4618896 h 5096785"/>
              <a:gd name="connsiteX237" fmla="*/ 342781 w 12192000"/>
              <a:gd name="connsiteY237" fmla="*/ 4601239 h 5096785"/>
              <a:gd name="connsiteX238" fmla="*/ 255925 w 12192000"/>
              <a:gd name="connsiteY238" fmla="*/ 4598685 h 5096785"/>
              <a:gd name="connsiteX239" fmla="*/ 226919 w 12192000"/>
              <a:gd name="connsiteY239" fmla="*/ 4598460 h 5096785"/>
              <a:gd name="connsiteX240" fmla="*/ 213925 w 12192000"/>
              <a:gd name="connsiteY240" fmla="*/ 4597783 h 5096785"/>
              <a:gd name="connsiteX241" fmla="*/ 215196 w 12192000"/>
              <a:gd name="connsiteY241" fmla="*/ 4588576 h 5096785"/>
              <a:gd name="connsiteX242" fmla="*/ 180214 w 12192000"/>
              <a:gd name="connsiteY242" fmla="*/ 4583701 h 5096785"/>
              <a:gd name="connsiteX243" fmla="*/ 83203 w 12192000"/>
              <a:gd name="connsiteY243" fmla="*/ 4531664 h 5096785"/>
              <a:gd name="connsiteX244" fmla="*/ 4106 w 12192000"/>
              <a:gd name="connsiteY244" fmla="*/ 4517202 h 5096785"/>
              <a:gd name="connsiteX245" fmla="*/ 0 w 12192000"/>
              <a:gd name="connsiteY245" fmla="*/ 4516084 h 5096785"/>
              <a:gd name="connsiteX246" fmla="*/ 0 w 12192000"/>
              <a:gd name="connsiteY24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720786 w 12192000"/>
              <a:gd name="connsiteY15" fmla="*/ 4265611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88465 w 12192000"/>
              <a:gd name="connsiteY178" fmla="*/ 5092858 h 5096785"/>
              <a:gd name="connsiteX179" fmla="*/ 3055081 w 12192000"/>
              <a:gd name="connsiteY179" fmla="*/ 5080424 h 5096785"/>
              <a:gd name="connsiteX180" fmla="*/ 3049807 w 12192000"/>
              <a:gd name="connsiteY180" fmla="*/ 5080860 h 5096785"/>
              <a:gd name="connsiteX181" fmla="*/ 3029122 w 12192000"/>
              <a:gd name="connsiteY181" fmla="*/ 5070085 h 5096785"/>
              <a:gd name="connsiteX182" fmla="*/ 3017862 w 12192000"/>
              <a:gd name="connsiteY182" fmla="*/ 5065942 h 5096785"/>
              <a:gd name="connsiteX183" fmla="*/ 3015868 w 12192000"/>
              <a:gd name="connsiteY183" fmla="*/ 5061832 h 5096785"/>
              <a:gd name="connsiteX184" fmla="*/ 2998644 w 12192000"/>
              <a:gd name="connsiteY184" fmla="*/ 5057210 h 5096785"/>
              <a:gd name="connsiteX185" fmla="*/ 2996219 w 12192000"/>
              <a:gd name="connsiteY185" fmla="*/ 5057788 h 5096785"/>
              <a:gd name="connsiteX186" fmla="*/ 2983676 w 12192000"/>
              <a:gd name="connsiteY186" fmla="*/ 5049852 h 5096785"/>
              <a:gd name="connsiteX187" fmla="*/ 2903609 w 12192000"/>
              <a:gd name="connsiteY187" fmla="*/ 4998457 h 5096785"/>
              <a:gd name="connsiteX188" fmla="*/ 2758830 w 12192000"/>
              <a:gd name="connsiteY188" fmla="*/ 4974760 h 5096785"/>
              <a:gd name="connsiteX189" fmla="*/ 2532669 w 12192000"/>
              <a:gd name="connsiteY189" fmla="*/ 4940573 h 5096785"/>
              <a:gd name="connsiteX190" fmla="*/ 2389931 w 12192000"/>
              <a:gd name="connsiteY190" fmla="*/ 4905785 h 5096785"/>
              <a:gd name="connsiteX191" fmla="*/ 2335186 w 12192000"/>
              <a:gd name="connsiteY191" fmla="*/ 4902957 h 5096785"/>
              <a:gd name="connsiteX192" fmla="*/ 2295307 w 12192000"/>
              <a:gd name="connsiteY192" fmla="*/ 4879800 h 5096785"/>
              <a:gd name="connsiteX193" fmla="*/ 2273393 w 12192000"/>
              <a:gd name="connsiteY193" fmla="*/ 4883565 h 5096785"/>
              <a:gd name="connsiteX194" fmla="*/ 2269523 w 12192000"/>
              <a:gd name="connsiteY194" fmla="*/ 4884442 h 5096785"/>
              <a:gd name="connsiteX195" fmla="*/ 2256015 w 12192000"/>
              <a:gd name="connsiteY195" fmla="*/ 4883014 h 5096785"/>
              <a:gd name="connsiteX196" fmla="*/ 2249731 w 12192000"/>
              <a:gd name="connsiteY196" fmla="*/ 4888778 h 5096785"/>
              <a:gd name="connsiteX197" fmla="*/ 2227629 w 12192000"/>
              <a:gd name="connsiteY197" fmla="*/ 4891047 h 5096785"/>
              <a:gd name="connsiteX198" fmla="*/ 2203460 w 12192000"/>
              <a:gd name="connsiteY198" fmla="*/ 4886696 h 5096785"/>
              <a:gd name="connsiteX199" fmla="*/ 2091528 w 12192000"/>
              <a:gd name="connsiteY199" fmla="*/ 4859155 h 5096785"/>
              <a:gd name="connsiteX200" fmla="*/ 2022901 w 12192000"/>
              <a:gd name="connsiteY200" fmla="*/ 4846594 h 5096785"/>
              <a:gd name="connsiteX201" fmla="*/ 1994227 w 12192000"/>
              <a:gd name="connsiteY201" fmla="*/ 4847973 h 5096785"/>
              <a:gd name="connsiteX202" fmla="*/ 1955936 w 12192000"/>
              <a:gd name="connsiteY202" fmla="*/ 4845765 h 5096785"/>
              <a:gd name="connsiteX203" fmla="*/ 1741924 w 12192000"/>
              <a:gd name="connsiteY203" fmla="*/ 4808054 h 5096785"/>
              <a:gd name="connsiteX204" fmla="*/ 1734410 w 12192000"/>
              <a:gd name="connsiteY204" fmla="*/ 4811675 h 5096785"/>
              <a:gd name="connsiteX205" fmla="*/ 1691423 w 12192000"/>
              <a:gd name="connsiteY205" fmla="*/ 4802777 h 5096785"/>
              <a:gd name="connsiteX206" fmla="*/ 1554504 w 12192000"/>
              <a:gd name="connsiteY206" fmla="*/ 4739985 h 5096785"/>
              <a:gd name="connsiteX207" fmla="*/ 1470119 w 12192000"/>
              <a:gd name="connsiteY207" fmla="*/ 4723470 h 5096785"/>
              <a:gd name="connsiteX208" fmla="*/ 1437967 w 12192000"/>
              <a:gd name="connsiteY208" fmla="*/ 4722710 h 5096785"/>
              <a:gd name="connsiteX209" fmla="*/ 1384234 w 12192000"/>
              <a:gd name="connsiteY209" fmla="*/ 4721117 h 5096785"/>
              <a:gd name="connsiteX210" fmla="*/ 1338647 w 12192000"/>
              <a:gd name="connsiteY210" fmla="*/ 4732483 h 5096785"/>
              <a:gd name="connsiteX211" fmla="*/ 1295869 w 12192000"/>
              <a:gd name="connsiteY211" fmla="*/ 4726175 h 5096785"/>
              <a:gd name="connsiteX212" fmla="*/ 1292949 w 12192000"/>
              <a:gd name="connsiteY212" fmla="*/ 4708469 h 5096785"/>
              <a:gd name="connsiteX213" fmla="*/ 1244908 w 12192000"/>
              <a:gd name="connsiteY213" fmla="*/ 4706993 h 5096785"/>
              <a:gd name="connsiteX214" fmla="*/ 1171266 w 12192000"/>
              <a:gd name="connsiteY214" fmla="*/ 4706535 h 5096785"/>
              <a:gd name="connsiteX215" fmla="*/ 1160868 w 12192000"/>
              <a:gd name="connsiteY215" fmla="*/ 4701936 h 5096785"/>
              <a:gd name="connsiteX216" fmla="*/ 1147599 w 12192000"/>
              <a:gd name="connsiteY216" fmla="*/ 4714833 h 5096785"/>
              <a:gd name="connsiteX217" fmla="*/ 1119603 w 12192000"/>
              <a:gd name="connsiteY217" fmla="*/ 4721303 h 5096785"/>
              <a:gd name="connsiteX218" fmla="*/ 997851 w 12192000"/>
              <a:gd name="connsiteY218" fmla="*/ 4722336 h 5096785"/>
              <a:gd name="connsiteX219" fmla="*/ 976455 w 12192000"/>
              <a:gd name="connsiteY219" fmla="*/ 4726407 h 5096785"/>
              <a:gd name="connsiteX220" fmla="*/ 949939 w 12192000"/>
              <a:gd name="connsiteY220" fmla="*/ 4719699 h 5096785"/>
              <a:gd name="connsiteX221" fmla="*/ 894148 w 12192000"/>
              <a:gd name="connsiteY221" fmla="*/ 4710406 h 5096785"/>
              <a:gd name="connsiteX222" fmla="*/ 857990 w 12192000"/>
              <a:gd name="connsiteY222" fmla="*/ 4696844 h 5096785"/>
              <a:gd name="connsiteX223" fmla="*/ 848649 w 12192000"/>
              <a:gd name="connsiteY223" fmla="*/ 4704021 h 5096785"/>
              <a:gd name="connsiteX224" fmla="*/ 826436 w 12192000"/>
              <a:gd name="connsiteY224" fmla="*/ 4707421 h 5096785"/>
              <a:gd name="connsiteX225" fmla="*/ 733052 w 12192000"/>
              <a:gd name="connsiteY225" fmla="*/ 4701884 h 5096785"/>
              <a:gd name="connsiteX226" fmla="*/ 716185 w 12192000"/>
              <a:gd name="connsiteY226" fmla="*/ 4703827 h 5096785"/>
              <a:gd name="connsiteX227" fmla="*/ 696663 w 12192000"/>
              <a:gd name="connsiteY227" fmla="*/ 4697420 h 5096785"/>
              <a:gd name="connsiteX228" fmla="*/ 582722 w 12192000"/>
              <a:gd name="connsiteY228" fmla="*/ 4658637 h 5096785"/>
              <a:gd name="connsiteX229" fmla="*/ 581118 w 12192000"/>
              <a:gd name="connsiteY229" fmla="*/ 4654120 h 5096785"/>
              <a:gd name="connsiteX230" fmla="*/ 546453 w 12192000"/>
              <a:gd name="connsiteY230" fmla="*/ 4652542 h 5096785"/>
              <a:gd name="connsiteX231" fmla="*/ 536773 w 12192000"/>
              <a:gd name="connsiteY231" fmla="*/ 4644609 h 5096785"/>
              <a:gd name="connsiteX232" fmla="*/ 518899 w 12192000"/>
              <a:gd name="connsiteY232" fmla="*/ 4642839 h 5096785"/>
              <a:gd name="connsiteX233" fmla="*/ 388896 w 12192000"/>
              <a:gd name="connsiteY233" fmla="*/ 4619173 h 5096785"/>
              <a:gd name="connsiteX234" fmla="*/ 366479 w 12192000"/>
              <a:gd name="connsiteY234" fmla="*/ 4618896 h 5096785"/>
              <a:gd name="connsiteX235" fmla="*/ 342781 w 12192000"/>
              <a:gd name="connsiteY235" fmla="*/ 4601239 h 5096785"/>
              <a:gd name="connsiteX236" fmla="*/ 255925 w 12192000"/>
              <a:gd name="connsiteY236" fmla="*/ 4598685 h 5096785"/>
              <a:gd name="connsiteX237" fmla="*/ 226919 w 12192000"/>
              <a:gd name="connsiteY237" fmla="*/ 4598460 h 5096785"/>
              <a:gd name="connsiteX238" fmla="*/ 213925 w 12192000"/>
              <a:gd name="connsiteY238" fmla="*/ 4597783 h 5096785"/>
              <a:gd name="connsiteX239" fmla="*/ 215196 w 12192000"/>
              <a:gd name="connsiteY239" fmla="*/ 4588576 h 5096785"/>
              <a:gd name="connsiteX240" fmla="*/ 180214 w 12192000"/>
              <a:gd name="connsiteY240" fmla="*/ 4583701 h 5096785"/>
              <a:gd name="connsiteX241" fmla="*/ 83203 w 12192000"/>
              <a:gd name="connsiteY241" fmla="*/ 4531664 h 5096785"/>
              <a:gd name="connsiteX242" fmla="*/ 4106 w 12192000"/>
              <a:gd name="connsiteY242" fmla="*/ 4517202 h 5096785"/>
              <a:gd name="connsiteX243" fmla="*/ 0 w 12192000"/>
              <a:gd name="connsiteY243" fmla="*/ 4516084 h 5096785"/>
              <a:gd name="connsiteX244" fmla="*/ 0 w 12192000"/>
              <a:gd name="connsiteY24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55081 w 12192000"/>
              <a:gd name="connsiteY178" fmla="*/ 5080424 h 5096785"/>
              <a:gd name="connsiteX179" fmla="*/ 3049807 w 12192000"/>
              <a:gd name="connsiteY179" fmla="*/ 5080860 h 5096785"/>
              <a:gd name="connsiteX180" fmla="*/ 3029122 w 12192000"/>
              <a:gd name="connsiteY180" fmla="*/ 5070085 h 5096785"/>
              <a:gd name="connsiteX181" fmla="*/ 3017862 w 12192000"/>
              <a:gd name="connsiteY181" fmla="*/ 5065942 h 5096785"/>
              <a:gd name="connsiteX182" fmla="*/ 3015868 w 12192000"/>
              <a:gd name="connsiteY182" fmla="*/ 5061832 h 5096785"/>
              <a:gd name="connsiteX183" fmla="*/ 2998644 w 12192000"/>
              <a:gd name="connsiteY183" fmla="*/ 5057210 h 5096785"/>
              <a:gd name="connsiteX184" fmla="*/ 2996219 w 12192000"/>
              <a:gd name="connsiteY184" fmla="*/ 5057788 h 5096785"/>
              <a:gd name="connsiteX185" fmla="*/ 2983676 w 12192000"/>
              <a:gd name="connsiteY185" fmla="*/ 5049852 h 5096785"/>
              <a:gd name="connsiteX186" fmla="*/ 2903609 w 12192000"/>
              <a:gd name="connsiteY186" fmla="*/ 4998457 h 5096785"/>
              <a:gd name="connsiteX187" fmla="*/ 2758830 w 12192000"/>
              <a:gd name="connsiteY187" fmla="*/ 4974760 h 5096785"/>
              <a:gd name="connsiteX188" fmla="*/ 2532669 w 12192000"/>
              <a:gd name="connsiteY188" fmla="*/ 4940573 h 5096785"/>
              <a:gd name="connsiteX189" fmla="*/ 2389931 w 12192000"/>
              <a:gd name="connsiteY189" fmla="*/ 4905785 h 5096785"/>
              <a:gd name="connsiteX190" fmla="*/ 2335186 w 12192000"/>
              <a:gd name="connsiteY190" fmla="*/ 4902957 h 5096785"/>
              <a:gd name="connsiteX191" fmla="*/ 2295307 w 12192000"/>
              <a:gd name="connsiteY191" fmla="*/ 4879800 h 5096785"/>
              <a:gd name="connsiteX192" fmla="*/ 2273393 w 12192000"/>
              <a:gd name="connsiteY192" fmla="*/ 4883565 h 5096785"/>
              <a:gd name="connsiteX193" fmla="*/ 2269523 w 12192000"/>
              <a:gd name="connsiteY193" fmla="*/ 4884442 h 5096785"/>
              <a:gd name="connsiteX194" fmla="*/ 2256015 w 12192000"/>
              <a:gd name="connsiteY194" fmla="*/ 4883014 h 5096785"/>
              <a:gd name="connsiteX195" fmla="*/ 2249731 w 12192000"/>
              <a:gd name="connsiteY195" fmla="*/ 4888778 h 5096785"/>
              <a:gd name="connsiteX196" fmla="*/ 2227629 w 12192000"/>
              <a:gd name="connsiteY196" fmla="*/ 4891047 h 5096785"/>
              <a:gd name="connsiteX197" fmla="*/ 2203460 w 12192000"/>
              <a:gd name="connsiteY197" fmla="*/ 4886696 h 5096785"/>
              <a:gd name="connsiteX198" fmla="*/ 2091528 w 12192000"/>
              <a:gd name="connsiteY198" fmla="*/ 4859155 h 5096785"/>
              <a:gd name="connsiteX199" fmla="*/ 2022901 w 12192000"/>
              <a:gd name="connsiteY199" fmla="*/ 4846594 h 5096785"/>
              <a:gd name="connsiteX200" fmla="*/ 1994227 w 12192000"/>
              <a:gd name="connsiteY200" fmla="*/ 4847973 h 5096785"/>
              <a:gd name="connsiteX201" fmla="*/ 1955936 w 12192000"/>
              <a:gd name="connsiteY201" fmla="*/ 4845765 h 5096785"/>
              <a:gd name="connsiteX202" fmla="*/ 1741924 w 12192000"/>
              <a:gd name="connsiteY202" fmla="*/ 4808054 h 5096785"/>
              <a:gd name="connsiteX203" fmla="*/ 1734410 w 12192000"/>
              <a:gd name="connsiteY203" fmla="*/ 4811675 h 5096785"/>
              <a:gd name="connsiteX204" fmla="*/ 1691423 w 12192000"/>
              <a:gd name="connsiteY204" fmla="*/ 4802777 h 5096785"/>
              <a:gd name="connsiteX205" fmla="*/ 1554504 w 12192000"/>
              <a:gd name="connsiteY205" fmla="*/ 4739985 h 5096785"/>
              <a:gd name="connsiteX206" fmla="*/ 1470119 w 12192000"/>
              <a:gd name="connsiteY206" fmla="*/ 4723470 h 5096785"/>
              <a:gd name="connsiteX207" fmla="*/ 1437967 w 12192000"/>
              <a:gd name="connsiteY207" fmla="*/ 4722710 h 5096785"/>
              <a:gd name="connsiteX208" fmla="*/ 1384234 w 12192000"/>
              <a:gd name="connsiteY208" fmla="*/ 4721117 h 5096785"/>
              <a:gd name="connsiteX209" fmla="*/ 1338647 w 12192000"/>
              <a:gd name="connsiteY209" fmla="*/ 4732483 h 5096785"/>
              <a:gd name="connsiteX210" fmla="*/ 1295869 w 12192000"/>
              <a:gd name="connsiteY210" fmla="*/ 4726175 h 5096785"/>
              <a:gd name="connsiteX211" fmla="*/ 1292949 w 12192000"/>
              <a:gd name="connsiteY211" fmla="*/ 4708469 h 5096785"/>
              <a:gd name="connsiteX212" fmla="*/ 1244908 w 12192000"/>
              <a:gd name="connsiteY212" fmla="*/ 4706993 h 5096785"/>
              <a:gd name="connsiteX213" fmla="*/ 1171266 w 12192000"/>
              <a:gd name="connsiteY213" fmla="*/ 4706535 h 5096785"/>
              <a:gd name="connsiteX214" fmla="*/ 1160868 w 12192000"/>
              <a:gd name="connsiteY214" fmla="*/ 4701936 h 5096785"/>
              <a:gd name="connsiteX215" fmla="*/ 1147599 w 12192000"/>
              <a:gd name="connsiteY215" fmla="*/ 4714833 h 5096785"/>
              <a:gd name="connsiteX216" fmla="*/ 1119603 w 12192000"/>
              <a:gd name="connsiteY216" fmla="*/ 4721303 h 5096785"/>
              <a:gd name="connsiteX217" fmla="*/ 997851 w 12192000"/>
              <a:gd name="connsiteY217" fmla="*/ 4722336 h 5096785"/>
              <a:gd name="connsiteX218" fmla="*/ 976455 w 12192000"/>
              <a:gd name="connsiteY218" fmla="*/ 4726407 h 5096785"/>
              <a:gd name="connsiteX219" fmla="*/ 949939 w 12192000"/>
              <a:gd name="connsiteY219" fmla="*/ 4719699 h 5096785"/>
              <a:gd name="connsiteX220" fmla="*/ 894148 w 12192000"/>
              <a:gd name="connsiteY220" fmla="*/ 4710406 h 5096785"/>
              <a:gd name="connsiteX221" fmla="*/ 857990 w 12192000"/>
              <a:gd name="connsiteY221" fmla="*/ 4696844 h 5096785"/>
              <a:gd name="connsiteX222" fmla="*/ 848649 w 12192000"/>
              <a:gd name="connsiteY222" fmla="*/ 4704021 h 5096785"/>
              <a:gd name="connsiteX223" fmla="*/ 826436 w 12192000"/>
              <a:gd name="connsiteY223" fmla="*/ 4707421 h 5096785"/>
              <a:gd name="connsiteX224" fmla="*/ 733052 w 12192000"/>
              <a:gd name="connsiteY224" fmla="*/ 4701884 h 5096785"/>
              <a:gd name="connsiteX225" fmla="*/ 716185 w 12192000"/>
              <a:gd name="connsiteY225" fmla="*/ 4703827 h 5096785"/>
              <a:gd name="connsiteX226" fmla="*/ 696663 w 12192000"/>
              <a:gd name="connsiteY226" fmla="*/ 4697420 h 5096785"/>
              <a:gd name="connsiteX227" fmla="*/ 582722 w 12192000"/>
              <a:gd name="connsiteY227" fmla="*/ 4658637 h 5096785"/>
              <a:gd name="connsiteX228" fmla="*/ 581118 w 12192000"/>
              <a:gd name="connsiteY228" fmla="*/ 4654120 h 5096785"/>
              <a:gd name="connsiteX229" fmla="*/ 546453 w 12192000"/>
              <a:gd name="connsiteY229" fmla="*/ 4652542 h 5096785"/>
              <a:gd name="connsiteX230" fmla="*/ 536773 w 12192000"/>
              <a:gd name="connsiteY230" fmla="*/ 4644609 h 5096785"/>
              <a:gd name="connsiteX231" fmla="*/ 518899 w 12192000"/>
              <a:gd name="connsiteY231" fmla="*/ 4642839 h 5096785"/>
              <a:gd name="connsiteX232" fmla="*/ 388896 w 12192000"/>
              <a:gd name="connsiteY232" fmla="*/ 4619173 h 5096785"/>
              <a:gd name="connsiteX233" fmla="*/ 366479 w 12192000"/>
              <a:gd name="connsiteY233" fmla="*/ 4618896 h 5096785"/>
              <a:gd name="connsiteX234" fmla="*/ 342781 w 12192000"/>
              <a:gd name="connsiteY234" fmla="*/ 4601239 h 5096785"/>
              <a:gd name="connsiteX235" fmla="*/ 255925 w 12192000"/>
              <a:gd name="connsiteY235" fmla="*/ 4598685 h 5096785"/>
              <a:gd name="connsiteX236" fmla="*/ 226919 w 12192000"/>
              <a:gd name="connsiteY236" fmla="*/ 4598460 h 5096785"/>
              <a:gd name="connsiteX237" fmla="*/ 213925 w 12192000"/>
              <a:gd name="connsiteY237" fmla="*/ 4597783 h 5096785"/>
              <a:gd name="connsiteX238" fmla="*/ 215196 w 12192000"/>
              <a:gd name="connsiteY238" fmla="*/ 4588576 h 5096785"/>
              <a:gd name="connsiteX239" fmla="*/ 180214 w 12192000"/>
              <a:gd name="connsiteY239" fmla="*/ 4583701 h 5096785"/>
              <a:gd name="connsiteX240" fmla="*/ 83203 w 12192000"/>
              <a:gd name="connsiteY240" fmla="*/ 4531664 h 5096785"/>
              <a:gd name="connsiteX241" fmla="*/ 4106 w 12192000"/>
              <a:gd name="connsiteY241" fmla="*/ 4517202 h 5096785"/>
              <a:gd name="connsiteX242" fmla="*/ 0 w 12192000"/>
              <a:gd name="connsiteY242" fmla="*/ 4516084 h 5096785"/>
              <a:gd name="connsiteX243" fmla="*/ 0 w 12192000"/>
              <a:gd name="connsiteY24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89591 w 12192000"/>
              <a:gd name="connsiteY176" fmla="*/ 5091865 h 5096785"/>
              <a:gd name="connsiteX177" fmla="*/ 3055081 w 12192000"/>
              <a:gd name="connsiteY177" fmla="*/ 5080424 h 5096785"/>
              <a:gd name="connsiteX178" fmla="*/ 3049807 w 12192000"/>
              <a:gd name="connsiteY178" fmla="*/ 5080860 h 5096785"/>
              <a:gd name="connsiteX179" fmla="*/ 3029122 w 12192000"/>
              <a:gd name="connsiteY179" fmla="*/ 5070085 h 5096785"/>
              <a:gd name="connsiteX180" fmla="*/ 3017862 w 12192000"/>
              <a:gd name="connsiteY180" fmla="*/ 5065942 h 5096785"/>
              <a:gd name="connsiteX181" fmla="*/ 3015868 w 12192000"/>
              <a:gd name="connsiteY181" fmla="*/ 5061832 h 5096785"/>
              <a:gd name="connsiteX182" fmla="*/ 2998644 w 12192000"/>
              <a:gd name="connsiteY182" fmla="*/ 5057210 h 5096785"/>
              <a:gd name="connsiteX183" fmla="*/ 2996219 w 12192000"/>
              <a:gd name="connsiteY183" fmla="*/ 5057788 h 5096785"/>
              <a:gd name="connsiteX184" fmla="*/ 2983676 w 12192000"/>
              <a:gd name="connsiteY184" fmla="*/ 5049852 h 5096785"/>
              <a:gd name="connsiteX185" fmla="*/ 2903609 w 12192000"/>
              <a:gd name="connsiteY185" fmla="*/ 4998457 h 5096785"/>
              <a:gd name="connsiteX186" fmla="*/ 2758830 w 12192000"/>
              <a:gd name="connsiteY186" fmla="*/ 4974760 h 5096785"/>
              <a:gd name="connsiteX187" fmla="*/ 2532669 w 12192000"/>
              <a:gd name="connsiteY187" fmla="*/ 4940573 h 5096785"/>
              <a:gd name="connsiteX188" fmla="*/ 2389931 w 12192000"/>
              <a:gd name="connsiteY188" fmla="*/ 4905785 h 5096785"/>
              <a:gd name="connsiteX189" fmla="*/ 2335186 w 12192000"/>
              <a:gd name="connsiteY189" fmla="*/ 4902957 h 5096785"/>
              <a:gd name="connsiteX190" fmla="*/ 2295307 w 12192000"/>
              <a:gd name="connsiteY190" fmla="*/ 4879800 h 5096785"/>
              <a:gd name="connsiteX191" fmla="*/ 2273393 w 12192000"/>
              <a:gd name="connsiteY191" fmla="*/ 4883565 h 5096785"/>
              <a:gd name="connsiteX192" fmla="*/ 2269523 w 12192000"/>
              <a:gd name="connsiteY192" fmla="*/ 4884442 h 5096785"/>
              <a:gd name="connsiteX193" fmla="*/ 2256015 w 12192000"/>
              <a:gd name="connsiteY193" fmla="*/ 4883014 h 5096785"/>
              <a:gd name="connsiteX194" fmla="*/ 2249731 w 12192000"/>
              <a:gd name="connsiteY194" fmla="*/ 4888778 h 5096785"/>
              <a:gd name="connsiteX195" fmla="*/ 2227629 w 12192000"/>
              <a:gd name="connsiteY195" fmla="*/ 4891047 h 5096785"/>
              <a:gd name="connsiteX196" fmla="*/ 2203460 w 12192000"/>
              <a:gd name="connsiteY196" fmla="*/ 4886696 h 5096785"/>
              <a:gd name="connsiteX197" fmla="*/ 2091528 w 12192000"/>
              <a:gd name="connsiteY197" fmla="*/ 4859155 h 5096785"/>
              <a:gd name="connsiteX198" fmla="*/ 2022901 w 12192000"/>
              <a:gd name="connsiteY198" fmla="*/ 4846594 h 5096785"/>
              <a:gd name="connsiteX199" fmla="*/ 1994227 w 12192000"/>
              <a:gd name="connsiteY199" fmla="*/ 4847973 h 5096785"/>
              <a:gd name="connsiteX200" fmla="*/ 1955936 w 12192000"/>
              <a:gd name="connsiteY200" fmla="*/ 4845765 h 5096785"/>
              <a:gd name="connsiteX201" fmla="*/ 1741924 w 12192000"/>
              <a:gd name="connsiteY201" fmla="*/ 4808054 h 5096785"/>
              <a:gd name="connsiteX202" fmla="*/ 1734410 w 12192000"/>
              <a:gd name="connsiteY202" fmla="*/ 4811675 h 5096785"/>
              <a:gd name="connsiteX203" fmla="*/ 1691423 w 12192000"/>
              <a:gd name="connsiteY203" fmla="*/ 4802777 h 5096785"/>
              <a:gd name="connsiteX204" fmla="*/ 1554504 w 12192000"/>
              <a:gd name="connsiteY204" fmla="*/ 4739985 h 5096785"/>
              <a:gd name="connsiteX205" fmla="*/ 1470119 w 12192000"/>
              <a:gd name="connsiteY205" fmla="*/ 4723470 h 5096785"/>
              <a:gd name="connsiteX206" fmla="*/ 1437967 w 12192000"/>
              <a:gd name="connsiteY206" fmla="*/ 4722710 h 5096785"/>
              <a:gd name="connsiteX207" fmla="*/ 1384234 w 12192000"/>
              <a:gd name="connsiteY207" fmla="*/ 4721117 h 5096785"/>
              <a:gd name="connsiteX208" fmla="*/ 1338647 w 12192000"/>
              <a:gd name="connsiteY208" fmla="*/ 4732483 h 5096785"/>
              <a:gd name="connsiteX209" fmla="*/ 1295869 w 12192000"/>
              <a:gd name="connsiteY209" fmla="*/ 4726175 h 5096785"/>
              <a:gd name="connsiteX210" fmla="*/ 1292949 w 12192000"/>
              <a:gd name="connsiteY210" fmla="*/ 4708469 h 5096785"/>
              <a:gd name="connsiteX211" fmla="*/ 1244908 w 12192000"/>
              <a:gd name="connsiteY211" fmla="*/ 4706993 h 5096785"/>
              <a:gd name="connsiteX212" fmla="*/ 1171266 w 12192000"/>
              <a:gd name="connsiteY212" fmla="*/ 4706535 h 5096785"/>
              <a:gd name="connsiteX213" fmla="*/ 1160868 w 12192000"/>
              <a:gd name="connsiteY213" fmla="*/ 4701936 h 5096785"/>
              <a:gd name="connsiteX214" fmla="*/ 1147599 w 12192000"/>
              <a:gd name="connsiteY214" fmla="*/ 4714833 h 5096785"/>
              <a:gd name="connsiteX215" fmla="*/ 1119603 w 12192000"/>
              <a:gd name="connsiteY215" fmla="*/ 4721303 h 5096785"/>
              <a:gd name="connsiteX216" fmla="*/ 997851 w 12192000"/>
              <a:gd name="connsiteY216" fmla="*/ 4722336 h 5096785"/>
              <a:gd name="connsiteX217" fmla="*/ 976455 w 12192000"/>
              <a:gd name="connsiteY217" fmla="*/ 4726407 h 5096785"/>
              <a:gd name="connsiteX218" fmla="*/ 949939 w 12192000"/>
              <a:gd name="connsiteY218" fmla="*/ 4719699 h 5096785"/>
              <a:gd name="connsiteX219" fmla="*/ 894148 w 12192000"/>
              <a:gd name="connsiteY219" fmla="*/ 4710406 h 5096785"/>
              <a:gd name="connsiteX220" fmla="*/ 857990 w 12192000"/>
              <a:gd name="connsiteY220" fmla="*/ 4696844 h 5096785"/>
              <a:gd name="connsiteX221" fmla="*/ 848649 w 12192000"/>
              <a:gd name="connsiteY221" fmla="*/ 4704021 h 5096785"/>
              <a:gd name="connsiteX222" fmla="*/ 826436 w 12192000"/>
              <a:gd name="connsiteY222" fmla="*/ 4707421 h 5096785"/>
              <a:gd name="connsiteX223" fmla="*/ 733052 w 12192000"/>
              <a:gd name="connsiteY223" fmla="*/ 4701884 h 5096785"/>
              <a:gd name="connsiteX224" fmla="*/ 716185 w 12192000"/>
              <a:gd name="connsiteY224" fmla="*/ 4703827 h 5096785"/>
              <a:gd name="connsiteX225" fmla="*/ 696663 w 12192000"/>
              <a:gd name="connsiteY225" fmla="*/ 4697420 h 5096785"/>
              <a:gd name="connsiteX226" fmla="*/ 582722 w 12192000"/>
              <a:gd name="connsiteY226" fmla="*/ 4658637 h 5096785"/>
              <a:gd name="connsiteX227" fmla="*/ 581118 w 12192000"/>
              <a:gd name="connsiteY227" fmla="*/ 4654120 h 5096785"/>
              <a:gd name="connsiteX228" fmla="*/ 546453 w 12192000"/>
              <a:gd name="connsiteY228" fmla="*/ 4652542 h 5096785"/>
              <a:gd name="connsiteX229" fmla="*/ 536773 w 12192000"/>
              <a:gd name="connsiteY229" fmla="*/ 4644609 h 5096785"/>
              <a:gd name="connsiteX230" fmla="*/ 518899 w 12192000"/>
              <a:gd name="connsiteY230" fmla="*/ 4642839 h 5096785"/>
              <a:gd name="connsiteX231" fmla="*/ 388896 w 12192000"/>
              <a:gd name="connsiteY231" fmla="*/ 4619173 h 5096785"/>
              <a:gd name="connsiteX232" fmla="*/ 366479 w 12192000"/>
              <a:gd name="connsiteY232" fmla="*/ 4618896 h 5096785"/>
              <a:gd name="connsiteX233" fmla="*/ 342781 w 12192000"/>
              <a:gd name="connsiteY233" fmla="*/ 4601239 h 5096785"/>
              <a:gd name="connsiteX234" fmla="*/ 255925 w 12192000"/>
              <a:gd name="connsiteY234" fmla="*/ 4598685 h 5096785"/>
              <a:gd name="connsiteX235" fmla="*/ 226919 w 12192000"/>
              <a:gd name="connsiteY235" fmla="*/ 4598460 h 5096785"/>
              <a:gd name="connsiteX236" fmla="*/ 213925 w 12192000"/>
              <a:gd name="connsiteY236" fmla="*/ 4597783 h 5096785"/>
              <a:gd name="connsiteX237" fmla="*/ 215196 w 12192000"/>
              <a:gd name="connsiteY237" fmla="*/ 4588576 h 5096785"/>
              <a:gd name="connsiteX238" fmla="*/ 180214 w 12192000"/>
              <a:gd name="connsiteY238" fmla="*/ 4583701 h 5096785"/>
              <a:gd name="connsiteX239" fmla="*/ 83203 w 12192000"/>
              <a:gd name="connsiteY239" fmla="*/ 4531664 h 5096785"/>
              <a:gd name="connsiteX240" fmla="*/ 4106 w 12192000"/>
              <a:gd name="connsiteY240" fmla="*/ 4517202 h 5096785"/>
              <a:gd name="connsiteX241" fmla="*/ 0 w 12192000"/>
              <a:gd name="connsiteY241" fmla="*/ 4516084 h 5096785"/>
              <a:gd name="connsiteX242" fmla="*/ 0 w 12192000"/>
              <a:gd name="connsiteY24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55081 w 12192000"/>
              <a:gd name="connsiteY176" fmla="*/ 5080424 h 5096785"/>
              <a:gd name="connsiteX177" fmla="*/ 3049807 w 12192000"/>
              <a:gd name="connsiteY177" fmla="*/ 5080860 h 5096785"/>
              <a:gd name="connsiteX178" fmla="*/ 3029122 w 12192000"/>
              <a:gd name="connsiteY178" fmla="*/ 5070085 h 5096785"/>
              <a:gd name="connsiteX179" fmla="*/ 3017862 w 12192000"/>
              <a:gd name="connsiteY179" fmla="*/ 5065942 h 5096785"/>
              <a:gd name="connsiteX180" fmla="*/ 3015868 w 12192000"/>
              <a:gd name="connsiteY180" fmla="*/ 5061832 h 5096785"/>
              <a:gd name="connsiteX181" fmla="*/ 2998644 w 12192000"/>
              <a:gd name="connsiteY181" fmla="*/ 5057210 h 5096785"/>
              <a:gd name="connsiteX182" fmla="*/ 2996219 w 12192000"/>
              <a:gd name="connsiteY182" fmla="*/ 5057788 h 5096785"/>
              <a:gd name="connsiteX183" fmla="*/ 2983676 w 12192000"/>
              <a:gd name="connsiteY183" fmla="*/ 5049852 h 5096785"/>
              <a:gd name="connsiteX184" fmla="*/ 2903609 w 12192000"/>
              <a:gd name="connsiteY184" fmla="*/ 4998457 h 5096785"/>
              <a:gd name="connsiteX185" fmla="*/ 2758830 w 12192000"/>
              <a:gd name="connsiteY185" fmla="*/ 4974760 h 5096785"/>
              <a:gd name="connsiteX186" fmla="*/ 2532669 w 12192000"/>
              <a:gd name="connsiteY186" fmla="*/ 4940573 h 5096785"/>
              <a:gd name="connsiteX187" fmla="*/ 2389931 w 12192000"/>
              <a:gd name="connsiteY187" fmla="*/ 4905785 h 5096785"/>
              <a:gd name="connsiteX188" fmla="*/ 2335186 w 12192000"/>
              <a:gd name="connsiteY188" fmla="*/ 4902957 h 5096785"/>
              <a:gd name="connsiteX189" fmla="*/ 2295307 w 12192000"/>
              <a:gd name="connsiteY189" fmla="*/ 4879800 h 5096785"/>
              <a:gd name="connsiteX190" fmla="*/ 2273393 w 12192000"/>
              <a:gd name="connsiteY190" fmla="*/ 4883565 h 5096785"/>
              <a:gd name="connsiteX191" fmla="*/ 2269523 w 12192000"/>
              <a:gd name="connsiteY191" fmla="*/ 4884442 h 5096785"/>
              <a:gd name="connsiteX192" fmla="*/ 2256015 w 12192000"/>
              <a:gd name="connsiteY192" fmla="*/ 4883014 h 5096785"/>
              <a:gd name="connsiteX193" fmla="*/ 2249731 w 12192000"/>
              <a:gd name="connsiteY193" fmla="*/ 4888778 h 5096785"/>
              <a:gd name="connsiteX194" fmla="*/ 2227629 w 12192000"/>
              <a:gd name="connsiteY194" fmla="*/ 4891047 h 5096785"/>
              <a:gd name="connsiteX195" fmla="*/ 2203460 w 12192000"/>
              <a:gd name="connsiteY195" fmla="*/ 4886696 h 5096785"/>
              <a:gd name="connsiteX196" fmla="*/ 2091528 w 12192000"/>
              <a:gd name="connsiteY196" fmla="*/ 4859155 h 5096785"/>
              <a:gd name="connsiteX197" fmla="*/ 2022901 w 12192000"/>
              <a:gd name="connsiteY197" fmla="*/ 4846594 h 5096785"/>
              <a:gd name="connsiteX198" fmla="*/ 1994227 w 12192000"/>
              <a:gd name="connsiteY198" fmla="*/ 4847973 h 5096785"/>
              <a:gd name="connsiteX199" fmla="*/ 1955936 w 12192000"/>
              <a:gd name="connsiteY199" fmla="*/ 4845765 h 5096785"/>
              <a:gd name="connsiteX200" fmla="*/ 1741924 w 12192000"/>
              <a:gd name="connsiteY200" fmla="*/ 4808054 h 5096785"/>
              <a:gd name="connsiteX201" fmla="*/ 1734410 w 12192000"/>
              <a:gd name="connsiteY201" fmla="*/ 4811675 h 5096785"/>
              <a:gd name="connsiteX202" fmla="*/ 1691423 w 12192000"/>
              <a:gd name="connsiteY202" fmla="*/ 4802777 h 5096785"/>
              <a:gd name="connsiteX203" fmla="*/ 1554504 w 12192000"/>
              <a:gd name="connsiteY203" fmla="*/ 4739985 h 5096785"/>
              <a:gd name="connsiteX204" fmla="*/ 1470119 w 12192000"/>
              <a:gd name="connsiteY204" fmla="*/ 4723470 h 5096785"/>
              <a:gd name="connsiteX205" fmla="*/ 1437967 w 12192000"/>
              <a:gd name="connsiteY205" fmla="*/ 4722710 h 5096785"/>
              <a:gd name="connsiteX206" fmla="*/ 1384234 w 12192000"/>
              <a:gd name="connsiteY206" fmla="*/ 4721117 h 5096785"/>
              <a:gd name="connsiteX207" fmla="*/ 1338647 w 12192000"/>
              <a:gd name="connsiteY207" fmla="*/ 4732483 h 5096785"/>
              <a:gd name="connsiteX208" fmla="*/ 1295869 w 12192000"/>
              <a:gd name="connsiteY208" fmla="*/ 4726175 h 5096785"/>
              <a:gd name="connsiteX209" fmla="*/ 1292949 w 12192000"/>
              <a:gd name="connsiteY209" fmla="*/ 4708469 h 5096785"/>
              <a:gd name="connsiteX210" fmla="*/ 1244908 w 12192000"/>
              <a:gd name="connsiteY210" fmla="*/ 4706993 h 5096785"/>
              <a:gd name="connsiteX211" fmla="*/ 1171266 w 12192000"/>
              <a:gd name="connsiteY211" fmla="*/ 4706535 h 5096785"/>
              <a:gd name="connsiteX212" fmla="*/ 1160868 w 12192000"/>
              <a:gd name="connsiteY212" fmla="*/ 4701936 h 5096785"/>
              <a:gd name="connsiteX213" fmla="*/ 1147599 w 12192000"/>
              <a:gd name="connsiteY213" fmla="*/ 4714833 h 5096785"/>
              <a:gd name="connsiteX214" fmla="*/ 1119603 w 12192000"/>
              <a:gd name="connsiteY214" fmla="*/ 4721303 h 5096785"/>
              <a:gd name="connsiteX215" fmla="*/ 997851 w 12192000"/>
              <a:gd name="connsiteY215" fmla="*/ 4722336 h 5096785"/>
              <a:gd name="connsiteX216" fmla="*/ 976455 w 12192000"/>
              <a:gd name="connsiteY216" fmla="*/ 4726407 h 5096785"/>
              <a:gd name="connsiteX217" fmla="*/ 949939 w 12192000"/>
              <a:gd name="connsiteY217" fmla="*/ 4719699 h 5096785"/>
              <a:gd name="connsiteX218" fmla="*/ 894148 w 12192000"/>
              <a:gd name="connsiteY218" fmla="*/ 4710406 h 5096785"/>
              <a:gd name="connsiteX219" fmla="*/ 857990 w 12192000"/>
              <a:gd name="connsiteY219" fmla="*/ 4696844 h 5096785"/>
              <a:gd name="connsiteX220" fmla="*/ 848649 w 12192000"/>
              <a:gd name="connsiteY220" fmla="*/ 4704021 h 5096785"/>
              <a:gd name="connsiteX221" fmla="*/ 826436 w 12192000"/>
              <a:gd name="connsiteY221" fmla="*/ 4707421 h 5096785"/>
              <a:gd name="connsiteX222" fmla="*/ 733052 w 12192000"/>
              <a:gd name="connsiteY222" fmla="*/ 4701884 h 5096785"/>
              <a:gd name="connsiteX223" fmla="*/ 716185 w 12192000"/>
              <a:gd name="connsiteY223" fmla="*/ 4703827 h 5096785"/>
              <a:gd name="connsiteX224" fmla="*/ 696663 w 12192000"/>
              <a:gd name="connsiteY224" fmla="*/ 4697420 h 5096785"/>
              <a:gd name="connsiteX225" fmla="*/ 582722 w 12192000"/>
              <a:gd name="connsiteY225" fmla="*/ 4658637 h 5096785"/>
              <a:gd name="connsiteX226" fmla="*/ 581118 w 12192000"/>
              <a:gd name="connsiteY226" fmla="*/ 4654120 h 5096785"/>
              <a:gd name="connsiteX227" fmla="*/ 546453 w 12192000"/>
              <a:gd name="connsiteY227" fmla="*/ 4652542 h 5096785"/>
              <a:gd name="connsiteX228" fmla="*/ 536773 w 12192000"/>
              <a:gd name="connsiteY228" fmla="*/ 4644609 h 5096785"/>
              <a:gd name="connsiteX229" fmla="*/ 518899 w 12192000"/>
              <a:gd name="connsiteY229" fmla="*/ 4642839 h 5096785"/>
              <a:gd name="connsiteX230" fmla="*/ 388896 w 12192000"/>
              <a:gd name="connsiteY230" fmla="*/ 4619173 h 5096785"/>
              <a:gd name="connsiteX231" fmla="*/ 366479 w 12192000"/>
              <a:gd name="connsiteY231" fmla="*/ 4618896 h 5096785"/>
              <a:gd name="connsiteX232" fmla="*/ 342781 w 12192000"/>
              <a:gd name="connsiteY232" fmla="*/ 4601239 h 5096785"/>
              <a:gd name="connsiteX233" fmla="*/ 255925 w 12192000"/>
              <a:gd name="connsiteY233" fmla="*/ 4598685 h 5096785"/>
              <a:gd name="connsiteX234" fmla="*/ 226919 w 12192000"/>
              <a:gd name="connsiteY234" fmla="*/ 4598460 h 5096785"/>
              <a:gd name="connsiteX235" fmla="*/ 213925 w 12192000"/>
              <a:gd name="connsiteY235" fmla="*/ 4597783 h 5096785"/>
              <a:gd name="connsiteX236" fmla="*/ 215196 w 12192000"/>
              <a:gd name="connsiteY236" fmla="*/ 4588576 h 5096785"/>
              <a:gd name="connsiteX237" fmla="*/ 180214 w 12192000"/>
              <a:gd name="connsiteY237" fmla="*/ 4583701 h 5096785"/>
              <a:gd name="connsiteX238" fmla="*/ 83203 w 12192000"/>
              <a:gd name="connsiteY238" fmla="*/ 4531664 h 5096785"/>
              <a:gd name="connsiteX239" fmla="*/ 4106 w 12192000"/>
              <a:gd name="connsiteY239" fmla="*/ 4517202 h 5096785"/>
              <a:gd name="connsiteX240" fmla="*/ 0 w 12192000"/>
              <a:gd name="connsiteY240" fmla="*/ 4516084 h 5096785"/>
              <a:gd name="connsiteX241" fmla="*/ 0 w 12192000"/>
              <a:gd name="connsiteY24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95307 w 12192000"/>
              <a:gd name="connsiteY188" fmla="*/ 4879800 h 5096785"/>
              <a:gd name="connsiteX189" fmla="*/ 2273393 w 12192000"/>
              <a:gd name="connsiteY189" fmla="*/ 4883565 h 5096785"/>
              <a:gd name="connsiteX190" fmla="*/ 2269523 w 12192000"/>
              <a:gd name="connsiteY190" fmla="*/ 4884442 h 5096785"/>
              <a:gd name="connsiteX191" fmla="*/ 2256015 w 12192000"/>
              <a:gd name="connsiteY191" fmla="*/ 4883014 h 5096785"/>
              <a:gd name="connsiteX192" fmla="*/ 2249731 w 12192000"/>
              <a:gd name="connsiteY192" fmla="*/ 4888778 h 5096785"/>
              <a:gd name="connsiteX193" fmla="*/ 2227629 w 12192000"/>
              <a:gd name="connsiteY193" fmla="*/ 4891047 h 5096785"/>
              <a:gd name="connsiteX194" fmla="*/ 2203460 w 12192000"/>
              <a:gd name="connsiteY194" fmla="*/ 4886696 h 5096785"/>
              <a:gd name="connsiteX195" fmla="*/ 2091528 w 12192000"/>
              <a:gd name="connsiteY195" fmla="*/ 4859155 h 5096785"/>
              <a:gd name="connsiteX196" fmla="*/ 2022901 w 12192000"/>
              <a:gd name="connsiteY196" fmla="*/ 4846594 h 5096785"/>
              <a:gd name="connsiteX197" fmla="*/ 1994227 w 12192000"/>
              <a:gd name="connsiteY197" fmla="*/ 4847973 h 5096785"/>
              <a:gd name="connsiteX198" fmla="*/ 1955936 w 12192000"/>
              <a:gd name="connsiteY198" fmla="*/ 4845765 h 5096785"/>
              <a:gd name="connsiteX199" fmla="*/ 1741924 w 12192000"/>
              <a:gd name="connsiteY199" fmla="*/ 4808054 h 5096785"/>
              <a:gd name="connsiteX200" fmla="*/ 1734410 w 12192000"/>
              <a:gd name="connsiteY200" fmla="*/ 4811675 h 5096785"/>
              <a:gd name="connsiteX201" fmla="*/ 1691423 w 12192000"/>
              <a:gd name="connsiteY201" fmla="*/ 4802777 h 5096785"/>
              <a:gd name="connsiteX202" fmla="*/ 1554504 w 12192000"/>
              <a:gd name="connsiteY202" fmla="*/ 4739985 h 5096785"/>
              <a:gd name="connsiteX203" fmla="*/ 1470119 w 12192000"/>
              <a:gd name="connsiteY203" fmla="*/ 4723470 h 5096785"/>
              <a:gd name="connsiteX204" fmla="*/ 1437967 w 12192000"/>
              <a:gd name="connsiteY204" fmla="*/ 4722710 h 5096785"/>
              <a:gd name="connsiteX205" fmla="*/ 1384234 w 12192000"/>
              <a:gd name="connsiteY205" fmla="*/ 4721117 h 5096785"/>
              <a:gd name="connsiteX206" fmla="*/ 1338647 w 12192000"/>
              <a:gd name="connsiteY206" fmla="*/ 4732483 h 5096785"/>
              <a:gd name="connsiteX207" fmla="*/ 1295869 w 12192000"/>
              <a:gd name="connsiteY207" fmla="*/ 4726175 h 5096785"/>
              <a:gd name="connsiteX208" fmla="*/ 1292949 w 12192000"/>
              <a:gd name="connsiteY208" fmla="*/ 4708469 h 5096785"/>
              <a:gd name="connsiteX209" fmla="*/ 1244908 w 12192000"/>
              <a:gd name="connsiteY209" fmla="*/ 4706993 h 5096785"/>
              <a:gd name="connsiteX210" fmla="*/ 1171266 w 12192000"/>
              <a:gd name="connsiteY210" fmla="*/ 4706535 h 5096785"/>
              <a:gd name="connsiteX211" fmla="*/ 1160868 w 12192000"/>
              <a:gd name="connsiteY211" fmla="*/ 4701936 h 5096785"/>
              <a:gd name="connsiteX212" fmla="*/ 1147599 w 12192000"/>
              <a:gd name="connsiteY212" fmla="*/ 4714833 h 5096785"/>
              <a:gd name="connsiteX213" fmla="*/ 1119603 w 12192000"/>
              <a:gd name="connsiteY213" fmla="*/ 4721303 h 5096785"/>
              <a:gd name="connsiteX214" fmla="*/ 997851 w 12192000"/>
              <a:gd name="connsiteY214" fmla="*/ 4722336 h 5096785"/>
              <a:gd name="connsiteX215" fmla="*/ 976455 w 12192000"/>
              <a:gd name="connsiteY215" fmla="*/ 4726407 h 5096785"/>
              <a:gd name="connsiteX216" fmla="*/ 949939 w 12192000"/>
              <a:gd name="connsiteY216" fmla="*/ 4719699 h 5096785"/>
              <a:gd name="connsiteX217" fmla="*/ 894148 w 12192000"/>
              <a:gd name="connsiteY217" fmla="*/ 4710406 h 5096785"/>
              <a:gd name="connsiteX218" fmla="*/ 857990 w 12192000"/>
              <a:gd name="connsiteY218" fmla="*/ 4696844 h 5096785"/>
              <a:gd name="connsiteX219" fmla="*/ 848649 w 12192000"/>
              <a:gd name="connsiteY219" fmla="*/ 4704021 h 5096785"/>
              <a:gd name="connsiteX220" fmla="*/ 826436 w 12192000"/>
              <a:gd name="connsiteY220" fmla="*/ 4707421 h 5096785"/>
              <a:gd name="connsiteX221" fmla="*/ 733052 w 12192000"/>
              <a:gd name="connsiteY221" fmla="*/ 4701884 h 5096785"/>
              <a:gd name="connsiteX222" fmla="*/ 716185 w 12192000"/>
              <a:gd name="connsiteY222" fmla="*/ 4703827 h 5096785"/>
              <a:gd name="connsiteX223" fmla="*/ 696663 w 12192000"/>
              <a:gd name="connsiteY223" fmla="*/ 4697420 h 5096785"/>
              <a:gd name="connsiteX224" fmla="*/ 582722 w 12192000"/>
              <a:gd name="connsiteY224" fmla="*/ 4658637 h 5096785"/>
              <a:gd name="connsiteX225" fmla="*/ 581118 w 12192000"/>
              <a:gd name="connsiteY225" fmla="*/ 4654120 h 5096785"/>
              <a:gd name="connsiteX226" fmla="*/ 546453 w 12192000"/>
              <a:gd name="connsiteY226" fmla="*/ 4652542 h 5096785"/>
              <a:gd name="connsiteX227" fmla="*/ 536773 w 12192000"/>
              <a:gd name="connsiteY227" fmla="*/ 4644609 h 5096785"/>
              <a:gd name="connsiteX228" fmla="*/ 518899 w 12192000"/>
              <a:gd name="connsiteY228" fmla="*/ 4642839 h 5096785"/>
              <a:gd name="connsiteX229" fmla="*/ 388896 w 12192000"/>
              <a:gd name="connsiteY229" fmla="*/ 4619173 h 5096785"/>
              <a:gd name="connsiteX230" fmla="*/ 366479 w 12192000"/>
              <a:gd name="connsiteY230" fmla="*/ 4618896 h 5096785"/>
              <a:gd name="connsiteX231" fmla="*/ 342781 w 12192000"/>
              <a:gd name="connsiteY231" fmla="*/ 4601239 h 5096785"/>
              <a:gd name="connsiteX232" fmla="*/ 255925 w 12192000"/>
              <a:gd name="connsiteY232" fmla="*/ 4598685 h 5096785"/>
              <a:gd name="connsiteX233" fmla="*/ 226919 w 12192000"/>
              <a:gd name="connsiteY233" fmla="*/ 4598460 h 5096785"/>
              <a:gd name="connsiteX234" fmla="*/ 213925 w 12192000"/>
              <a:gd name="connsiteY234" fmla="*/ 4597783 h 5096785"/>
              <a:gd name="connsiteX235" fmla="*/ 215196 w 12192000"/>
              <a:gd name="connsiteY235" fmla="*/ 4588576 h 5096785"/>
              <a:gd name="connsiteX236" fmla="*/ 180214 w 12192000"/>
              <a:gd name="connsiteY236" fmla="*/ 4583701 h 5096785"/>
              <a:gd name="connsiteX237" fmla="*/ 83203 w 12192000"/>
              <a:gd name="connsiteY237" fmla="*/ 4531664 h 5096785"/>
              <a:gd name="connsiteX238" fmla="*/ 4106 w 12192000"/>
              <a:gd name="connsiteY238" fmla="*/ 4517202 h 5096785"/>
              <a:gd name="connsiteX239" fmla="*/ 0 w 12192000"/>
              <a:gd name="connsiteY239" fmla="*/ 4516084 h 5096785"/>
              <a:gd name="connsiteX240" fmla="*/ 0 w 12192000"/>
              <a:gd name="connsiteY24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518899 w 12192000"/>
              <a:gd name="connsiteY227" fmla="*/ 4642839 h 5096785"/>
              <a:gd name="connsiteX228" fmla="*/ 388896 w 12192000"/>
              <a:gd name="connsiteY228" fmla="*/ 4619173 h 5096785"/>
              <a:gd name="connsiteX229" fmla="*/ 366479 w 12192000"/>
              <a:gd name="connsiteY229" fmla="*/ 4618896 h 5096785"/>
              <a:gd name="connsiteX230" fmla="*/ 342781 w 12192000"/>
              <a:gd name="connsiteY230" fmla="*/ 4601239 h 5096785"/>
              <a:gd name="connsiteX231" fmla="*/ 255925 w 12192000"/>
              <a:gd name="connsiteY231" fmla="*/ 4598685 h 5096785"/>
              <a:gd name="connsiteX232" fmla="*/ 226919 w 12192000"/>
              <a:gd name="connsiteY232" fmla="*/ 4598460 h 5096785"/>
              <a:gd name="connsiteX233" fmla="*/ 213925 w 12192000"/>
              <a:gd name="connsiteY233" fmla="*/ 4597783 h 5096785"/>
              <a:gd name="connsiteX234" fmla="*/ 215196 w 12192000"/>
              <a:gd name="connsiteY234" fmla="*/ 4588576 h 5096785"/>
              <a:gd name="connsiteX235" fmla="*/ 180214 w 12192000"/>
              <a:gd name="connsiteY235" fmla="*/ 4583701 h 5096785"/>
              <a:gd name="connsiteX236" fmla="*/ 83203 w 12192000"/>
              <a:gd name="connsiteY236" fmla="*/ 4531664 h 5096785"/>
              <a:gd name="connsiteX237" fmla="*/ 4106 w 12192000"/>
              <a:gd name="connsiteY237" fmla="*/ 4517202 h 5096785"/>
              <a:gd name="connsiteX238" fmla="*/ 0 w 12192000"/>
              <a:gd name="connsiteY238" fmla="*/ 4516084 h 5096785"/>
              <a:gd name="connsiteX239" fmla="*/ 0 w 12192000"/>
              <a:gd name="connsiteY23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388896 w 12192000"/>
              <a:gd name="connsiteY227" fmla="*/ 4619173 h 5096785"/>
              <a:gd name="connsiteX228" fmla="*/ 366479 w 12192000"/>
              <a:gd name="connsiteY228" fmla="*/ 4618896 h 5096785"/>
              <a:gd name="connsiteX229" fmla="*/ 342781 w 12192000"/>
              <a:gd name="connsiteY229" fmla="*/ 4601239 h 5096785"/>
              <a:gd name="connsiteX230" fmla="*/ 255925 w 12192000"/>
              <a:gd name="connsiteY230" fmla="*/ 4598685 h 5096785"/>
              <a:gd name="connsiteX231" fmla="*/ 226919 w 12192000"/>
              <a:gd name="connsiteY231" fmla="*/ 4598460 h 5096785"/>
              <a:gd name="connsiteX232" fmla="*/ 213925 w 12192000"/>
              <a:gd name="connsiteY232" fmla="*/ 4597783 h 5096785"/>
              <a:gd name="connsiteX233" fmla="*/ 215196 w 12192000"/>
              <a:gd name="connsiteY233" fmla="*/ 4588576 h 5096785"/>
              <a:gd name="connsiteX234" fmla="*/ 180214 w 12192000"/>
              <a:gd name="connsiteY234" fmla="*/ 4583701 h 5096785"/>
              <a:gd name="connsiteX235" fmla="*/ 83203 w 12192000"/>
              <a:gd name="connsiteY235" fmla="*/ 4531664 h 5096785"/>
              <a:gd name="connsiteX236" fmla="*/ 4106 w 12192000"/>
              <a:gd name="connsiteY236" fmla="*/ 4517202 h 5096785"/>
              <a:gd name="connsiteX237" fmla="*/ 0 w 12192000"/>
              <a:gd name="connsiteY237" fmla="*/ 4516084 h 5096785"/>
              <a:gd name="connsiteX238" fmla="*/ 0 w 12192000"/>
              <a:gd name="connsiteY23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648168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708469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684615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295869 w 12192000"/>
              <a:gd name="connsiteY204" fmla="*/ 4726175 h 5096785"/>
              <a:gd name="connsiteX205" fmla="*/ 1292949 w 12192000"/>
              <a:gd name="connsiteY205" fmla="*/ 4684615 h 5096785"/>
              <a:gd name="connsiteX206" fmla="*/ 1244908 w 12192000"/>
              <a:gd name="connsiteY206" fmla="*/ 4706993 h 5096785"/>
              <a:gd name="connsiteX207" fmla="*/ 1171266 w 12192000"/>
              <a:gd name="connsiteY207" fmla="*/ 4706535 h 5096785"/>
              <a:gd name="connsiteX208" fmla="*/ 1160868 w 12192000"/>
              <a:gd name="connsiteY208" fmla="*/ 4701936 h 5096785"/>
              <a:gd name="connsiteX209" fmla="*/ 1147599 w 12192000"/>
              <a:gd name="connsiteY209" fmla="*/ 4714833 h 5096785"/>
              <a:gd name="connsiteX210" fmla="*/ 1119603 w 12192000"/>
              <a:gd name="connsiteY210" fmla="*/ 4721303 h 5096785"/>
              <a:gd name="connsiteX211" fmla="*/ 997851 w 12192000"/>
              <a:gd name="connsiteY211" fmla="*/ 4722336 h 5096785"/>
              <a:gd name="connsiteX212" fmla="*/ 976455 w 12192000"/>
              <a:gd name="connsiteY212" fmla="*/ 4726407 h 5096785"/>
              <a:gd name="connsiteX213" fmla="*/ 949939 w 12192000"/>
              <a:gd name="connsiteY213" fmla="*/ 4719699 h 5096785"/>
              <a:gd name="connsiteX214" fmla="*/ 894148 w 12192000"/>
              <a:gd name="connsiteY214" fmla="*/ 4710406 h 5096785"/>
              <a:gd name="connsiteX215" fmla="*/ 857990 w 12192000"/>
              <a:gd name="connsiteY215" fmla="*/ 4696844 h 5096785"/>
              <a:gd name="connsiteX216" fmla="*/ 848649 w 12192000"/>
              <a:gd name="connsiteY216" fmla="*/ 4704021 h 5096785"/>
              <a:gd name="connsiteX217" fmla="*/ 826436 w 12192000"/>
              <a:gd name="connsiteY217" fmla="*/ 4707421 h 5096785"/>
              <a:gd name="connsiteX218" fmla="*/ 733052 w 12192000"/>
              <a:gd name="connsiteY218" fmla="*/ 4701884 h 5096785"/>
              <a:gd name="connsiteX219" fmla="*/ 716185 w 12192000"/>
              <a:gd name="connsiteY219" fmla="*/ 4648168 h 5096785"/>
              <a:gd name="connsiteX220" fmla="*/ 582722 w 12192000"/>
              <a:gd name="connsiteY220" fmla="*/ 4658637 h 5096785"/>
              <a:gd name="connsiteX221" fmla="*/ 581118 w 12192000"/>
              <a:gd name="connsiteY221" fmla="*/ 4654120 h 5096785"/>
              <a:gd name="connsiteX222" fmla="*/ 546453 w 12192000"/>
              <a:gd name="connsiteY222" fmla="*/ 4652542 h 5096785"/>
              <a:gd name="connsiteX223" fmla="*/ 536773 w 12192000"/>
              <a:gd name="connsiteY223" fmla="*/ 4644609 h 5096785"/>
              <a:gd name="connsiteX224" fmla="*/ 388896 w 12192000"/>
              <a:gd name="connsiteY224" fmla="*/ 4619173 h 5096785"/>
              <a:gd name="connsiteX225" fmla="*/ 366479 w 12192000"/>
              <a:gd name="connsiteY225" fmla="*/ 4618896 h 5096785"/>
              <a:gd name="connsiteX226" fmla="*/ 342781 w 12192000"/>
              <a:gd name="connsiteY226" fmla="*/ 4601239 h 5096785"/>
              <a:gd name="connsiteX227" fmla="*/ 255925 w 12192000"/>
              <a:gd name="connsiteY227" fmla="*/ 4598685 h 5096785"/>
              <a:gd name="connsiteX228" fmla="*/ 226919 w 12192000"/>
              <a:gd name="connsiteY228" fmla="*/ 4598460 h 5096785"/>
              <a:gd name="connsiteX229" fmla="*/ 213925 w 12192000"/>
              <a:gd name="connsiteY229" fmla="*/ 4597783 h 5096785"/>
              <a:gd name="connsiteX230" fmla="*/ 215196 w 12192000"/>
              <a:gd name="connsiteY230" fmla="*/ 4588576 h 5096785"/>
              <a:gd name="connsiteX231" fmla="*/ 180214 w 12192000"/>
              <a:gd name="connsiteY231" fmla="*/ 4583701 h 5096785"/>
              <a:gd name="connsiteX232" fmla="*/ 83203 w 12192000"/>
              <a:gd name="connsiteY232" fmla="*/ 4531664 h 5096785"/>
              <a:gd name="connsiteX233" fmla="*/ 4106 w 12192000"/>
              <a:gd name="connsiteY233" fmla="*/ 4517202 h 5096785"/>
              <a:gd name="connsiteX234" fmla="*/ 0 w 12192000"/>
              <a:gd name="connsiteY234" fmla="*/ 4516084 h 5096785"/>
              <a:gd name="connsiteX235" fmla="*/ 0 w 12192000"/>
              <a:gd name="connsiteY23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60074 w 12192000"/>
              <a:gd name="connsiteY138" fmla="*/ 5050708 h 5096785"/>
              <a:gd name="connsiteX139" fmla="*/ 3947260 w 12192000"/>
              <a:gd name="connsiteY139" fmla="*/ 5041167 h 5096785"/>
              <a:gd name="connsiteX140" fmla="*/ 3931969 w 12192000"/>
              <a:gd name="connsiteY140" fmla="*/ 5035902 h 5096785"/>
              <a:gd name="connsiteX141" fmla="*/ 3929836 w 12192000"/>
              <a:gd name="connsiteY141" fmla="*/ 5036901 h 5096785"/>
              <a:gd name="connsiteX142" fmla="*/ 3911296 w 12192000"/>
              <a:gd name="connsiteY142" fmla="*/ 5035663 h 5096785"/>
              <a:gd name="connsiteX143" fmla="*/ 3907746 w 12192000"/>
              <a:gd name="connsiteY143" fmla="*/ 5032107 h 5096785"/>
              <a:gd name="connsiteX144" fmla="*/ 3895182 w 12192000"/>
              <a:gd name="connsiteY144" fmla="*/ 5030229 h 5096785"/>
              <a:gd name="connsiteX145" fmla="*/ 3870866 w 12192000"/>
              <a:gd name="connsiteY145" fmla="*/ 5023753 h 5096785"/>
              <a:gd name="connsiteX146" fmla="*/ 3865913 w 12192000"/>
              <a:gd name="connsiteY146" fmla="*/ 5025143 h 5096785"/>
              <a:gd name="connsiteX147" fmla="*/ 3828606 w 12192000"/>
              <a:gd name="connsiteY147" fmla="*/ 5019426 h 5096785"/>
              <a:gd name="connsiteX148" fmla="*/ 3827901 w 12192000"/>
              <a:gd name="connsiteY148" fmla="*/ 5020583 h 5096785"/>
              <a:gd name="connsiteX149" fmla="*/ 3816543 w 12192000"/>
              <a:gd name="connsiteY149" fmla="*/ 5024366 h 5096785"/>
              <a:gd name="connsiteX150" fmla="*/ 3795278 w 12192000"/>
              <a:gd name="connsiteY150" fmla="*/ 5028779 h 5096785"/>
              <a:gd name="connsiteX151" fmla="*/ 3743858 w 12192000"/>
              <a:gd name="connsiteY151" fmla="*/ 5054237 h 5096785"/>
              <a:gd name="connsiteX152" fmla="*/ 3704945 w 12192000"/>
              <a:gd name="connsiteY152" fmla="*/ 5048413 h 5096785"/>
              <a:gd name="connsiteX153" fmla="*/ 3696992 w 12192000"/>
              <a:gd name="connsiteY153" fmla="*/ 5047914 h 5096785"/>
              <a:gd name="connsiteX154" fmla="*/ 3696780 w 12192000"/>
              <a:gd name="connsiteY154" fmla="*/ 5048181 h 5096785"/>
              <a:gd name="connsiteX155" fmla="*/ 3688290 w 12192000"/>
              <a:gd name="connsiteY155" fmla="*/ 5048204 h 5096785"/>
              <a:gd name="connsiteX156" fmla="*/ 3682486 w 12192000"/>
              <a:gd name="connsiteY156" fmla="*/ 5047000 h 5096785"/>
              <a:gd name="connsiteX157" fmla="*/ 3667056 w 12192000"/>
              <a:gd name="connsiteY157" fmla="*/ 5046030 h 5096785"/>
              <a:gd name="connsiteX158" fmla="*/ 3661403 w 12192000"/>
              <a:gd name="connsiteY158" fmla="*/ 5047537 h 5096785"/>
              <a:gd name="connsiteX159" fmla="*/ 3658673 w 12192000"/>
              <a:gd name="connsiteY159" fmla="*/ 5050790 h 5096785"/>
              <a:gd name="connsiteX160" fmla="*/ 3657333 w 12192000"/>
              <a:gd name="connsiteY160" fmla="*/ 5050325 h 5096785"/>
              <a:gd name="connsiteX161" fmla="*/ 3626778 w 12192000"/>
              <a:gd name="connsiteY161" fmla="*/ 5057882 h 5096785"/>
              <a:gd name="connsiteX162" fmla="*/ 3560067 w 12192000"/>
              <a:gd name="connsiteY162" fmla="*/ 5064266 h 5096785"/>
              <a:gd name="connsiteX163" fmla="*/ 3522641 w 12192000"/>
              <a:gd name="connsiteY163" fmla="*/ 5063654 h 5096785"/>
              <a:gd name="connsiteX164" fmla="*/ 3419275 w 12192000"/>
              <a:gd name="connsiteY164" fmla="*/ 5066646 h 5096785"/>
              <a:gd name="connsiteX165" fmla="*/ 3314869 w 12192000"/>
              <a:gd name="connsiteY165" fmla="*/ 5073197 h 5096785"/>
              <a:gd name="connsiteX166" fmla="*/ 3259088 w 12192000"/>
              <a:gd name="connsiteY166" fmla="*/ 5096363 h 5096785"/>
              <a:gd name="connsiteX167" fmla="*/ 3253104 w 12192000"/>
              <a:gd name="connsiteY167" fmla="*/ 5096785 h 5096785"/>
              <a:gd name="connsiteX168" fmla="*/ 3238751 w 12192000"/>
              <a:gd name="connsiteY168" fmla="*/ 5092996 h 5096785"/>
              <a:gd name="connsiteX169" fmla="*/ 3233681 w 12192000"/>
              <a:gd name="connsiteY169" fmla="*/ 5090758 h 5096785"/>
              <a:gd name="connsiteX170" fmla="*/ 3225562 w 12192000"/>
              <a:gd name="connsiteY170" fmla="*/ 5089215 h 5096785"/>
              <a:gd name="connsiteX171" fmla="*/ 3225260 w 12192000"/>
              <a:gd name="connsiteY171" fmla="*/ 5089437 h 5096785"/>
              <a:gd name="connsiteX172" fmla="*/ 3217859 w 12192000"/>
              <a:gd name="connsiteY172" fmla="*/ 5087484 h 5096785"/>
              <a:gd name="connsiteX173" fmla="*/ 3182980 w 12192000"/>
              <a:gd name="connsiteY173" fmla="*/ 5074650 h 5096785"/>
              <a:gd name="connsiteX174" fmla="*/ 3055081 w 12192000"/>
              <a:gd name="connsiteY174" fmla="*/ 5080424 h 5096785"/>
              <a:gd name="connsiteX175" fmla="*/ 3049807 w 12192000"/>
              <a:gd name="connsiteY175" fmla="*/ 5080860 h 5096785"/>
              <a:gd name="connsiteX176" fmla="*/ 3029122 w 12192000"/>
              <a:gd name="connsiteY176" fmla="*/ 5070085 h 5096785"/>
              <a:gd name="connsiteX177" fmla="*/ 3017862 w 12192000"/>
              <a:gd name="connsiteY177" fmla="*/ 5065942 h 5096785"/>
              <a:gd name="connsiteX178" fmla="*/ 3015868 w 12192000"/>
              <a:gd name="connsiteY178" fmla="*/ 5061832 h 5096785"/>
              <a:gd name="connsiteX179" fmla="*/ 2998644 w 12192000"/>
              <a:gd name="connsiteY179" fmla="*/ 5057210 h 5096785"/>
              <a:gd name="connsiteX180" fmla="*/ 2996219 w 12192000"/>
              <a:gd name="connsiteY180" fmla="*/ 5057788 h 5096785"/>
              <a:gd name="connsiteX181" fmla="*/ 2983676 w 12192000"/>
              <a:gd name="connsiteY181" fmla="*/ 5049852 h 5096785"/>
              <a:gd name="connsiteX182" fmla="*/ 2903609 w 12192000"/>
              <a:gd name="connsiteY182" fmla="*/ 4998457 h 5096785"/>
              <a:gd name="connsiteX183" fmla="*/ 2758830 w 12192000"/>
              <a:gd name="connsiteY183" fmla="*/ 4974760 h 5096785"/>
              <a:gd name="connsiteX184" fmla="*/ 2532669 w 12192000"/>
              <a:gd name="connsiteY184" fmla="*/ 4940573 h 5096785"/>
              <a:gd name="connsiteX185" fmla="*/ 2389931 w 12192000"/>
              <a:gd name="connsiteY185" fmla="*/ 4905785 h 5096785"/>
              <a:gd name="connsiteX186" fmla="*/ 2335186 w 12192000"/>
              <a:gd name="connsiteY186" fmla="*/ 4902957 h 5096785"/>
              <a:gd name="connsiteX187" fmla="*/ 2273393 w 12192000"/>
              <a:gd name="connsiteY187" fmla="*/ 4883565 h 5096785"/>
              <a:gd name="connsiteX188" fmla="*/ 2269523 w 12192000"/>
              <a:gd name="connsiteY188" fmla="*/ 4884442 h 5096785"/>
              <a:gd name="connsiteX189" fmla="*/ 2256015 w 12192000"/>
              <a:gd name="connsiteY189" fmla="*/ 4883014 h 5096785"/>
              <a:gd name="connsiteX190" fmla="*/ 2249731 w 12192000"/>
              <a:gd name="connsiteY190" fmla="*/ 4888778 h 5096785"/>
              <a:gd name="connsiteX191" fmla="*/ 2227629 w 12192000"/>
              <a:gd name="connsiteY191" fmla="*/ 4891047 h 5096785"/>
              <a:gd name="connsiteX192" fmla="*/ 2203460 w 12192000"/>
              <a:gd name="connsiteY192" fmla="*/ 4886696 h 5096785"/>
              <a:gd name="connsiteX193" fmla="*/ 2091528 w 12192000"/>
              <a:gd name="connsiteY193" fmla="*/ 4859155 h 5096785"/>
              <a:gd name="connsiteX194" fmla="*/ 2022901 w 12192000"/>
              <a:gd name="connsiteY194" fmla="*/ 4846594 h 5096785"/>
              <a:gd name="connsiteX195" fmla="*/ 1994227 w 12192000"/>
              <a:gd name="connsiteY195" fmla="*/ 4847973 h 5096785"/>
              <a:gd name="connsiteX196" fmla="*/ 1955936 w 12192000"/>
              <a:gd name="connsiteY196" fmla="*/ 4845765 h 5096785"/>
              <a:gd name="connsiteX197" fmla="*/ 1741924 w 12192000"/>
              <a:gd name="connsiteY197" fmla="*/ 4808054 h 5096785"/>
              <a:gd name="connsiteX198" fmla="*/ 1734410 w 12192000"/>
              <a:gd name="connsiteY198" fmla="*/ 4811675 h 5096785"/>
              <a:gd name="connsiteX199" fmla="*/ 1691423 w 12192000"/>
              <a:gd name="connsiteY199" fmla="*/ 4802777 h 5096785"/>
              <a:gd name="connsiteX200" fmla="*/ 1554504 w 12192000"/>
              <a:gd name="connsiteY200" fmla="*/ 4739985 h 5096785"/>
              <a:gd name="connsiteX201" fmla="*/ 1470119 w 12192000"/>
              <a:gd name="connsiteY201" fmla="*/ 4723470 h 5096785"/>
              <a:gd name="connsiteX202" fmla="*/ 1437967 w 12192000"/>
              <a:gd name="connsiteY202" fmla="*/ 4722710 h 5096785"/>
              <a:gd name="connsiteX203" fmla="*/ 1295869 w 12192000"/>
              <a:gd name="connsiteY203" fmla="*/ 4726175 h 5096785"/>
              <a:gd name="connsiteX204" fmla="*/ 1292949 w 12192000"/>
              <a:gd name="connsiteY204" fmla="*/ 4684615 h 5096785"/>
              <a:gd name="connsiteX205" fmla="*/ 1244908 w 12192000"/>
              <a:gd name="connsiteY205" fmla="*/ 4706993 h 5096785"/>
              <a:gd name="connsiteX206" fmla="*/ 1171266 w 12192000"/>
              <a:gd name="connsiteY206" fmla="*/ 4706535 h 5096785"/>
              <a:gd name="connsiteX207" fmla="*/ 1160868 w 12192000"/>
              <a:gd name="connsiteY207" fmla="*/ 4701936 h 5096785"/>
              <a:gd name="connsiteX208" fmla="*/ 1147599 w 12192000"/>
              <a:gd name="connsiteY208" fmla="*/ 4714833 h 5096785"/>
              <a:gd name="connsiteX209" fmla="*/ 1119603 w 12192000"/>
              <a:gd name="connsiteY209" fmla="*/ 4721303 h 5096785"/>
              <a:gd name="connsiteX210" fmla="*/ 997851 w 12192000"/>
              <a:gd name="connsiteY210" fmla="*/ 4722336 h 5096785"/>
              <a:gd name="connsiteX211" fmla="*/ 976455 w 12192000"/>
              <a:gd name="connsiteY211" fmla="*/ 4726407 h 5096785"/>
              <a:gd name="connsiteX212" fmla="*/ 949939 w 12192000"/>
              <a:gd name="connsiteY212" fmla="*/ 4719699 h 5096785"/>
              <a:gd name="connsiteX213" fmla="*/ 894148 w 12192000"/>
              <a:gd name="connsiteY213" fmla="*/ 4710406 h 5096785"/>
              <a:gd name="connsiteX214" fmla="*/ 857990 w 12192000"/>
              <a:gd name="connsiteY214" fmla="*/ 4696844 h 5096785"/>
              <a:gd name="connsiteX215" fmla="*/ 848649 w 12192000"/>
              <a:gd name="connsiteY215" fmla="*/ 4704021 h 5096785"/>
              <a:gd name="connsiteX216" fmla="*/ 826436 w 12192000"/>
              <a:gd name="connsiteY216" fmla="*/ 4707421 h 5096785"/>
              <a:gd name="connsiteX217" fmla="*/ 733052 w 12192000"/>
              <a:gd name="connsiteY217" fmla="*/ 4701884 h 5096785"/>
              <a:gd name="connsiteX218" fmla="*/ 716185 w 12192000"/>
              <a:gd name="connsiteY218" fmla="*/ 4648168 h 5096785"/>
              <a:gd name="connsiteX219" fmla="*/ 582722 w 12192000"/>
              <a:gd name="connsiteY219" fmla="*/ 4658637 h 5096785"/>
              <a:gd name="connsiteX220" fmla="*/ 581118 w 12192000"/>
              <a:gd name="connsiteY220" fmla="*/ 4654120 h 5096785"/>
              <a:gd name="connsiteX221" fmla="*/ 546453 w 12192000"/>
              <a:gd name="connsiteY221" fmla="*/ 4652542 h 5096785"/>
              <a:gd name="connsiteX222" fmla="*/ 536773 w 12192000"/>
              <a:gd name="connsiteY222" fmla="*/ 4644609 h 5096785"/>
              <a:gd name="connsiteX223" fmla="*/ 388896 w 12192000"/>
              <a:gd name="connsiteY223" fmla="*/ 4619173 h 5096785"/>
              <a:gd name="connsiteX224" fmla="*/ 366479 w 12192000"/>
              <a:gd name="connsiteY224" fmla="*/ 4618896 h 5096785"/>
              <a:gd name="connsiteX225" fmla="*/ 342781 w 12192000"/>
              <a:gd name="connsiteY225" fmla="*/ 4601239 h 5096785"/>
              <a:gd name="connsiteX226" fmla="*/ 255925 w 12192000"/>
              <a:gd name="connsiteY226" fmla="*/ 4598685 h 5096785"/>
              <a:gd name="connsiteX227" fmla="*/ 226919 w 12192000"/>
              <a:gd name="connsiteY227" fmla="*/ 4598460 h 5096785"/>
              <a:gd name="connsiteX228" fmla="*/ 213925 w 12192000"/>
              <a:gd name="connsiteY228" fmla="*/ 4597783 h 5096785"/>
              <a:gd name="connsiteX229" fmla="*/ 215196 w 12192000"/>
              <a:gd name="connsiteY229" fmla="*/ 4588576 h 5096785"/>
              <a:gd name="connsiteX230" fmla="*/ 180214 w 12192000"/>
              <a:gd name="connsiteY230" fmla="*/ 4583701 h 5096785"/>
              <a:gd name="connsiteX231" fmla="*/ 83203 w 12192000"/>
              <a:gd name="connsiteY231" fmla="*/ 4531664 h 5096785"/>
              <a:gd name="connsiteX232" fmla="*/ 4106 w 12192000"/>
              <a:gd name="connsiteY232" fmla="*/ 4517202 h 5096785"/>
              <a:gd name="connsiteX233" fmla="*/ 0 w 12192000"/>
              <a:gd name="connsiteY233" fmla="*/ 4516084 h 5096785"/>
              <a:gd name="connsiteX234" fmla="*/ 0 w 12192000"/>
              <a:gd name="connsiteY23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47260 w 12192000"/>
              <a:gd name="connsiteY138" fmla="*/ 5041167 h 5096785"/>
              <a:gd name="connsiteX139" fmla="*/ 3931969 w 12192000"/>
              <a:gd name="connsiteY139" fmla="*/ 5035902 h 5096785"/>
              <a:gd name="connsiteX140" fmla="*/ 3929836 w 12192000"/>
              <a:gd name="connsiteY140" fmla="*/ 5036901 h 5096785"/>
              <a:gd name="connsiteX141" fmla="*/ 3911296 w 12192000"/>
              <a:gd name="connsiteY141" fmla="*/ 5035663 h 5096785"/>
              <a:gd name="connsiteX142" fmla="*/ 3907746 w 12192000"/>
              <a:gd name="connsiteY142" fmla="*/ 5032107 h 5096785"/>
              <a:gd name="connsiteX143" fmla="*/ 3895182 w 12192000"/>
              <a:gd name="connsiteY143" fmla="*/ 5030229 h 5096785"/>
              <a:gd name="connsiteX144" fmla="*/ 3870866 w 12192000"/>
              <a:gd name="connsiteY144" fmla="*/ 5023753 h 5096785"/>
              <a:gd name="connsiteX145" fmla="*/ 3865913 w 12192000"/>
              <a:gd name="connsiteY145" fmla="*/ 5025143 h 5096785"/>
              <a:gd name="connsiteX146" fmla="*/ 3828606 w 12192000"/>
              <a:gd name="connsiteY146" fmla="*/ 5019426 h 5096785"/>
              <a:gd name="connsiteX147" fmla="*/ 3827901 w 12192000"/>
              <a:gd name="connsiteY147" fmla="*/ 5020583 h 5096785"/>
              <a:gd name="connsiteX148" fmla="*/ 3816543 w 12192000"/>
              <a:gd name="connsiteY148" fmla="*/ 5024366 h 5096785"/>
              <a:gd name="connsiteX149" fmla="*/ 3795278 w 12192000"/>
              <a:gd name="connsiteY149" fmla="*/ 5028779 h 5096785"/>
              <a:gd name="connsiteX150" fmla="*/ 3743858 w 12192000"/>
              <a:gd name="connsiteY150" fmla="*/ 5054237 h 5096785"/>
              <a:gd name="connsiteX151" fmla="*/ 3704945 w 12192000"/>
              <a:gd name="connsiteY151" fmla="*/ 5048413 h 5096785"/>
              <a:gd name="connsiteX152" fmla="*/ 3696992 w 12192000"/>
              <a:gd name="connsiteY152" fmla="*/ 5047914 h 5096785"/>
              <a:gd name="connsiteX153" fmla="*/ 3696780 w 12192000"/>
              <a:gd name="connsiteY153" fmla="*/ 5048181 h 5096785"/>
              <a:gd name="connsiteX154" fmla="*/ 3688290 w 12192000"/>
              <a:gd name="connsiteY154" fmla="*/ 5048204 h 5096785"/>
              <a:gd name="connsiteX155" fmla="*/ 3682486 w 12192000"/>
              <a:gd name="connsiteY155" fmla="*/ 5047000 h 5096785"/>
              <a:gd name="connsiteX156" fmla="*/ 3667056 w 12192000"/>
              <a:gd name="connsiteY156" fmla="*/ 5046030 h 5096785"/>
              <a:gd name="connsiteX157" fmla="*/ 3661403 w 12192000"/>
              <a:gd name="connsiteY157" fmla="*/ 5047537 h 5096785"/>
              <a:gd name="connsiteX158" fmla="*/ 3658673 w 12192000"/>
              <a:gd name="connsiteY158" fmla="*/ 5050790 h 5096785"/>
              <a:gd name="connsiteX159" fmla="*/ 3657333 w 12192000"/>
              <a:gd name="connsiteY159" fmla="*/ 5050325 h 5096785"/>
              <a:gd name="connsiteX160" fmla="*/ 3626778 w 12192000"/>
              <a:gd name="connsiteY160" fmla="*/ 5057882 h 5096785"/>
              <a:gd name="connsiteX161" fmla="*/ 3560067 w 12192000"/>
              <a:gd name="connsiteY161" fmla="*/ 5064266 h 5096785"/>
              <a:gd name="connsiteX162" fmla="*/ 3522641 w 12192000"/>
              <a:gd name="connsiteY162" fmla="*/ 5063654 h 5096785"/>
              <a:gd name="connsiteX163" fmla="*/ 3419275 w 12192000"/>
              <a:gd name="connsiteY163" fmla="*/ 5066646 h 5096785"/>
              <a:gd name="connsiteX164" fmla="*/ 3314869 w 12192000"/>
              <a:gd name="connsiteY164" fmla="*/ 5073197 h 5096785"/>
              <a:gd name="connsiteX165" fmla="*/ 3259088 w 12192000"/>
              <a:gd name="connsiteY165" fmla="*/ 5096363 h 5096785"/>
              <a:gd name="connsiteX166" fmla="*/ 3253104 w 12192000"/>
              <a:gd name="connsiteY166" fmla="*/ 5096785 h 5096785"/>
              <a:gd name="connsiteX167" fmla="*/ 3238751 w 12192000"/>
              <a:gd name="connsiteY167" fmla="*/ 5092996 h 5096785"/>
              <a:gd name="connsiteX168" fmla="*/ 3233681 w 12192000"/>
              <a:gd name="connsiteY168" fmla="*/ 5090758 h 5096785"/>
              <a:gd name="connsiteX169" fmla="*/ 3225562 w 12192000"/>
              <a:gd name="connsiteY169" fmla="*/ 5089215 h 5096785"/>
              <a:gd name="connsiteX170" fmla="*/ 3225260 w 12192000"/>
              <a:gd name="connsiteY170" fmla="*/ 5089437 h 5096785"/>
              <a:gd name="connsiteX171" fmla="*/ 3217859 w 12192000"/>
              <a:gd name="connsiteY171" fmla="*/ 5087484 h 5096785"/>
              <a:gd name="connsiteX172" fmla="*/ 3182980 w 12192000"/>
              <a:gd name="connsiteY172" fmla="*/ 5074650 h 5096785"/>
              <a:gd name="connsiteX173" fmla="*/ 3055081 w 12192000"/>
              <a:gd name="connsiteY173" fmla="*/ 5080424 h 5096785"/>
              <a:gd name="connsiteX174" fmla="*/ 3049807 w 12192000"/>
              <a:gd name="connsiteY174" fmla="*/ 5080860 h 5096785"/>
              <a:gd name="connsiteX175" fmla="*/ 3029122 w 12192000"/>
              <a:gd name="connsiteY175" fmla="*/ 5070085 h 5096785"/>
              <a:gd name="connsiteX176" fmla="*/ 3017862 w 12192000"/>
              <a:gd name="connsiteY176" fmla="*/ 5065942 h 5096785"/>
              <a:gd name="connsiteX177" fmla="*/ 3015868 w 12192000"/>
              <a:gd name="connsiteY177" fmla="*/ 5061832 h 5096785"/>
              <a:gd name="connsiteX178" fmla="*/ 2998644 w 12192000"/>
              <a:gd name="connsiteY178" fmla="*/ 5057210 h 5096785"/>
              <a:gd name="connsiteX179" fmla="*/ 2996219 w 12192000"/>
              <a:gd name="connsiteY179" fmla="*/ 5057788 h 5096785"/>
              <a:gd name="connsiteX180" fmla="*/ 2983676 w 12192000"/>
              <a:gd name="connsiteY180" fmla="*/ 5049852 h 5096785"/>
              <a:gd name="connsiteX181" fmla="*/ 2903609 w 12192000"/>
              <a:gd name="connsiteY181" fmla="*/ 4998457 h 5096785"/>
              <a:gd name="connsiteX182" fmla="*/ 2758830 w 12192000"/>
              <a:gd name="connsiteY182" fmla="*/ 4974760 h 5096785"/>
              <a:gd name="connsiteX183" fmla="*/ 2532669 w 12192000"/>
              <a:gd name="connsiteY183" fmla="*/ 4940573 h 5096785"/>
              <a:gd name="connsiteX184" fmla="*/ 2389931 w 12192000"/>
              <a:gd name="connsiteY184" fmla="*/ 4905785 h 5096785"/>
              <a:gd name="connsiteX185" fmla="*/ 2335186 w 12192000"/>
              <a:gd name="connsiteY185" fmla="*/ 4902957 h 5096785"/>
              <a:gd name="connsiteX186" fmla="*/ 2273393 w 12192000"/>
              <a:gd name="connsiteY186" fmla="*/ 4883565 h 5096785"/>
              <a:gd name="connsiteX187" fmla="*/ 2269523 w 12192000"/>
              <a:gd name="connsiteY187" fmla="*/ 4884442 h 5096785"/>
              <a:gd name="connsiteX188" fmla="*/ 2256015 w 12192000"/>
              <a:gd name="connsiteY188" fmla="*/ 4883014 h 5096785"/>
              <a:gd name="connsiteX189" fmla="*/ 2249731 w 12192000"/>
              <a:gd name="connsiteY189" fmla="*/ 4888778 h 5096785"/>
              <a:gd name="connsiteX190" fmla="*/ 2227629 w 12192000"/>
              <a:gd name="connsiteY190" fmla="*/ 4891047 h 5096785"/>
              <a:gd name="connsiteX191" fmla="*/ 2203460 w 12192000"/>
              <a:gd name="connsiteY191" fmla="*/ 4886696 h 5096785"/>
              <a:gd name="connsiteX192" fmla="*/ 2091528 w 12192000"/>
              <a:gd name="connsiteY192" fmla="*/ 4859155 h 5096785"/>
              <a:gd name="connsiteX193" fmla="*/ 2022901 w 12192000"/>
              <a:gd name="connsiteY193" fmla="*/ 4846594 h 5096785"/>
              <a:gd name="connsiteX194" fmla="*/ 1994227 w 12192000"/>
              <a:gd name="connsiteY194" fmla="*/ 4847973 h 5096785"/>
              <a:gd name="connsiteX195" fmla="*/ 1955936 w 12192000"/>
              <a:gd name="connsiteY195" fmla="*/ 4845765 h 5096785"/>
              <a:gd name="connsiteX196" fmla="*/ 1741924 w 12192000"/>
              <a:gd name="connsiteY196" fmla="*/ 4808054 h 5096785"/>
              <a:gd name="connsiteX197" fmla="*/ 1734410 w 12192000"/>
              <a:gd name="connsiteY197" fmla="*/ 4811675 h 5096785"/>
              <a:gd name="connsiteX198" fmla="*/ 1691423 w 12192000"/>
              <a:gd name="connsiteY198" fmla="*/ 4802777 h 5096785"/>
              <a:gd name="connsiteX199" fmla="*/ 1554504 w 12192000"/>
              <a:gd name="connsiteY199" fmla="*/ 4739985 h 5096785"/>
              <a:gd name="connsiteX200" fmla="*/ 1470119 w 12192000"/>
              <a:gd name="connsiteY200" fmla="*/ 4723470 h 5096785"/>
              <a:gd name="connsiteX201" fmla="*/ 1437967 w 12192000"/>
              <a:gd name="connsiteY201" fmla="*/ 4722710 h 5096785"/>
              <a:gd name="connsiteX202" fmla="*/ 1295869 w 12192000"/>
              <a:gd name="connsiteY202" fmla="*/ 4726175 h 5096785"/>
              <a:gd name="connsiteX203" fmla="*/ 1292949 w 12192000"/>
              <a:gd name="connsiteY203" fmla="*/ 4684615 h 5096785"/>
              <a:gd name="connsiteX204" fmla="*/ 1244908 w 12192000"/>
              <a:gd name="connsiteY204" fmla="*/ 4706993 h 5096785"/>
              <a:gd name="connsiteX205" fmla="*/ 1171266 w 12192000"/>
              <a:gd name="connsiteY205" fmla="*/ 4706535 h 5096785"/>
              <a:gd name="connsiteX206" fmla="*/ 1160868 w 12192000"/>
              <a:gd name="connsiteY206" fmla="*/ 4701936 h 5096785"/>
              <a:gd name="connsiteX207" fmla="*/ 1147599 w 12192000"/>
              <a:gd name="connsiteY207" fmla="*/ 4714833 h 5096785"/>
              <a:gd name="connsiteX208" fmla="*/ 1119603 w 12192000"/>
              <a:gd name="connsiteY208" fmla="*/ 4721303 h 5096785"/>
              <a:gd name="connsiteX209" fmla="*/ 997851 w 12192000"/>
              <a:gd name="connsiteY209" fmla="*/ 4722336 h 5096785"/>
              <a:gd name="connsiteX210" fmla="*/ 976455 w 12192000"/>
              <a:gd name="connsiteY210" fmla="*/ 4726407 h 5096785"/>
              <a:gd name="connsiteX211" fmla="*/ 949939 w 12192000"/>
              <a:gd name="connsiteY211" fmla="*/ 4719699 h 5096785"/>
              <a:gd name="connsiteX212" fmla="*/ 894148 w 12192000"/>
              <a:gd name="connsiteY212" fmla="*/ 4710406 h 5096785"/>
              <a:gd name="connsiteX213" fmla="*/ 857990 w 12192000"/>
              <a:gd name="connsiteY213" fmla="*/ 4696844 h 5096785"/>
              <a:gd name="connsiteX214" fmla="*/ 848649 w 12192000"/>
              <a:gd name="connsiteY214" fmla="*/ 4704021 h 5096785"/>
              <a:gd name="connsiteX215" fmla="*/ 826436 w 12192000"/>
              <a:gd name="connsiteY215" fmla="*/ 4707421 h 5096785"/>
              <a:gd name="connsiteX216" fmla="*/ 733052 w 12192000"/>
              <a:gd name="connsiteY216" fmla="*/ 4701884 h 5096785"/>
              <a:gd name="connsiteX217" fmla="*/ 716185 w 12192000"/>
              <a:gd name="connsiteY217" fmla="*/ 4648168 h 5096785"/>
              <a:gd name="connsiteX218" fmla="*/ 582722 w 12192000"/>
              <a:gd name="connsiteY218" fmla="*/ 4658637 h 5096785"/>
              <a:gd name="connsiteX219" fmla="*/ 581118 w 12192000"/>
              <a:gd name="connsiteY219" fmla="*/ 4654120 h 5096785"/>
              <a:gd name="connsiteX220" fmla="*/ 546453 w 12192000"/>
              <a:gd name="connsiteY220" fmla="*/ 4652542 h 5096785"/>
              <a:gd name="connsiteX221" fmla="*/ 536773 w 12192000"/>
              <a:gd name="connsiteY221" fmla="*/ 4644609 h 5096785"/>
              <a:gd name="connsiteX222" fmla="*/ 388896 w 12192000"/>
              <a:gd name="connsiteY222" fmla="*/ 4619173 h 5096785"/>
              <a:gd name="connsiteX223" fmla="*/ 366479 w 12192000"/>
              <a:gd name="connsiteY223" fmla="*/ 4618896 h 5096785"/>
              <a:gd name="connsiteX224" fmla="*/ 342781 w 12192000"/>
              <a:gd name="connsiteY224" fmla="*/ 4601239 h 5096785"/>
              <a:gd name="connsiteX225" fmla="*/ 255925 w 12192000"/>
              <a:gd name="connsiteY225" fmla="*/ 4598685 h 5096785"/>
              <a:gd name="connsiteX226" fmla="*/ 226919 w 12192000"/>
              <a:gd name="connsiteY226" fmla="*/ 4598460 h 5096785"/>
              <a:gd name="connsiteX227" fmla="*/ 213925 w 12192000"/>
              <a:gd name="connsiteY227" fmla="*/ 4597783 h 5096785"/>
              <a:gd name="connsiteX228" fmla="*/ 215196 w 12192000"/>
              <a:gd name="connsiteY228" fmla="*/ 4588576 h 5096785"/>
              <a:gd name="connsiteX229" fmla="*/ 180214 w 12192000"/>
              <a:gd name="connsiteY229" fmla="*/ 4583701 h 5096785"/>
              <a:gd name="connsiteX230" fmla="*/ 83203 w 12192000"/>
              <a:gd name="connsiteY230" fmla="*/ 4531664 h 5096785"/>
              <a:gd name="connsiteX231" fmla="*/ 4106 w 12192000"/>
              <a:gd name="connsiteY231" fmla="*/ 4517202 h 5096785"/>
              <a:gd name="connsiteX232" fmla="*/ 0 w 12192000"/>
              <a:gd name="connsiteY232" fmla="*/ 4516084 h 5096785"/>
              <a:gd name="connsiteX233" fmla="*/ 0 w 12192000"/>
              <a:gd name="connsiteY233" fmla="*/ 0 h 5096785"/>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29836 w 12192000"/>
              <a:gd name="connsiteY140" fmla="*/ 5036901 h 5238841"/>
              <a:gd name="connsiteX141" fmla="*/ 3911296 w 12192000"/>
              <a:gd name="connsiteY141" fmla="*/ 5035663 h 5238841"/>
              <a:gd name="connsiteX142" fmla="*/ 3955454 w 12192000"/>
              <a:gd name="connsiteY142" fmla="*/ 5238841 h 5238841"/>
              <a:gd name="connsiteX143" fmla="*/ 3895182 w 12192000"/>
              <a:gd name="connsiteY143" fmla="*/ 5030229 h 5238841"/>
              <a:gd name="connsiteX144" fmla="*/ 3870866 w 12192000"/>
              <a:gd name="connsiteY144" fmla="*/ 5023753 h 5238841"/>
              <a:gd name="connsiteX145" fmla="*/ 3865913 w 12192000"/>
              <a:gd name="connsiteY145" fmla="*/ 5025143 h 5238841"/>
              <a:gd name="connsiteX146" fmla="*/ 3828606 w 12192000"/>
              <a:gd name="connsiteY146" fmla="*/ 5019426 h 5238841"/>
              <a:gd name="connsiteX147" fmla="*/ 3827901 w 12192000"/>
              <a:gd name="connsiteY147" fmla="*/ 5020583 h 5238841"/>
              <a:gd name="connsiteX148" fmla="*/ 3816543 w 12192000"/>
              <a:gd name="connsiteY148" fmla="*/ 5024366 h 5238841"/>
              <a:gd name="connsiteX149" fmla="*/ 3795278 w 12192000"/>
              <a:gd name="connsiteY149" fmla="*/ 5028779 h 5238841"/>
              <a:gd name="connsiteX150" fmla="*/ 3743858 w 12192000"/>
              <a:gd name="connsiteY150" fmla="*/ 5054237 h 5238841"/>
              <a:gd name="connsiteX151" fmla="*/ 3704945 w 12192000"/>
              <a:gd name="connsiteY151" fmla="*/ 5048413 h 5238841"/>
              <a:gd name="connsiteX152" fmla="*/ 3696992 w 12192000"/>
              <a:gd name="connsiteY152" fmla="*/ 5047914 h 5238841"/>
              <a:gd name="connsiteX153" fmla="*/ 3696780 w 12192000"/>
              <a:gd name="connsiteY153" fmla="*/ 5048181 h 5238841"/>
              <a:gd name="connsiteX154" fmla="*/ 3688290 w 12192000"/>
              <a:gd name="connsiteY154" fmla="*/ 5048204 h 5238841"/>
              <a:gd name="connsiteX155" fmla="*/ 3682486 w 12192000"/>
              <a:gd name="connsiteY155" fmla="*/ 5047000 h 5238841"/>
              <a:gd name="connsiteX156" fmla="*/ 3667056 w 12192000"/>
              <a:gd name="connsiteY156" fmla="*/ 5046030 h 5238841"/>
              <a:gd name="connsiteX157" fmla="*/ 3661403 w 12192000"/>
              <a:gd name="connsiteY157" fmla="*/ 5047537 h 5238841"/>
              <a:gd name="connsiteX158" fmla="*/ 3658673 w 12192000"/>
              <a:gd name="connsiteY158" fmla="*/ 5050790 h 5238841"/>
              <a:gd name="connsiteX159" fmla="*/ 3657333 w 12192000"/>
              <a:gd name="connsiteY159" fmla="*/ 5050325 h 5238841"/>
              <a:gd name="connsiteX160" fmla="*/ 3626778 w 12192000"/>
              <a:gd name="connsiteY160" fmla="*/ 5057882 h 5238841"/>
              <a:gd name="connsiteX161" fmla="*/ 3560067 w 12192000"/>
              <a:gd name="connsiteY161" fmla="*/ 5064266 h 5238841"/>
              <a:gd name="connsiteX162" fmla="*/ 3522641 w 12192000"/>
              <a:gd name="connsiteY162" fmla="*/ 5063654 h 5238841"/>
              <a:gd name="connsiteX163" fmla="*/ 3419275 w 12192000"/>
              <a:gd name="connsiteY163" fmla="*/ 5066646 h 5238841"/>
              <a:gd name="connsiteX164" fmla="*/ 3314869 w 12192000"/>
              <a:gd name="connsiteY164" fmla="*/ 5073197 h 5238841"/>
              <a:gd name="connsiteX165" fmla="*/ 3259088 w 12192000"/>
              <a:gd name="connsiteY165" fmla="*/ 5096363 h 5238841"/>
              <a:gd name="connsiteX166" fmla="*/ 3253104 w 12192000"/>
              <a:gd name="connsiteY166" fmla="*/ 5096785 h 5238841"/>
              <a:gd name="connsiteX167" fmla="*/ 3238751 w 12192000"/>
              <a:gd name="connsiteY167" fmla="*/ 5092996 h 5238841"/>
              <a:gd name="connsiteX168" fmla="*/ 3233681 w 12192000"/>
              <a:gd name="connsiteY168" fmla="*/ 5090758 h 5238841"/>
              <a:gd name="connsiteX169" fmla="*/ 3225562 w 12192000"/>
              <a:gd name="connsiteY169" fmla="*/ 5089215 h 5238841"/>
              <a:gd name="connsiteX170" fmla="*/ 3225260 w 12192000"/>
              <a:gd name="connsiteY170" fmla="*/ 5089437 h 5238841"/>
              <a:gd name="connsiteX171" fmla="*/ 3217859 w 12192000"/>
              <a:gd name="connsiteY171" fmla="*/ 5087484 h 5238841"/>
              <a:gd name="connsiteX172" fmla="*/ 3182980 w 12192000"/>
              <a:gd name="connsiteY172" fmla="*/ 5074650 h 5238841"/>
              <a:gd name="connsiteX173" fmla="*/ 3055081 w 12192000"/>
              <a:gd name="connsiteY173" fmla="*/ 5080424 h 5238841"/>
              <a:gd name="connsiteX174" fmla="*/ 3049807 w 12192000"/>
              <a:gd name="connsiteY174" fmla="*/ 5080860 h 5238841"/>
              <a:gd name="connsiteX175" fmla="*/ 3029122 w 12192000"/>
              <a:gd name="connsiteY175" fmla="*/ 5070085 h 5238841"/>
              <a:gd name="connsiteX176" fmla="*/ 3017862 w 12192000"/>
              <a:gd name="connsiteY176" fmla="*/ 5065942 h 5238841"/>
              <a:gd name="connsiteX177" fmla="*/ 3015868 w 12192000"/>
              <a:gd name="connsiteY177" fmla="*/ 5061832 h 5238841"/>
              <a:gd name="connsiteX178" fmla="*/ 2998644 w 12192000"/>
              <a:gd name="connsiteY178" fmla="*/ 5057210 h 5238841"/>
              <a:gd name="connsiteX179" fmla="*/ 2996219 w 12192000"/>
              <a:gd name="connsiteY179" fmla="*/ 5057788 h 5238841"/>
              <a:gd name="connsiteX180" fmla="*/ 2983676 w 12192000"/>
              <a:gd name="connsiteY180" fmla="*/ 5049852 h 5238841"/>
              <a:gd name="connsiteX181" fmla="*/ 2903609 w 12192000"/>
              <a:gd name="connsiteY181" fmla="*/ 4998457 h 5238841"/>
              <a:gd name="connsiteX182" fmla="*/ 2758830 w 12192000"/>
              <a:gd name="connsiteY182" fmla="*/ 4974760 h 5238841"/>
              <a:gd name="connsiteX183" fmla="*/ 2532669 w 12192000"/>
              <a:gd name="connsiteY183" fmla="*/ 4940573 h 5238841"/>
              <a:gd name="connsiteX184" fmla="*/ 2389931 w 12192000"/>
              <a:gd name="connsiteY184" fmla="*/ 4905785 h 5238841"/>
              <a:gd name="connsiteX185" fmla="*/ 2335186 w 12192000"/>
              <a:gd name="connsiteY185" fmla="*/ 4902957 h 5238841"/>
              <a:gd name="connsiteX186" fmla="*/ 2273393 w 12192000"/>
              <a:gd name="connsiteY186" fmla="*/ 4883565 h 5238841"/>
              <a:gd name="connsiteX187" fmla="*/ 2269523 w 12192000"/>
              <a:gd name="connsiteY187" fmla="*/ 4884442 h 5238841"/>
              <a:gd name="connsiteX188" fmla="*/ 2256015 w 12192000"/>
              <a:gd name="connsiteY188" fmla="*/ 4883014 h 5238841"/>
              <a:gd name="connsiteX189" fmla="*/ 2249731 w 12192000"/>
              <a:gd name="connsiteY189" fmla="*/ 4888778 h 5238841"/>
              <a:gd name="connsiteX190" fmla="*/ 2227629 w 12192000"/>
              <a:gd name="connsiteY190" fmla="*/ 4891047 h 5238841"/>
              <a:gd name="connsiteX191" fmla="*/ 2203460 w 12192000"/>
              <a:gd name="connsiteY191" fmla="*/ 4886696 h 5238841"/>
              <a:gd name="connsiteX192" fmla="*/ 2091528 w 12192000"/>
              <a:gd name="connsiteY192" fmla="*/ 4859155 h 5238841"/>
              <a:gd name="connsiteX193" fmla="*/ 2022901 w 12192000"/>
              <a:gd name="connsiteY193" fmla="*/ 4846594 h 5238841"/>
              <a:gd name="connsiteX194" fmla="*/ 1994227 w 12192000"/>
              <a:gd name="connsiteY194" fmla="*/ 4847973 h 5238841"/>
              <a:gd name="connsiteX195" fmla="*/ 1955936 w 12192000"/>
              <a:gd name="connsiteY195" fmla="*/ 4845765 h 5238841"/>
              <a:gd name="connsiteX196" fmla="*/ 1741924 w 12192000"/>
              <a:gd name="connsiteY196" fmla="*/ 4808054 h 5238841"/>
              <a:gd name="connsiteX197" fmla="*/ 1734410 w 12192000"/>
              <a:gd name="connsiteY197" fmla="*/ 4811675 h 5238841"/>
              <a:gd name="connsiteX198" fmla="*/ 1691423 w 12192000"/>
              <a:gd name="connsiteY198" fmla="*/ 4802777 h 5238841"/>
              <a:gd name="connsiteX199" fmla="*/ 1554504 w 12192000"/>
              <a:gd name="connsiteY199" fmla="*/ 4739985 h 5238841"/>
              <a:gd name="connsiteX200" fmla="*/ 1470119 w 12192000"/>
              <a:gd name="connsiteY200" fmla="*/ 4723470 h 5238841"/>
              <a:gd name="connsiteX201" fmla="*/ 1437967 w 12192000"/>
              <a:gd name="connsiteY201" fmla="*/ 4722710 h 5238841"/>
              <a:gd name="connsiteX202" fmla="*/ 1295869 w 12192000"/>
              <a:gd name="connsiteY202" fmla="*/ 4726175 h 5238841"/>
              <a:gd name="connsiteX203" fmla="*/ 1292949 w 12192000"/>
              <a:gd name="connsiteY203" fmla="*/ 4684615 h 5238841"/>
              <a:gd name="connsiteX204" fmla="*/ 1244908 w 12192000"/>
              <a:gd name="connsiteY204" fmla="*/ 4706993 h 5238841"/>
              <a:gd name="connsiteX205" fmla="*/ 1171266 w 12192000"/>
              <a:gd name="connsiteY205" fmla="*/ 4706535 h 5238841"/>
              <a:gd name="connsiteX206" fmla="*/ 1160868 w 12192000"/>
              <a:gd name="connsiteY206" fmla="*/ 4701936 h 5238841"/>
              <a:gd name="connsiteX207" fmla="*/ 1147599 w 12192000"/>
              <a:gd name="connsiteY207" fmla="*/ 4714833 h 5238841"/>
              <a:gd name="connsiteX208" fmla="*/ 1119603 w 12192000"/>
              <a:gd name="connsiteY208" fmla="*/ 4721303 h 5238841"/>
              <a:gd name="connsiteX209" fmla="*/ 997851 w 12192000"/>
              <a:gd name="connsiteY209" fmla="*/ 4722336 h 5238841"/>
              <a:gd name="connsiteX210" fmla="*/ 976455 w 12192000"/>
              <a:gd name="connsiteY210" fmla="*/ 4726407 h 5238841"/>
              <a:gd name="connsiteX211" fmla="*/ 949939 w 12192000"/>
              <a:gd name="connsiteY211" fmla="*/ 4719699 h 5238841"/>
              <a:gd name="connsiteX212" fmla="*/ 894148 w 12192000"/>
              <a:gd name="connsiteY212" fmla="*/ 4710406 h 5238841"/>
              <a:gd name="connsiteX213" fmla="*/ 857990 w 12192000"/>
              <a:gd name="connsiteY213" fmla="*/ 4696844 h 5238841"/>
              <a:gd name="connsiteX214" fmla="*/ 848649 w 12192000"/>
              <a:gd name="connsiteY214" fmla="*/ 4704021 h 5238841"/>
              <a:gd name="connsiteX215" fmla="*/ 826436 w 12192000"/>
              <a:gd name="connsiteY215" fmla="*/ 4707421 h 5238841"/>
              <a:gd name="connsiteX216" fmla="*/ 733052 w 12192000"/>
              <a:gd name="connsiteY216" fmla="*/ 4701884 h 5238841"/>
              <a:gd name="connsiteX217" fmla="*/ 716185 w 12192000"/>
              <a:gd name="connsiteY217" fmla="*/ 4648168 h 5238841"/>
              <a:gd name="connsiteX218" fmla="*/ 582722 w 12192000"/>
              <a:gd name="connsiteY218" fmla="*/ 4658637 h 5238841"/>
              <a:gd name="connsiteX219" fmla="*/ 581118 w 12192000"/>
              <a:gd name="connsiteY219" fmla="*/ 4654120 h 5238841"/>
              <a:gd name="connsiteX220" fmla="*/ 546453 w 12192000"/>
              <a:gd name="connsiteY220" fmla="*/ 4652542 h 5238841"/>
              <a:gd name="connsiteX221" fmla="*/ 536773 w 12192000"/>
              <a:gd name="connsiteY221" fmla="*/ 4644609 h 5238841"/>
              <a:gd name="connsiteX222" fmla="*/ 388896 w 12192000"/>
              <a:gd name="connsiteY222" fmla="*/ 4619173 h 5238841"/>
              <a:gd name="connsiteX223" fmla="*/ 366479 w 12192000"/>
              <a:gd name="connsiteY223" fmla="*/ 4618896 h 5238841"/>
              <a:gd name="connsiteX224" fmla="*/ 342781 w 12192000"/>
              <a:gd name="connsiteY224" fmla="*/ 4601239 h 5238841"/>
              <a:gd name="connsiteX225" fmla="*/ 255925 w 12192000"/>
              <a:gd name="connsiteY225" fmla="*/ 4598685 h 5238841"/>
              <a:gd name="connsiteX226" fmla="*/ 226919 w 12192000"/>
              <a:gd name="connsiteY226" fmla="*/ 4598460 h 5238841"/>
              <a:gd name="connsiteX227" fmla="*/ 213925 w 12192000"/>
              <a:gd name="connsiteY227" fmla="*/ 4597783 h 5238841"/>
              <a:gd name="connsiteX228" fmla="*/ 215196 w 12192000"/>
              <a:gd name="connsiteY228" fmla="*/ 4588576 h 5238841"/>
              <a:gd name="connsiteX229" fmla="*/ 180214 w 12192000"/>
              <a:gd name="connsiteY229" fmla="*/ 4583701 h 5238841"/>
              <a:gd name="connsiteX230" fmla="*/ 83203 w 12192000"/>
              <a:gd name="connsiteY230" fmla="*/ 4531664 h 5238841"/>
              <a:gd name="connsiteX231" fmla="*/ 4106 w 12192000"/>
              <a:gd name="connsiteY231" fmla="*/ 4517202 h 5238841"/>
              <a:gd name="connsiteX232" fmla="*/ 0 w 12192000"/>
              <a:gd name="connsiteY232" fmla="*/ 4516084 h 5238841"/>
              <a:gd name="connsiteX233" fmla="*/ 0 w 12192000"/>
              <a:gd name="connsiteY233"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11296 w 12192000"/>
              <a:gd name="connsiteY140" fmla="*/ 5035663 h 5238841"/>
              <a:gd name="connsiteX141" fmla="*/ 3955454 w 12192000"/>
              <a:gd name="connsiteY141" fmla="*/ 5238841 h 5238841"/>
              <a:gd name="connsiteX142" fmla="*/ 3895182 w 12192000"/>
              <a:gd name="connsiteY142" fmla="*/ 5030229 h 5238841"/>
              <a:gd name="connsiteX143" fmla="*/ 3870866 w 12192000"/>
              <a:gd name="connsiteY143" fmla="*/ 5023753 h 5238841"/>
              <a:gd name="connsiteX144" fmla="*/ 3865913 w 12192000"/>
              <a:gd name="connsiteY144" fmla="*/ 5025143 h 5238841"/>
              <a:gd name="connsiteX145" fmla="*/ 3828606 w 12192000"/>
              <a:gd name="connsiteY145" fmla="*/ 5019426 h 5238841"/>
              <a:gd name="connsiteX146" fmla="*/ 3827901 w 12192000"/>
              <a:gd name="connsiteY146" fmla="*/ 5020583 h 5238841"/>
              <a:gd name="connsiteX147" fmla="*/ 3816543 w 12192000"/>
              <a:gd name="connsiteY147" fmla="*/ 5024366 h 5238841"/>
              <a:gd name="connsiteX148" fmla="*/ 3795278 w 12192000"/>
              <a:gd name="connsiteY148" fmla="*/ 5028779 h 5238841"/>
              <a:gd name="connsiteX149" fmla="*/ 3743858 w 12192000"/>
              <a:gd name="connsiteY149" fmla="*/ 5054237 h 5238841"/>
              <a:gd name="connsiteX150" fmla="*/ 3704945 w 12192000"/>
              <a:gd name="connsiteY150" fmla="*/ 5048413 h 5238841"/>
              <a:gd name="connsiteX151" fmla="*/ 3696992 w 12192000"/>
              <a:gd name="connsiteY151" fmla="*/ 5047914 h 5238841"/>
              <a:gd name="connsiteX152" fmla="*/ 3696780 w 12192000"/>
              <a:gd name="connsiteY152" fmla="*/ 5048181 h 5238841"/>
              <a:gd name="connsiteX153" fmla="*/ 3688290 w 12192000"/>
              <a:gd name="connsiteY153" fmla="*/ 5048204 h 5238841"/>
              <a:gd name="connsiteX154" fmla="*/ 3682486 w 12192000"/>
              <a:gd name="connsiteY154" fmla="*/ 5047000 h 5238841"/>
              <a:gd name="connsiteX155" fmla="*/ 3667056 w 12192000"/>
              <a:gd name="connsiteY155" fmla="*/ 5046030 h 5238841"/>
              <a:gd name="connsiteX156" fmla="*/ 3661403 w 12192000"/>
              <a:gd name="connsiteY156" fmla="*/ 5047537 h 5238841"/>
              <a:gd name="connsiteX157" fmla="*/ 3658673 w 12192000"/>
              <a:gd name="connsiteY157" fmla="*/ 5050790 h 5238841"/>
              <a:gd name="connsiteX158" fmla="*/ 3657333 w 12192000"/>
              <a:gd name="connsiteY158" fmla="*/ 5050325 h 5238841"/>
              <a:gd name="connsiteX159" fmla="*/ 3626778 w 12192000"/>
              <a:gd name="connsiteY159" fmla="*/ 5057882 h 5238841"/>
              <a:gd name="connsiteX160" fmla="*/ 3560067 w 12192000"/>
              <a:gd name="connsiteY160" fmla="*/ 5064266 h 5238841"/>
              <a:gd name="connsiteX161" fmla="*/ 3522641 w 12192000"/>
              <a:gd name="connsiteY161" fmla="*/ 5063654 h 5238841"/>
              <a:gd name="connsiteX162" fmla="*/ 3419275 w 12192000"/>
              <a:gd name="connsiteY162" fmla="*/ 5066646 h 5238841"/>
              <a:gd name="connsiteX163" fmla="*/ 3314869 w 12192000"/>
              <a:gd name="connsiteY163" fmla="*/ 5073197 h 5238841"/>
              <a:gd name="connsiteX164" fmla="*/ 3259088 w 12192000"/>
              <a:gd name="connsiteY164" fmla="*/ 5096363 h 5238841"/>
              <a:gd name="connsiteX165" fmla="*/ 3253104 w 12192000"/>
              <a:gd name="connsiteY165" fmla="*/ 5096785 h 5238841"/>
              <a:gd name="connsiteX166" fmla="*/ 3238751 w 12192000"/>
              <a:gd name="connsiteY166" fmla="*/ 5092996 h 5238841"/>
              <a:gd name="connsiteX167" fmla="*/ 3233681 w 12192000"/>
              <a:gd name="connsiteY167" fmla="*/ 5090758 h 5238841"/>
              <a:gd name="connsiteX168" fmla="*/ 3225562 w 12192000"/>
              <a:gd name="connsiteY168" fmla="*/ 5089215 h 5238841"/>
              <a:gd name="connsiteX169" fmla="*/ 3225260 w 12192000"/>
              <a:gd name="connsiteY169" fmla="*/ 5089437 h 5238841"/>
              <a:gd name="connsiteX170" fmla="*/ 3217859 w 12192000"/>
              <a:gd name="connsiteY170" fmla="*/ 5087484 h 5238841"/>
              <a:gd name="connsiteX171" fmla="*/ 3182980 w 12192000"/>
              <a:gd name="connsiteY171" fmla="*/ 5074650 h 5238841"/>
              <a:gd name="connsiteX172" fmla="*/ 3055081 w 12192000"/>
              <a:gd name="connsiteY172" fmla="*/ 5080424 h 5238841"/>
              <a:gd name="connsiteX173" fmla="*/ 3049807 w 12192000"/>
              <a:gd name="connsiteY173" fmla="*/ 5080860 h 5238841"/>
              <a:gd name="connsiteX174" fmla="*/ 3029122 w 12192000"/>
              <a:gd name="connsiteY174" fmla="*/ 5070085 h 5238841"/>
              <a:gd name="connsiteX175" fmla="*/ 3017862 w 12192000"/>
              <a:gd name="connsiteY175" fmla="*/ 5065942 h 5238841"/>
              <a:gd name="connsiteX176" fmla="*/ 3015868 w 12192000"/>
              <a:gd name="connsiteY176" fmla="*/ 5061832 h 5238841"/>
              <a:gd name="connsiteX177" fmla="*/ 2998644 w 12192000"/>
              <a:gd name="connsiteY177" fmla="*/ 5057210 h 5238841"/>
              <a:gd name="connsiteX178" fmla="*/ 2996219 w 12192000"/>
              <a:gd name="connsiteY178" fmla="*/ 5057788 h 5238841"/>
              <a:gd name="connsiteX179" fmla="*/ 2983676 w 12192000"/>
              <a:gd name="connsiteY179" fmla="*/ 5049852 h 5238841"/>
              <a:gd name="connsiteX180" fmla="*/ 2903609 w 12192000"/>
              <a:gd name="connsiteY180" fmla="*/ 4998457 h 5238841"/>
              <a:gd name="connsiteX181" fmla="*/ 2758830 w 12192000"/>
              <a:gd name="connsiteY181" fmla="*/ 4974760 h 5238841"/>
              <a:gd name="connsiteX182" fmla="*/ 2532669 w 12192000"/>
              <a:gd name="connsiteY182" fmla="*/ 4940573 h 5238841"/>
              <a:gd name="connsiteX183" fmla="*/ 2389931 w 12192000"/>
              <a:gd name="connsiteY183" fmla="*/ 4905785 h 5238841"/>
              <a:gd name="connsiteX184" fmla="*/ 2335186 w 12192000"/>
              <a:gd name="connsiteY184" fmla="*/ 4902957 h 5238841"/>
              <a:gd name="connsiteX185" fmla="*/ 2273393 w 12192000"/>
              <a:gd name="connsiteY185" fmla="*/ 4883565 h 5238841"/>
              <a:gd name="connsiteX186" fmla="*/ 2269523 w 12192000"/>
              <a:gd name="connsiteY186" fmla="*/ 4884442 h 5238841"/>
              <a:gd name="connsiteX187" fmla="*/ 2256015 w 12192000"/>
              <a:gd name="connsiteY187" fmla="*/ 4883014 h 5238841"/>
              <a:gd name="connsiteX188" fmla="*/ 2249731 w 12192000"/>
              <a:gd name="connsiteY188" fmla="*/ 4888778 h 5238841"/>
              <a:gd name="connsiteX189" fmla="*/ 2227629 w 12192000"/>
              <a:gd name="connsiteY189" fmla="*/ 4891047 h 5238841"/>
              <a:gd name="connsiteX190" fmla="*/ 2203460 w 12192000"/>
              <a:gd name="connsiteY190" fmla="*/ 4886696 h 5238841"/>
              <a:gd name="connsiteX191" fmla="*/ 2091528 w 12192000"/>
              <a:gd name="connsiteY191" fmla="*/ 4859155 h 5238841"/>
              <a:gd name="connsiteX192" fmla="*/ 2022901 w 12192000"/>
              <a:gd name="connsiteY192" fmla="*/ 4846594 h 5238841"/>
              <a:gd name="connsiteX193" fmla="*/ 1994227 w 12192000"/>
              <a:gd name="connsiteY193" fmla="*/ 4847973 h 5238841"/>
              <a:gd name="connsiteX194" fmla="*/ 1955936 w 12192000"/>
              <a:gd name="connsiteY194" fmla="*/ 4845765 h 5238841"/>
              <a:gd name="connsiteX195" fmla="*/ 1741924 w 12192000"/>
              <a:gd name="connsiteY195" fmla="*/ 4808054 h 5238841"/>
              <a:gd name="connsiteX196" fmla="*/ 1734410 w 12192000"/>
              <a:gd name="connsiteY196" fmla="*/ 4811675 h 5238841"/>
              <a:gd name="connsiteX197" fmla="*/ 1691423 w 12192000"/>
              <a:gd name="connsiteY197" fmla="*/ 4802777 h 5238841"/>
              <a:gd name="connsiteX198" fmla="*/ 1554504 w 12192000"/>
              <a:gd name="connsiteY198" fmla="*/ 4739985 h 5238841"/>
              <a:gd name="connsiteX199" fmla="*/ 1470119 w 12192000"/>
              <a:gd name="connsiteY199" fmla="*/ 4723470 h 5238841"/>
              <a:gd name="connsiteX200" fmla="*/ 1437967 w 12192000"/>
              <a:gd name="connsiteY200" fmla="*/ 4722710 h 5238841"/>
              <a:gd name="connsiteX201" fmla="*/ 1295869 w 12192000"/>
              <a:gd name="connsiteY201" fmla="*/ 4726175 h 5238841"/>
              <a:gd name="connsiteX202" fmla="*/ 1292949 w 12192000"/>
              <a:gd name="connsiteY202" fmla="*/ 4684615 h 5238841"/>
              <a:gd name="connsiteX203" fmla="*/ 1244908 w 12192000"/>
              <a:gd name="connsiteY203" fmla="*/ 4706993 h 5238841"/>
              <a:gd name="connsiteX204" fmla="*/ 1171266 w 12192000"/>
              <a:gd name="connsiteY204" fmla="*/ 4706535 h 5238841"/>
              <a:gd name="connsiteX205" fmla="*/ 1160868 w 12192000"/>
              <a:gd name="connsiteY205" fmla="*/ 4701936 h 5238841"/>
              <a:gd name="connsiteX206" fmla="*/ 1147599 w 12192000"/>
              <a:gd name="connsiteY206" fmla="*/ 4714833 h 5238841"/>
              <a:gd name="connsiteX207" fmla="*/ 1119603 w 12192000"/>
              <a:gd name="connsiteY207" fmla="*/ 4721303 h 5238841"/>
              <a:gd name="connsiteX208" fmla="*/ 997851 w 12192000"/>
              <a:gd name="connsiteY208" fmla="*/ 4722336 h 5238841"/>
              <a:gd name="connsiteX209" fmla="*/ 976455 w 12192000"/>
              <a:gd name="connsiteY209" fmla="*/ 4726407 h 5238841"/>
              <a:gd name="connsiteX210" fmla="*/ 949939 w 12192000"/>
              <a:gd name="connsiteY210" fmla="*/ 4719699 h 5238841"/>
              <a:gd name="connsiteX211" fmla="*/ 894148 w 12192000"/>
              <a:gd name="connsiteY211" fmla="*/ 4710406 h 5238841"/>
              <a:gd name="connsiteX212" fmla="*/ 857990 w 12192000"/>
              <a:gd name="connsiteY212" fmla="*/ 4696844 h 5238841"/>
              <a:gd name="connsiteX213" fmla="*/ 848649 w 12192000"/>
              <a:gd name="connsiteY213" fmla="*/ 4704021 h 5238841"/>
              <a:gd name="connsiteX214" fmla="*/ 826436 w 12192000"/>
              <a:gd name="connsiteY214" fmla="*/ 4707421 h 5238841"/>
              <a:gd name="connsiteX215" fmla="*/ 733052 w 12192000"/>
              <a:gd name="connsiteY215" fmla="*/ 4701884 h 5238841"/>
              <a:gd name="connsiteX216" fmla="*/ 716185 w 12192000"/>
              <a:gd name="connsiteY216" fmla="*/ 4648168 h 5238841"/>
              <a:gd name="connsiteX217" fmla="*/ 582722 w 12192000"/>
              <a:gd name="connsiteY217" fmla="*/ 4658637 h 5238841"/>
              <a:gd name="connsiteX218" fmla="*/ 581118 w 12192000"/>
              <a:gd name="connsiteY218" fmla="*/ 4654120 h 5238841"/>
              <a:gd name="connsiteX219" fmla="*/ 546453 w 12192000"/>
              <a:gd name="connsiteY219" fmla="*/ 4652542 h 5238841"/>
              <a:gd name="connsiteX220" fmla="*/ 536773 w 12192000"/>
              <a:gd name="connsiteY220" fmla="*/ 4644609 h 5238841"/>
              <a:gd name="connsiteX221" fmla="*/ 388896 w 12192000"/>
              <a:gd name="connsiteY221" fmla="*/ 4619173 h 5238841"/>
              <a:gd name="connsiteX222" fmla="*/ 366479 w 12192000"/>
              <a:gd name="connsiteY222" fmla="*/ 4618896 h 5238841"/>
              <a:gd name="connsiteX223" fmla="*/ 342781 w 12192000"/>
              <a:gd name="connsiteY223" fmla="*/ 4601239 h 5238841"/>
              <a:gd name="connsiteX224" fmla="*/ 255925 w 12192000"/>
              <a:gd name="connsiteY224" fmla="*/ 4598685 h 5238841"/>
              <a:gd name="connsiteX225" fmla="*/ 226919 w 12192000"/>
              <a:gd name="connsiteY225" fmla="*/ 4598460 h 5238841"/>
              <a:gd name="connsiteX226" fmla="*/ 213925 w 12192000"/>
              <a:gd name="connsiteY226" fmla="*/ 4597783 h 5238841"/>
              <a:gd name="connsiteX227" fmla="*/ 215196 w 12192000"/>
              <a:gd name="connsiteY227" fmla="*/ 4588576 h 5238841"/>
              <a:gd name="connsiteX228" fmla="*/ 180214 w 12192000"/>
              <a:gd name="connsiteY228" fmla="*/ 4583701 h 5238841"/>
              <a:gd name="connsiteX229" fmla="*/ 83203 w 12192000"/>
              <a:gd name="connsiteY229" fmla="*/ 4531664 h 5238841"/>
              <a:gd name="connsiteX230" fmla="*/ 4106 w 12192000"/>
              <a:gd name="connsiteY230" fmla="*/ 4517202 h 5238841"/>
              <a:gd name="connsiteX231" fmla="*/ 0 w 12192000"/>
              <a:gd name="connsiteY231" fmla="*/ 4516084 h 5238841"/>
              <a:gd name="connsiteX232" fmla="*/ 0 w 12192000"/>
              <a:gd name="connsiteY232"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4082432 w 12192000"/>
              <a:gd name="connsiteY138" fmla="*/ 5176339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176789"/>
              <a:gd name="connsiteX1" fmla="*/ 12192000 w 12192000"/>
              <a:gd name="connsiteY1" fmla="*/ 0 h 5176789"/>
              <a:gd name="connsiteX2" fmla="*/ 12192000 w 12192000"/>
              <a:gd name="connsiteY2" fmla="*/ 3809005 h 5176789"/>
              <a:gd name="connsiteX3" fmla="*/ 12142543 w 12192000"/>
              <a:gd name="connsiteY3" fmla="*/ 3817043 h 5176789"/>
              <a:gd name="connsiteX4" fmla="*/ 12109241 w 12192000"/>
              <a:gd name="connsiteY4" fmla="*/ 3824228 h 5176789"/>
              <a:gd name="connsiteX5" fmla="*/ 11668991 w 12192000"/>
              <a:gd name="connsiteY5" fmla="*/ 3788038 h 5176789"/>
              <a:gd name="connsiteX6" fmla="*/ 11476952 w 12192000"/>
              <a:gd name="connsiteY6" fmla="*/ 3866786 h 5176789"/>
              <a:gd name="connsiteX7" fmla="*/ 11336487 w 12192000"/>
              <a:gd name="connsiteY7" fmla="*/ 3971513 h 5176789"/>
              <a:gd name="connsiteX8" fmla="*/ 11214181 w 12192000"/>
              <a:gd name="connsiteY8" fmla="*/ 4004215 h 5176789"/>
              <a:gd name="connsiteX9" fmla="*/ 11042540 w 12192000"/>
              <a:gd name="connsiteY9" fmla="*/ 4002613 h 5176789"/>
              <a:gd name="connsiteX10" fmla="*/ 10833086 w 12192000"/>
              <a:gd name="connsiteY10" fmla="*/ 3997707 h 5176789"/>
              <a:gd name="connsiteX11" fmla="*/ 10599680 w 12192000"/>
              <a:gd name="connsiteY11" fmla="*/ 3982661 h 5176789"/>
              <a:gd name="connsiteX12" fmla="*/ 10519971 w 12192000"/>
              <a:gd name="connsiteY12" fmla="*/ 3975018 h 5176789"/>
              <a:gd name="connsiteX13" fmla="*/ 10217282 w 12192000"/>
              <a:gd name="connsiteY13" fmla="*/ 4020809 h 5176789"/>
              <a:gd name="connsiteX14" fmla="*/ 9936427 w 12192000"/>
              <a:gd name="connsiteY14" fmla="*/ 4137843 h 5176789"/>
              <a:gd name="connsiteX15" fmla="*/ 9800299 w 12192000"/>
              <a:gd name="connsiteY15" fmla="*/ 4186098 h 5176789"/>
              <a:gd name="connsiteX16" fmla="*/ 9707822 w 12192000"/>
              <a:gd name="connsiteY16" fmla="*/ 4189102 h 5176789"/>
              <a:gd name="connsiteX17" fmla="*/ 9543973 w 12192000"/>
              <a:gd name="connsiteY17" fmla="*/ 4245802 h 5176789"/>
              <a:gd name="connsiteX18" fmla="*/ 9528747 w 12192000"/>
              <a:gd name="connsiteY18" fmla="*/ 4251724 h 5176789"/>
              <a:gd name="connsiteX19" fmla="*/ 9436976 w 12192000"/>
              <a:gd name="connsiteY19" fmla="*/ 4269351 h 5176789"/>
              <a:gd name="connsiteX20" fmla="*/ 9371827 w 12192000"/>
              <a:gd name="connsiteY20" fmla="*/ 4303912 h 5176789"/>
              <a:gd name="connsiteX21" fmla="*/ 9260304 w 12192000"/>
              <a:gd name="connsiteY21" fmla="*/ 4328021 h 5176789"/>
              <a:gd name="connsiteX22" fmla="*/ 9148799 w 12192000"/>
              <a:gd name="connsiteY22" fmla="*/ 4348506 h 5176789"/>
              <a:gd name="connsiteX23" fmla="*/ 9107898 w 12192000"/>
              <a:gd name="connsiteY23" fmla="*/ 4354282 h 5176789"/>
              <a:gd name="connsiteX24" fmla="*/ 8990743 w 12192000"/>
              <a:gd name="connsiteY24" fmla="*/ 4382161 h 5176789"/>
              <a:gd name="connsiteX25" fmla="*/ 8979819 w 12192000"/>
              <a:gd name="connsiteY25" fmla="*/ 4366419 h 5176789"/>
              <a:gd name="connsiteX26" fmla="*/ 8936044 w 12192000"/>
              <a:gd name="connsiteY26" fmla="*/ 4370992 h 5176789"/>
              <a:gd name="connsiteX27" fmla="*/ 8897707 w 12192000"/>
              <a:gd name="connsiteY27" fmla="*/ 4392673 h 5176789"/>
              <a:gd name="connsiteX28" fmla="*/ 8845635 w 12192000"/>
              <a:gd name="connsiteY28" fmla="*/ 4404300 h 5176789"/>
              <a:gd name="connsiteX29" fmla="*/ 8814562 w 12192000"/>
              <a:gd name="connsiteY29" fmla="*/ 4411434 h 5176789"/>
              <a:gd name="connsiteX30" fmla="*/ 8726349 w 12192000"/>
              <a:gd name="connsiteY30" fmla="*/ 4416668 h 5176789"/>
              <a:gd name="connsiteX31" fmla="*/ 8566678 w 12192000"/>
              <a:gd name="connsiteY31" fmla="*/ 4391711 h 5176789"/>
              <a:gd name="connsiteX32" fmla="*/ 8521516 w 12192000"/>
              <a:gd name="connsiteY32" fmla="*/ 4393927 h 5176789"/>
              <a:gd name="connsiteX33" fmla="*/ 8515998 w 12192000"/>
              <a:gd name="connsiteY33" fmla="*/ 4399124 h 5176789"/>
              <a:gd name="connsiteX34" fmla="*/ 8449547 w 12192000"/>
              <a:gd name="connsiteY34" fmla="*/ 4383170 h 5176789"/>
              <a:gd name="connsiteX35" fmla="*/ 8360285 w 12192000"/>
              <a:gd name="connsiteY35" fmla="*/ 4398502 h 5176789"/>
              <a:gd name="connsiteX36" fmla="*/ 8256584 w 12192000"/>
              <a:gd name="connsiteY36" fmla="*/ 4423564 h 5176789"/>
              <a:gd name="connsiteX37" fmla="*/ 8229821 w 12192000"/>
              <a:gd name="connsiteY37" fmla="*/ 4431840 h 5176789"/>
              <a:gd name="connsiteX38" fmla="*/ 8158476 w 12192000"/>
              <a:gd name="connsiteY38" fmla="*/ 4436904 h 5176789"/>
              <a:gd name="connsiteX39" fmla="*/ 7993707 w 12192000"/>
              <a:gd name="connsiteY39" fmla="*/ 4447962 h 5176789"/>
              <a:gd name="connsiteX40" fmla="*/ 7990346 w 12192000"/>
              <a:gd name="connsiteY40" fmla="*/ 4454853 h 5176789"/>
              <a:gd name="connsiteX41" fmla="*/ 7976786 w 12192000"/>
              <a:gd name="connsiteY41" fmla="*/ 4456820 h 5176789"/>
              <a:gd name="connsiteX42" fmla="*/ 7973491 w 12192000"/>
              <a:gd name="connsiteY42" fmla="*/ 4458577 h 5176789"/>
              <a:gd name="connsiteX43" fmla="*/ 7954281 w 12192000"/>
              <a:gd name="connsiteY43" fmla="*/ 4467421 h 5176789"/>
              <a:gd name="connsiteX44" fmla="*/ 7905540 w 12192000"/>
              <a:gd name="connsiteY44" fmla="*/ 4455628 h 5176789"/>
              <a:gd name="connsiteX45" fmla="*/ 7851932 w 12192000"/>
              <a:gd name="connsiteY45" fmla="*/ 4466353 h 5176789"/>
              <a:gd name="connsiteX46" fmla="*/ 7639078 w 12192000"/>
              <a:gd name="connsiteY46" fmla="*/ 4467635 h 5176789"/>
              <a:gd name="connsiteX47" fmla="*/ 7612359 w 12192000"/>
              <a:gd name="connsiteY47" fmla="*/ 4492789 h 5176789"/>
              <a:gd name="connsiteX48" fmla="*/ 7527328 w 12192000"/>
              <a:gd name="connsiteY48" fmla="*/ 4502199 h 5176789"/>
              <a:gd name="connsiteX49" fmla="*/ 7388717 w 12192000"/>
              <a:gd name="connsiteY49" fmla="*/ 4470799 h 5176789"/>
              <a:gd name="connsiteX50" fmla="*/ 7231898 w 12192000"/>
              <a:gd name="connsiteY50" fmla="*/ 4486028 h 5176789"/>
              <a:gd name="connsiteX51" fmla="*/ 7218425 w 12192000"/>
              <a:gd name="connsiteY51" fmla="*/ 4477288 h 5176789"/>
              <a:gd name="connsiteX52" fmla="*/ 7202795 w 12192000"/>
              <a:gd name="connsiteY52" fmla="*/ 4472972 h 5176789"/>
              <a:gd name="connsiteX53" fmla="*/ 7200744 w 12192000"/>
              <a:gd name="connsiteY53" fmla="*/ 4474099 h 5176789"/>
              <a:gd name="connsiteX54" fmla="*/ 7182163 w 12192000"/>
              <a:gd name="connsiteY54" fmla="*/ 4474005 h 5176789"/>
              <a:gd name="connsiteX55" fmla="*/ 7178368 w 12192000"/>
              <a:gd name="connsiteY55" fmla="*/ 4470673 h 5176789"/>
              <a:gd name="connsiteX56" fmla="*/ 7165705 w 12192000"/>
              <a:gd name="connsiteY56" fmla="*/ 4469569 h 5176789"/>
              <a:gd name="connsiteX57" fmla="*/ 7140991 w 12192000"/>
              <a:gd name="connsiteY57" fmla="*/ 4464599 h 5176789"/>
              <a:gd name="connsiteX58" fmla="*/ 7136152 w 12192000"/>
              <a:gd name="connsiteY58" fmla="*/ 4466292 h 5176789"/>
              <a:gd name="connsiteX59" fmla="*/ 7098544 w 12192000"/>
              <a:gd name="connsiteY59" fmla="*/ 4462879 h 5176789"/>
              <a:gd name="connsiteX60" fmla="*/ 7097922 w 12192000"/>
              <a:gd name="connsiteY60" fmla="*/ 4464077 h 5176789"/>
              <a:gd name="connsiteX61" fmla="*/ 7086877 w 12192000"/>
              <a:gd name="connsiteY61" fmla="*/ 4468554 h 5176789"/>
              <a:gd name="connsiteX62" fmla="*/ 7065999 w 12192000"/>
              <a:gd name="connsiteY62" fmla="*/ 4474270 h 5176789"/>
              <a:gd name="connsiteX63" fmla="*/ 7016598 w 12192000"/>
              <a:gd name="connsiteY63" fmla="*/ 4502855 h 5176789"/>
              <a:gd name="connsiteX64" fmla="*/ 6977375 w 12192000"/>
              <a:gd name="connsiteY64" fmla="*/ 4499434 h 5176789"/>
              <a:gd name="connsiteX65" fmla="*/ 6969409 w 12192000"/>
              <a:gd name="connsiteY65" fmla="*/ 4499424 h 5176789"/>
              <a:gd name="connsiteX66" fmla="*/ 6969218 w 12192000"/>
              <a:gd name="connsiteY66" fmla="*/ 4499704 h 5176789"/>
              <a:gd name="connsiteX67" fmla="*/ 6960755 w 12192000"/>
              <a:gd name="connsiteY67" fmla="*/ 4500249 h 5176789"/>
              <a:gd name="connsiteX68" fmla="*/ 6954882 w 12192000"/>
              <a:gd name="connsiteY68" fmla="*/ 4499405 h 5176789"/>
              <a:gd name="connsiteX69" fmla="*/ 6939428 w 12192000"/>
              <a:gd name="connsiteY69" fmla="*/ 4499385 h 5176789"/>
              <a:gd name="connsiteX70" fmla="*/ 6933902 w 12192000"/>
              <a:gd name="connsiteY70" fmla="*/ 4501239 h 5176789"/>
              <a:gd name="connsiteX71" fmla="*/ 6891244 w 12192000"/>
              <a:gd name="connsiteY71" fmla="*/ 4536371 h 5176789"/>
              <a:gd name="connsiteX72" fmla="*/ 6794496 w 12192000"/>
              <a:gd name="connsiteY72" fmla="*/ 4567924 h 5176789"/>
              <a:gd name="connsiteX73" fmla="*/ 6574528 w 12192000"/>
              <a:gd name="connsiteY73" fmla="*/ 4641155 h 5176789"/>
              <a:gd name="connsiteX74" fmla="*/ 6573036 w 12192000"/>
              <a:gd name="connsiteY74" fmla="*/ 4641049 h 5176789"/>
              <a:gd name="connsiteX75" fmla="*/ 6571920 w 12192000"/>
              <a:gd name="connsiteY75" fmla="*/ 4644739 h 5176789"/>
              <a:gd name="connsiteX76" fmla="*/ 6552021 w 12192000"/>
              <a:gd name="connsiteY76" fmla="*/ 4650379 h 5176789"/>
              <a:gd name="connsiteX77" fmla="*/ 6545925 w 12192000"/>
              <a:gd name="connsiteY77" fmla="*/ 4650675 h 5176789"/>
              <a:gd name="connsiteX78" fmla="*/ 6537822 w 12192000"/>
              <a:gd name="connsiteY78" fmla="*/ 4652769 h 5176789"/>
              <a:gd name="connsiteX79" fmla="*/ 6537743 w 12192000"/>
              <a:gd name="connsiteY79" fmla="*/ 4653068 h 5176789"/>
              <a:gd name="connsiteX80" fmla="*/ 6490057 w 12192000"/>
              <a:gd name="connsiteY80" fmla="*/ 4658624 h 5176789"/>
              <a:gd name="connsiteX81" fmla="*/ 6386800 w 12192000"/>
              <a:gd name="connsiteY81" fmla="*/ 4715431 h 5176789"/>
              <a:gd name="connsiteX82" fmla="*/ 6382703 w 12192000"/>
              <a:gd name="connsiteY82" fmla="*/ 4717930 h 5176789"/>
              <a:gd name="connsiteX83" fmla="*/ 6356495 w 12192000"/>
              <a:gd name="connsiteY83" fmla="*/ 4717843 h 5176789"/>
              <a:gd name="connsiteX84" fmla="*/ 6343628 w 12192000"/>
              <a:gd name="connsiteY84" fmla="*/ 4719161 h 5176789"/>
              <a:gd name="connsiteX85" fmla="*/ 6338605 w 12192000"/>
              <a:gd name="connsiteY85" fmla="*/ 4716723 h 5176789"/>
              <a:gd name="connsiteX86" fmla="*/ 6320318 w 12192000"/>
              <a:gd name="connsiteY86" fmla="*/ 4720095 h 5176789"/>
              <a:gd name="connsiteX87" fmla="*/ 6318742 w 12192000"/>
              <a:gd name="connsiteY87" fmla="*/ 4721541 h 5176789"/>
              <a:gd name="connsiteX88" fmla="*/ 6301708 w 12192000"/>
              <a:gd name="connsiteY88" fmla="*/ 4720380 h 5176789"/>
              <a:gd name="connsiteX89" fmla="*/ 6285082 w 12192000"/>
              <a:gd name="connsiteY89" fmla="*/ 4714639 h 5176789"/>
              <a:gd name="connsiteX90" fmla="*/ 6136936 w 12192000"/>
              <a:gd name="connsiteY90" fmla="*/ 4758246 h 5176789"/>
              <a:gd name="connsiteX91" fmla="*/ 5988578 w 12192000"/>
              <a:gd name="connsiteY91" fmla="*/ 4754427 h 5176789"/>
              <a:gd name="connsiteX92" fmla="*/ 5908701 w 12192000"/>
              <a:gd name="connsiteY92" fmla="*/ 4779160 h 5176789"/>
              <a:gd name="connsiteX93" fmla="*/ 5892219 w 12192000"/>
              <a:gd name="connsiteY93" fmla="*/ 4807892 h 5176789"/>
              <a:gd name="connsiteX94" fmla="*/ 5683612 w 12192000"/>
              <a:gd name="connsiteY94" fmla="*/ 4848770 h 5176789"/>
              <a:gd name="connsiteX95" fmla="*/ 5635111 w 12192000"/>
              <a:gd name="connsiteY95" fmla="*/ 4868888 h 5176789"/>
              <a:gd name="connsiteX96" fmla="*/ 5582652 w 12192000"/>
              <a:gd name="connsiteY96" fmla="*/ 4866836 h 5176789"/>
              <a:gd name="connsiteX97" fmla="*/ 5567213 w 12192000"/>
              <a:gd name="connsiteY97" fmla="*/ 4878769 h 5176789"/>
              <a:gd name="connsiteX98" fmla="*/ 5564659 w 12192000"/>
              <a:gd name="connsiteY98" fmla="*/ 4881042 h 5176789"/>
              <a:gd name="connsiteX99" fmla="*/ 5552102 w 12192000"/>
              <a:gd name="connsiteY99" fmla="*/ 4885426 h 5176789"/>
              <a:gd name="connsiteX100" fmla="*/ 5551475 w 12192000"/>
              <a:gd name="connsiteY100" fmla="*/ 4892560 h 5176789"/>
              <a:gd name="connsiteX101" fmla="*/ 5534664 w 12192000"/>
              <a:gd name="connsiteY101" fmla="*/ 4903385 h 5176789"/>
              <a:gd name="connsiteX102" fmla="*/ 5510737 w 12192000"/>
              <a:gd name="connsiteY102" fmla="*/ 4909807 h 5176789"/>
              <a:gd name="connsiteX103" fmla="*/ 5393901 w 12192000"/>
              <a:gd name="connsiteY103" fmla="*/ 4933709 h 5176789"/>
              <a:gd name="connsiteX104" fmla="*/ 5325782 w 12192000"/>
              <a:gd name="connsiteY104" fmla="*/ 4951789 h 5176789"/>
              <a:gd name="connsiteX105" fmla="*/ 5302703 w 12192000"/>
              <a:gd name="connsiteY105" fmla="*/ 4964590 h 5176789"/>
              <a:gd name="connsiteX106" fmla="*/ 5268591 w 12192000"/>
              <a:gd name="connsiteY106" fmla="*/ 4978479 h 5176789"/>
              <a:gd name="connsiteX107" fmla="*/ 5210559 w 12192000"/>
              <a:gd name="connsiteY107" fmla="*/ 5007585 h 5176789"/>
              <a:gd name="connsiteX108" fmla="*/ 5177597 w 12192000"/>
              <a:gd name="connsiteY108" fmla="*/ 5015926 h 5176789"/>
              <a:gd name="connsiteX109" fmla="*/ 5160569 w 12192000"/>
              <a:gd name="connsiteY109" fmla="*/ 5025681 h 5176789"/>
              <a:gd name="connsiteX110" fmla="*/ 5152748 w 12192000"/>
              <a:gd name="connsiteY110" fmla="*/ 5026569 h 5176789"/>
              <a:gd name="connsiteX111" fmla="*/ 5127678 w 12192000"/>
              <a:gd name="connsiteY111" fmla="*/ 5032947 h 5176789"/>
              <a:gd name="connsiteX112" fmla="*/ 5113147 w 12192000"/>
              <a:gd name="connsiteY112" fmla="*/ 5035818 h 5176789"/>
              <a:gd name="connsiteX113" fmla="*/ 5107301 w 12192000"/>
              <a:gd name="connsiteY113" fmla="*/ 5036672 h 5176789"/>
              <a:gd name="connsiteX114" fmla="*/ 5093215 w 12192000"/>
              <a:gd name="connsiteY114" fmla="*/ 5032880 h 5176789"/>
              <a:gd name="connsiteX115" fmla="*/ 5077058 w 12192000"/>
              <a:gd name="connsiteY115" fmla="*/ 5038681 h 5176789"/>
              <a:gd name="connsiteX116" fmla="*/ 5057349 w 12192000"/>
              <a:gd name="connsiteY116" fmla="*/ 5036015 h 5176789"/>
              <a:gd name="connsiteX117" fmla="*/ 5053945 w 12192000"/>
              <a:gd name="connsiteY117" fmla="*/ 5041952 h 5176789"/>
              <a:gd name="connsiteX118" fmla="*/ 5040021 w 12192000"/>
              <a:gd name="connsiteY118" fmla="*/ 5050052 h 5176789"/>
              <a:gd name="connsiteX119" fmla="*/ 5025913 w 12192000"/>
              <a:gd name="connsiteY119" fmla="*/ 5046535 h 5176789"/>
              <a:gd name="connsiteX120" fmla="*/ 4998218 w 12192000"/>
              <a:gd name="connsiteY120" fmla="*/ 5048065 h 5176789"/>
              <a:gd name="connsiteX121" fmla="*/ 4991008 w 12192000"/>
              <a:gd name="connsiteY121" fmla="*/ 5050439 h 5176789"/>
              <a:gd name="connsiteX122" fmla="*/ 4963503 w 12192000"/>
              <a:gd name="connsiteY122" fmla="*/ 5047575 h 5176789"/>
              <a:gd name="connsiteX123" fmla="*/ 4921053 w 12192000"/>
              <a:gd name="connsiteY123" fmla="*/ 5048925 h 5176789"/>
              <a:gd name="connsiteX124" fmla="*/ 4873420 w 12192000"/>
              <a:gd name="connsiteY124" fmla="*/ 5054929 h 5176789"/>
              <a:gd name="connsiteX125" fmla="*/ 4858825 w 12192000"/>
              <a:gd name="connsiteY125" fmla="*/ 5051329 h 5176789"/>
              <a:gd name="connsiteX126" fmla="*/ 4769340 w 12192000"/>
              <a:gd name="connsiteY126" fmla="*/ 5053090 h 5176789"/>
              <a:gd name="connsiteX127" fmla="*/ 4744152 w 12192000"/>
              <a:gd name="connsiteY127" fmla="*/ 5053391 h 5176789"/>
              <a:gd name="connsiteX128" fmla="*/ 4723556 w 12192000"/>
              <a:gd name="connsiteY128" fmla="*/ 5059633 h 5176789"/>
              <a:gd name="connsiteX129" fmla="*/ 4719699 w 12192000"/>
              <a:gd name="connsiteY129" fmla="*/ 5066298 h 5176789"/>
              <a:gd name="connsiteX130" fmla="*/ 4706016 w 12192000"/>
              <a:gd name="connsiteY130" fmla="*/ 5067422 h 5176789"/>
              <a:gd name="connsiteX131" fmla="*/ 4702593 w 12192000"/>
              <a:gd name="connsiteY131" fmla="*/ 5068973 h 5176789"/>
              <a:gd name="connsiteX132" fmla="*/ 4682766 w 12192000"/>
              <a:gd name="connsiteY132" fmla="*/ 5076609 h 5176789"/>
              <a:gd name="connsiteX133" fmla="*/ 4634960 w 12192000"/>
              <a:gd name="connsiteY133" fmla="*/ 5061852 h 5176789"/>
              <a:gd name="connsiteX134" fmla="*/ 4580645 w 12192000"/>
              <a:gd name="connsiteY134" fmla="*/ 5069246 h 5176789"/>
              <a:gd name="connsiteX135" fmla="*/ 4368005 w 12192000"/>
              <a:gd name="connsiteY135" fmla="*/ 5057426 h 5176789"/>
              <a:gd name="connsiteX136" fmla="*/ 4339489 w 12192000"/>
              <a:gd name="connsiteY136" fmla="*/ 5080858 h 5176789"/>
              <a:gd name="connsiteX137" fmla="*/ 4253895 w 12192000"/>
              <a:gd name="connsiteY137" fmla="*/ 5085008 h 5176789"/>
              <a:gd name="connsiteX138" fmla="*/ 4082432 w 12192000"/>
              <a:gd name="connsiteY138" fmla="*/ 5176339 h 5176789"/>
              <a:gd name="connsiteX139" fmla="*/ 3911296 w 12192000"/>
              <a:gd name="connsiteY139" fmla="*/ 5035663 h 5176789"/>
              <a:gd name="connsiteX140" fmla="*/ 3895182 w 12192000"/>
              <a:gd name="connsiteY140" fmla="*/ 5030229 h 5176789"/>
              <a:gd name="connsiteX141" fmla="*/ 3870866 w 12192000"/>
              <a:gd name="connsiteY141" fmla="*/ 5023753 h 5176789"/>
              <a:gd name="connsiteX142" fmla="*/ 3865913 w 12192000"/>
              <a:gd name="connsiteY142" fmla="*/ 5025143 h 5176789"/>
              <a:gd name="connsiteX143" fmla="*/ 3828606 w 12192000"/>
              <a:gd name="connsiteY143" fmla="*/ 5019426 h 5176789"/>
              <a:gd name="connsiteX144" fmla="*/ 3827901 w 12192000"/>
              <a:gd name="connsiteY144" fmla="*/ 5020583 h 5176789"/>
              <a:gd name="connsiteX145" fmla="*/ 3816543 w 12192000"/>
              <a:gd name="connsiteY145" fmla="*/ 5024366 h 5176789"/>
              <a:gd name="connsiteX146" fmla="*/ 3795278 w 12192000"/>
              <a:gd name="connsiteY146" fmla="*/ 5028779 h 5176789"/>
              <a:gd name="connsiteX147" fmla="*/ 3743858 w 12192000"/>
              <a:gd name="connsiteY147" fmla="*/ 5054237 h 5176789"/>
              <a:gd name="connsiteX148" fmla="*/ 3704945 w 12192000"/>
              <a:gd name="connsiteY148" fmla="*/ 5048413 h 5176789"/>
              <a:gd name="connsiteX149" fmla="*/ 3696992 w 12192000"/>
              <a:gd name="connsiteY149" fmla="*/ 5047914 h 5176789"/>
              <a:gd name="connsiteX150" fmla="*/ 3696780 w 12192000"/>
              <a:gd name="connsiteY150" fmla="*/ 5048181 h 5176789"/>
              <a:gd name="connsiteX151" fmla="*/ 3688290 w 12192000"/>
              <a:gd name="connsiteY151" fmla="*/ 5048204 h 5176789"/>
              <a:gd name="connsiteX152" fmla="*/ 3682486 w 12192000"/>
              <a:gd name="connsiteY152" fmla="*/ 5047000 h 5176789"/>
              <a:gd name="connsiteX153" fmla="*/ 3667056 w 12192000"/>
              <a:gd name="connsiteY153" fmla="*/ 5046030 h 5176789"/>
              <a:gd name="connsiteX154" fmla="*/ 3661403 w 12192000"/>
              <a:gd name="connsiteY154" fmla="*/ 5047537 h 5176789"/>
              <a:gd name="connsiteX155" fmla="*/ 3658673 w 12192000"/>
              <a:gd name="connsiteY155" fmla="*/ 5050790 h 5176789"/>
              <a:gd name="connsiteX156" fmla="*/ 3657333 w 12192000"/>
              <a:gd name="connsiteY156" fmla="*/ 5050325 h 5176789"/>
              <a:gd name="connsiteX157" fmla="*/ 3626778 w 12192000"/>
              <a:gd name="connsiteY157" fmla="*/ 5057882 h 5176789"/>
              <a:gd name="connsiteX158" fmla="*/ 3560067 w 12192000"/>
              <a:gd name="connsiteY158" fmla="*/ 5064266 h 5176789"/>
              <a:gd name="connsiteX159" fmla="*/ 3522641 w 12192000"/>
              <a:gd name="connsiteY159" fmla="*/ 5063654 h 5176789"/>
              <a:gd name="connsiteX160" fmla="*/ 3419275 w 12192000"/>
              <a:gd name="connsiteY160" fmla="*/ 5066646 h 5176789"/>
              <a:gd name="connsiteX161" fmla="*/ 3314869 w 12192000"/>
              <a:gd name="connsiteY161" fmla="*/ 5073197 h 5176789"/>
              <a:gd name="connsiteX162" fmla="*/ 3259088 w 12192000"/>
              <a:gd name="connsiteY162" fmla="*/ 5096363 h 5176789"/>
              <a:gd name="connsiteX163" fmla="*/ 3253104 w 12192000"/>
              <a:gd name="connsiteY163" fmla="*/ 5096785 h 5176789"/>
              <a:gd name="connsiteX164" fmla="*/ 3238751 w 12192000"/>
              <a:gd name="connsiteY164" fmla="*/ 5092996 h 5176789"/>
              <a:gd name="connsiteX165" fmla="*/ 3233681 w 12192000"/>
              <a:gd name="connsiteY165" fmla="*/ 5090758 h 5176789"/>
              <a:gd name="connsiteX166" fmla="*/ 3225562 w 12192000"/>
              <a:gd name="connsiteY166" fmla="*/ 5089215 h 5176789"/>
              <a:gd name="connsiteX167" fmla="*/ 3225260 w 12192000"/>
              <a:gd name="connsiteY167" fmla="*/ 5089437 h 5176789"/>
              <a:gd name="connsiteX168" fmla="*/ 3217859 w 12192000"/>
              <a:gd name="connsiteY168" fmla="*/ 5087484 h 5176789"/>
              <a:gd name="connsiteX169" fmla="*/ 3182980 w 12192000"/>
              <a:gd name="connsiteY169" fmla="*/ 5074650 h 5176789"/>
              <a:gd name="connsiteX170" fmla="*/ 3055081 w 12192000"/>
              <a:gd name="connsiteY170" fmla="*/ 5080424 h 5176789"/>
              <a:gd name="connsiteX171" fmla="*/ 3049807 w 12192000"/>
              <a:gd name="connsiteY171" fmla="*/ 5080860 h 5176789"/>
              <a:gd name="connsiteX172" fmla="*/ 3029122 w 12192000"/>
              <a:gd name="connsiteY172" fmla="*/ 5070085 h 5176789"/>
              <a:gd name="connsiteX173" fmla="*/ 3017862 w 12192000"/>
              <a:gd name="connsiteY173" fmla="*/ 5065942 h 5176789"/>
              <a:gd name="connsiteX174" fmla="*/ 3015868 w 12192000"/>
              <a:gd name="connsiteY174" fmla="*/ 5061832 h 5176789"/>
              <a:gd name="connsiteX175" fmla="*/ 2998644 w 12192000"/>
              <a:gd name="connsiteY175" fmla="*/ 5057210 h 5176789"/>
              <a:gd name="connsiteX176" fmla="*/ 2996219 w 12192000"/>
              <a:gd name="connsiteY176" fmla="*/ 5057788 h 5176789"/>
              <a:gd name="connsiteX177" fmla="*/ 2983676 w 12192000"/>
              <a:gd name="connsiteY177" fmla="*/ 5049852 h 5176789"/>
              <a:gd name="connsiteX178" fmla="*/ 2903609 w 12192000"/>
              <a:gd name="connsiteY178" fmla="*/ 4998457 h 5176789"/>
              <a:gd name="connsiteX179" fmla="*/ 2758830 w 12192000"/>
              <a:gd name="connsiteY179" fmla="*/ 4974760 h 5176789"/>
              <a:gd name="connsiteX180" fmla="*/ 2532669 w 12192000"/>
              <a:gd name="connsiteY180" fmla="*/ 4940573 h 5176789"/>
              <a:gd name="connsiteX181" fmla="*/ 2389931 w 12192000"/>
              <a:gd name="connsiteY181" fmla="*/ 4905785 h 5176789"/>
              <a:gd name="connsiteX182" fmla="*/ 2335186 w 12192000"/>
              <a:gd name="connsiteY182" fmla="*/ 4902957 h 5176789"/>
              <a:gd name="connsiteX183" fmla="*/ 2273393 w 12192000"/>
              <a:gd name="connsiteY183" fmla="*/ 4883565 h 5176789"/>
              <a:gd name="connsiteX184" fmla="*/ 2269523 w 12192000"/>
              <a:gd name="connsiteY184" fmla="*/ 4884442 h 5176789"/>
              <a:gd name="connsiteX185" fmla="*/ 2256015 w 12192000"/>
              <a:gd name="connsiteY185" fmla="*/ 4883014 h 5176789"/>
              <a:gd name="connsiteX186" fmla="*/ 2249731 w 12192000"/>
              <a:gd name="connsiteY186" fmla="*/ 4888778 h 5176789"/>
              <a:gd name="connsiteX187" fmla="*/ 2227629 w 12192000"/>
              <a:gd name="connsiteY187" fmla="*/ 4891047 h 5176789"/>
              <a:gd name="connsiteX188" fmla="*/ 2203460 w 12192000"/>
              <a:gd name="connsiteY188" fmla="*/ 4886696 h 5176789"/>
              <a:gd name="connsiteX189" fmla="*/ 2091528 w 12192000"/>
              <a:gd name="connsiteY189" fmla="*/ 4859155 h 5176789"/>
              <a:gd name="connsiteX190" fmla="*/ 2022901 w 12192000"/>
              <a:gd name="connsiteY190" fmla="*/ 4846594 h 5176789"/>
              <a:gd name="connsiteX191" fmla="*/ 1994227 w 12192000"/>
              <a:gd name="connsiteY191" fmla="*/ 4847973 h 5176789"/>
              <a:gd name="connsiteX192" fmla="*/ 1955936 w 12192000"/>
              <a:gd name="connsiteY192" fmla="*/ 4845765 h 5176789"/>
              <a:gd name="connsiteX193" fmla="*/ 1741924 w 12192000"/>
              <a:gd name="connsiteY193" fmla="*/ 4808054 h 5176789"/>
              <a:gd name="connsiteX194" fmla="*/ 1734410 w 12192000"/>
              <a:gd name="connsiteY194" fmla="*/ 4811675 h 5176789"/>
              <a:gd name="connsiteX195" fmla="*/ 1691423 w 12192000"/>
              <a:gd name="connsiteY195" fmla="*/ 4802777 h 5176789"/>
              <a:gd name="connsiteX196" fmla="*/ 1554504 w 12192000"/>
              <a:gd name="connsiteY196" fmla="*/ 4739985 h 5176789"/>
              <a:gd name="connsiteX197" fmla="*/ 1470119 w 12192000"/>
              <a:gd name="connsiteY197" fmla="*/ 4723470 h 5176789"/>
              <a:gd name="connsiteX198" fmla="*/ 1437967 w 12192000"/>
              <a:gd name="connsiteY198" fmla="*/ 4722710 h 5176789"/>
              <a:gd name="connsiteX199" fmla="*/ 1295869 w 12192000"/>
              <a:gd name="connsiteY199" fmla="*/ 4726175 h 5176789"/>
              <a:gd name="connsiteX200" fmla="*/ 1292949 w 12192000"/>
              <a:gd name="connsiteY200" fmla="*/ 4684615 h 5176789"/>
              <a:gd name="connsiteX201" fmla="*/ 1244908 w 12192000"/>
              <a:gd name="connsiteY201" fmla="*/ 4706993 h 5176789"/>
              <a:gd name="connsiteX202" fmla="*/ 1171266 w 12192000"/>
              <a:gd name="connsiteY202" fmla="*/ 4706535 h 5176789"/>
              <a:gd name="connsiteX203" fmla="*/ 1160868 w 12192000"/>
              <a:gd name="connsiteY203" fmla="*/ 4701936 h 5176789"/>
              <a:gd name="connsiteX204" fmla="*/ 1147599 w 12192000"/>
              <a:gd name="connsiteY204" fmla="*/ 4714833 h 5176789"/>
              <a:gd name="connsiteX205" fmla="*/ 1119603 w 12192000"/>
              <a:gd name="connsiteY205" fmla="*/ 4721303 h 5176789"/>
              <a:gd name="connsiteX206" fmla="*/ 997851 w 12192000"/>
              <a:gd name="connsiteY206" fmla="*/ 4722336 h 5176789"/>
              <a:gd name="connsiteX207" fmla="*/ 976455 w 12192000"/>
              <a:gd name="connsiteY207" fmla="*/ 4726407 h 5176789"/>
              <a:gd name="connsiteX208" fmla="*/ 949939 w 12192000"/>
              <a:gd name="connsiteY208" fmla="*/ 4719699 h 5176789"/>
              <a:gd name="connsiteX209" fmla="*/ 894148 w 12192000"/>
              <a:gd name="connsiteY209" fmla="*/ 4710406 h 5176789"/>
              <a:gd name="connsiteX210" fmla="*/ 857990 w 12192000"/>
              <a:gd name="connsiteY210" fmla="*/ 4696844 h 5176789"/>
              <a:gd name="connsiteX211" fmla="*/ 848649 w 12192000"/>
              <a:gd name="connsiteY211" fmla="*/ 4704021 h 5176789"/>
              <a:gd name="connsiteX212" fmla="*/ 826436 w 12192000"/>
              <a:gd name="connsiteY212" fmla="*/ 4707421 h 5176789"/>
              <a:gd name="connsiteX213" fmla="*/ 733052 w 12192000"/>
              <a:gd name="connsiteY213" fmla="*/ 4701884 h 5176789"/>
              <a:gd name="connsiteX214" fmla="*/ 716185 w 12192000"/>
              <a:gd name="connsiteY214" fmla="*/ 4648168 h 5176789"/>
              <a:gd name="connsiteX215" fmla="*/ 582722 w 12192000"/>
              <a:gd name="connsiteY215" fmla="*/ 4658637 h 5176789"/>
              <a:gd name="connsiteX216" fmla="*/ 581118 w 12192000"/>
              <a:gd name="connsiteY216" fmla="*/ 4654120 h 5176789"/>
              <a:gd name="connsiteX217" fmla="*/ 546453 w 12192000"/>
              <a:gd name="connsiteY217" fmla="*/ 4652542 h 5176789"/>
              <a:gd name="connsiteX218" fmla="*/ 536773 w 12192000"/>
              <a:gd name="connsiteY218" fmla="*/ 4644609 h 5176789"/>
              <a:gd name="connsiteX219" fmla="*/ 388896 w 12192000"/>
              <a:gd name="connsiteY219" fmla="*/ 4619173 h 5176789"/>
              <a:gd name="connsiteX220" fmla="*/ 366479 w 12192000"/>
              <a:gd name="connsiteY220" fmla="*/ 4618896 h 5176789"/>
              <a:gd name="connsiteX221" fmla="*/ 342781 w 12192000"/>
              <a:gd name="connsiteY221" fmla="*/ 4601239 h 5176789"/>
              <a:gd name="connsiteX222" fmla="*/ 255925 w 12192000"/>
              <a:gd name="connsiteY222" fmla="*/ 4598685 h 5176789"/>
              <a:gd name="connsiteX223" fmla="*/ 226919 w 12192000"/>
              <a:gd name="connsiteY223" fmla="*/ 4598460 h 5176789"/>
              <a:gd name="connsiteX224" fmla="*/ 213925 w 12192000"/>
              <a:gd name="connsiteY224" fmla="*/ 4597783 h 5176789"/>
              <a:gd name="connsiteX225" fmla="*/ 215196 w 12192000"/>
              <a:gd name="connsiteY225" fmla="*/ 4588576 h 5176789"/>
              <a:gd name="connsiteX226" fmla="*/ 180214 w 12192000"/>
              <a:gd name="connsiteY226" fmla="*/ 4583701 h 5176789"/>
              <a:gd name="connsiteX227" fmla="*/ 83203 w 12192000"/>
              <a:gd name="connsiteY227" fmla="*/ 4531664 h 5176789"/>
              <a:gd name="connsiteX228" fmla="*/ 4106 w 12192000"/>
              <a:gd name="connsiteY228" fmla="*/ 4517202 h 5176789"/>
              <a:gd name="connsiteX229" fmla="*/ 0 w 12192000"/>
              <a:gd name="connsiteY229" fmla="*/ 4516084 h 5176789"/>
              <a:gd name="connsiteX230" fmla="*/ 0 w 12192000"/>
              <a:gd name="connsiteY230" fmla="*/ 0 h 5176789"/>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30140 w 12192000"/>
              <a:gd name="connsiteY138" fmla="*/ 5057070 h 5096785"/>
              <a:gd name="connsiteX139" fmla="*/ 3911296 w 12192000"/>
              <a:gd name="connsiteY139" fmla="*/ 5035663 h 5096785"/>
              <a:gd name="connsiteX140" fmla="*/ 3895182 w 12192000"/>
              <a:gd name="connsiteY140" fmla="*/ 5030229 h 5096785"/>
              <a:gd name="connsiteX141" fmla="*/ 3870866 w 12192000"/>
              <a:gd name="connsiteY141" fmla="*/ 5023753 h 5096785"/>
              <a:gd name="connsiteX142" fmla="*/ 3865913 w 12192000"/>
              <a:gd name="connsiteY142" fmla="*/ 5025143 h 5096785"/>
              <a:gd name="connsiteX143" fmla="*/ 3828606 w 12192000"/>
              <a:gd name="connsiteY143" fmla="*/ 5019426 h 5096785"/>
              <a:gd name="connsiteX144" fmla="*/ 3827901 w 12192000"/>
              <a:gd name="connsiteY144" fmla="*/ 5020583 h 5096785"/>
              <a:gd name="connsiteX145" fmla="*/ 3816543 w 12192000"/>
              <a:gd name="connsiteY145" fmla="*/ 5024366 h 5096785"/>
              <a:gd name="connsiteX146" fmla="*/ 3795278 w 12192000"/>
              <a:gd name="connsiteY146" fmla="*/ 5028779 h 5096785"/>
              <a:gd name="connsiteX147" fmla="*/ 3743858 w 12192000"/>
              <a:gd name="connsiteY147" fmla="*/ 5054237 h 5096785"/>
              <a:gd name="connsiteX148" fmla="*/ 3704945 w 12192000"/>
              <a:gd name="connsiteY148" fmla="*/ 5048413 h 5096785"/>
              <a:gd name="connsiteX149" fmla="*/ 3696992 w 12192000"/>
              <a:gd name="connsiteY149" fmla="*/ 5047914 h 5096785"/>
              <a:gd name="connsiteX150" fmla="*/ 3696780 w 12192000"/>
              <a:gd name="connsiteY150" fmla="*/ 5048181 h 5096785"/>
              <a:gd name="connsiteX151" fmla="*/ 3688290 w 12192000"/>
              <a:gd name="connsiteY151" fmla="*/ 5048204 h 5096785"/>
              <a:gd name="connsiteX152" fmla="*/ 3682486 w 12192000"/>
              <a:gd name="connsiteY152" fmla="*/ 5047000 h 5096785"/>
              <a:gd name="connsiteX153" fmla="*/ 3667056 w 12192000"/>
              <a:gd name="connsiteY153" fmla="*/ 5046030 h 5096785"/>
              <a:gd name="connsiteX154" fmla="*/ 3661403 w 12192000"/>
              <a:gd name="connsiteY154" fmla="*/ 5047537 h 5096785"/>
              <a:gd name="connsiteX155" fmla="*/ 3658673 w 12192000"/>
              <a:gd name="connsiteY155" fmla="*/ 5050790 h 5096785"/>
              <a:gd name="connsiteX156" fmla="*/ 3657333 w 12192000"/>
              <a:gd name="connsiteY156" fmla="*/ 5050325 h 5096785"/>
              <a:gd name="connsiteX157" fmla="*/ 3626778 w 12192000"/>
              <a:gd name="connsiteY157" fmla="*/ 5057882 h 5096785"/>
              <a:gd name="connsiteX158" fmla="*/ 3560067 w 12192000"/>
              <a:gd name="connsiteY158" fmla="*/ 5064266 h 5096785"/>
              <a:gd name="connsiteX159" fmla="*/ 3522641 w 12192000"/>
              <a:gd name="connsiteY159" fmla="*/ 5063654 h 5096785"/>
              <a:gd name="connsiteX160" fmla="*/ 3419275 w 12192000"/>
              <a:gd name="connsiteY160" fmla="*/ 5066646 h 5096785"/>
              <a:gd name="connsiteX161" fmla="*/ 3314869 w 12192000"/>
              <a:gd name="connsiteY161" fmla="*/ 5073197 h 5096785"/>
              <a:gd name="connsiteX162" fmla="*/ 3259088 w 12192000"/>
              <a:gd name="connsiteY162" fmla="*/ 5096363 h 5096785"/>
              <a:gd name="connsiteX163" fmla="*/ 3253104 w 12192000"/>
              <a:gd name="connsiteY163" fmla="*/ 5096785 h 5096785"/>
              <a:gd name="connsiteX164" fmla="*/ 3238751 w 12192000"/>
              <a:gd name="connsiteY164" fmla="*/ 5092996 h 5096785"/>
              <a:gd name="connsiteX165" fmla="*/ 3233681 w 12192000"/>
              <a:gd name="connsiteY165" fmla="*/ 5090758 h 5096785"/>
              <a:gd name="connsiteX166" fmla="*/ 3225562 w 12192000"/>
              <a:gd name="connsiteY166" fmla="*/ 5089215 h 5096785"/>
              <a:gd name="connsiteX167" fmla="*/ 3225260 w 12192000"/>
              <a:gd name="connsiteY167" fmla="*/ 5089437 h 5096785"/>
              <a:gd name="connsiteX168" fmla="*/ 3217859 w 12192000"/>
              <a:gd name="connsiteY168" fmla="*/ 5087484 h 5096785"/>
              <a:gd name="connsiteX169" fmla="*/ 3182980 w 12192000"/>
              <a:gd name="connsiteY169" fmla="*/ 5074650 h 5096785"/>
              <a:gd name="connsiteX170" fmla="*/ 3055081 w 12192000"/>
              <a:gd name="connsiteY170" fmla="*/ 5080424 h 5096785"/>
              <a:gd name="connsiteX171" fmla="*/ 3049807 w 12192000"/>
              <a:gd name="connsiteY171" fmla="*/ 5080860 h 5096785"/>
              <a:gd name="connsiteX172" fmla="*/ 3029122 w 12192000"/>
              <a:gd name="connsiteY172" fmla="*/ 5070085 h 5096785"/>
              <a:gd name="connsiteX173" fmla="*/ 3017862 w 12192000"/>
              <a:gd name="connsiteY173" fmla="*/ 5065942 h 5096785"/>
              <a:gd name="connsiteX174" fmla="*/ 3015868 w 12192000"/>
              <a:gd name="connsiteY174" fmla="*/ 5061832 h 5096785"/>
              <a:gd name="connsiteX175" fmla="*/ 2998644 w 12192000"/>
              <a:gd name="connsiteY175" fmla="*/ 5057210 h 5096785"/>
              <a:gd name="connsiteX176" fmla="*/ 2996219 w 12192000"/>
              <a:gd name="connsiteY176" fmla="*/ 5057788 h 5096785"/>
              <a:gd name="connsiteX177" fmla="*/ 2983676 w 12192000"/>
              <a:gd name="connsiteY177" fmla="*/ 5049852 h 5096785"/>
              <a:gd name="connsiteX178" fmla="*/ 2903609 w 12192000"/>
              <a:gd name="connsiteY178" fmla="*/ 4998457 h 5096785"/>
              <a:gd name="connsiteX179" fmla="*/ 2758830 w 12192000"/>
              <a:gd name="connsiteY179" fmla="*/ 4974760 h 5096785"/>
              <a:gd name="connsiteX180" fmla="*/ 2532669 w 12192000"/>
              <a:gd name="connsiteY180" fmla="*/ 4940573 h 5096785"/>
              <a:gd name="connsiteX181" fmla="*/ 2389931 w 12192000"/>
              <a:gd name="connsiteY181" fmla="*/ 4905785 h 5096785"/>
              <a:gd name="connsiteX182" fmla="*/ 2335186 w 12192000"/>
              <a:gd name="connsiteY182" fmla="*/ 4902957 h 5096785"/>
              <a:gd name="connsiteX183" fmla="*/ 2273393 w 12192000"/>
              <a:gd name="connsiteY183" fmla="*/ 4883565 h 5096785"/>
              <a:gd name="connsiteX184" fmla="*/ 2269523 w 12192000"/>
              <a:gd name="connsiteY184" fmla="*/ 4884442 h 5096785"/>
              <a:gd name="connsiteX185" fmla="*/ 2256015 w 12192000"/>
              <a:gd name="connsiteY185" fmla="*/ 4883014 h 5096785"/>
              <a:gd name="connsiteX186" fmla="*/ 2249731 w 12192000"/>
              <a:gd name="connsiteY186" fmla="*/ 4888778 h 5096785"/>
              <a:gd name="connsiteX187" fmla="*/ 2227629 w 12192000"/>
              <a:gd name="connsiteY187" fmla="*/ 4891047 h 5096785"/>
              <a:gd name="connsiteX188" fmla="*/ 2203460 w 12192000"/>
              <a:gd name="connsiteY188" fmla="*/ 4886696 h 5096785"/>
              <a:gd name="connsiteX189" fmla="*/ 2091528 w 12192000"/>
              <a:gd name="connsiteY189" fmla="*/ 4859155 h 5096785"/>
              <a:gd name="connsiteX190" fmla="*/ 2022901 w 12192000"/>
              <a:gd name="connsiteY190" fmla="*/ 4846594 h 5096785"/>
              <a:gd name="connsiteX191" fmla="*/ 1994227 w 12192000"/>
              <a:gd name="connsiteY191" fmla="*/ 4847973 h 5096785"/>
              <a:gd name="connsiteX192" fmla="*/ 1955936 w 12192000"/>
              <a:gd name="connsiteY192" fmla="*/ 4845765 h 5096785"/>
              <a:gd name="connsiteX193" fmla="*/ 1741924 w 12192000"/>
              <a:gd name="connsiteY193" fmla="*/ 4808054 h 5096785"/>
              <a:gd name="connsiteX194" fmla="*/ 1734410 w 12192000"/>
              <a:gd name="connsiteY194" fmla="*/ 4811675 h 5096785"/>
              <a:gd name="connsiteX195" fmla="*/ 1691423 w 12192000"/>
              <a:gd name="connsiteY195" fmla="*/ 4802777 h 5096785"/>
              <a:gd name="connsiteX196" fmla="*/ 1554504 w 12192000"/>
              <a:gd name="connsiteY196" fmla="*/ 4739985 h 5096785"/>
              <a:gd name="connsiteX197" fmla="*/ 1470119 w 12192000"/>
              <a:gd name="connsiteY197" fmla="*/ 4723470 h 5096785"/>
              <a:gd name="connsiteX198" fmla="*/ 1437967 w 12192000"/>
              <a:gd name="connsiteY198" fmla="*/ 4722710 h 5096785"/>
              <a:gd name="connsiteX199" fmla="*/ 1295869 w 12192000"/>
              <a:gd name="connsiteY199" fmla="*/ 4726175 h 5096785"/>
              <a:gd name="connsiteX200" fmla="*/ 1292949 w 12192000"/>
              <a:gd name="connsiteY200" fmla="*/ 4684615 h 5096785"/>
              <a:gd name="connsiteX201" fmla="*/ 1244908 w 12192000"/>
              <a:gd name="connsiteY201" fmla="*/ 4706993 h 5096785"/>
              <a:gd name="connsiteX202" fmla="*/ 1171266 w 12192000"/>
              <a:gd name="connsiteY202" fmla="*/ 4706535 h 5096785"/>
              <a:gd name="connsiteX203" fmla="*/ 1160868 w 12192000"/>
              <a:gd name="connsiteY203" fmla="*/ 4701936 h 5096785"/>
              <a:gd name="connsiteX204" fmla="*/ 1147599 w 12192000"/>
              <a:gd name="connsiteY204" fmla="*/ 4714833 h 5096785"/>
              <a:gd name="connsiteX205" fmla="*/ 1119603 w 12192000"/>
              <a:gd name="connsiteY205" fmla="*/ 4721303 h 5096785"/>
              <a:gd name="connsiteX206" fmla="*/ 997851 w 12192000"/>
              <a:gd name="connsiteY206" fmla="*/ 4722336 h 5096785"/>
              <a:gd name="connsiteX207" fmla="*/ 976455 w 12192000"/>
              <a:gd name="connsiteY207" fmla="*/ 4726407 h 5096785"/>
              <a:gd name="connsiteX208" fmla="*/ 949939 w 12192000"/>
              <a:gd name="connsiteY208" fmla="*/ 4719699 h 5096785"/>
              <a:gd name="connsiteX209" fmla="*/ 894148 w 12192000"/>
              <a:gd name="connsiteY209" fmla="*/ 4710406 h 5096785"/>
              <a:gd name="connsiteX210" fmla="*/ 857990 w 12192000"/>
              <a:gd name="connsiteY210" fmla="*/ 4696844 h 5096785"/>
              <a:gd name="connsiteX211" fmla="*/ 848649 w 12192000"/>
              <a:gd name="connsiteY211" fmla="*/ 4704021 h 5096785"/>
              <a:gd name="connsiteX212" fmla="*/ 826436 w 12192000"/>
              <a:gd name="connsiteY212" fmla="*/ 4707421 h 5096785"/>
              <a:gd name="connsiteX213" fmla="*/ 733052 w 12192000"/>
              <a:gd name="connsiteY213" fmla="*/ 4701884 h 5096785"/>
              <a:gd name="connsiteX214" fmla="*/ 716185 w 12192000"/>
              <a:gd name="connsiteY214" fmla="*/ 4648168 h 5096785"/>
              <a:gd name="connsiteX215" fmla="*/ 582722 w 12192000"/>
              <a:gd name="connsiteY215" fmla="*/ 4658637 h 5096785"/>
              <a:gd name="connsiteX216" fmla="*/ 581118 w 12192000"/>
              <a:gd name="connsiteY216" fmla="*/ 4654120 h 5096785"/>
              <a:gd name="connsiteX217" fmla="*/ 546453 w 12192000"/>
              <a:gd name="connsiteY217" fmla="*/ 4652542 h 5096785"/>
              <a:gd name="connsiteX218" fmla="*/ 536773 w 12192000"/>
              <a:gd name="connsiteY218" fmla="*/ 4644609 h 5096785"/>
              <a:gd name="connsiteX219" fmla="*/ 388896 w 12192000"/>
              <a:gd name="connsiteY219" fmla="*/ 4619173 h 5096785"/>
              <a:gd name="connsiteX220" fmla="*/ 366479 w 12192000"/>
              <a:gd name="connsiteY220" fmla="*/ 4618896 h 5096785"/>
              <a:gd name="connsiteX221" fmla="*/ 342781 w 12192000"/>
              <a:gd name="connsiteY221" fmla="*/ 4601239 h 5096785"/>
              <a:gd name="connsiteX222" fmla="*/ 255925 w 12192000"/>
              <a:gd name="connsiteY222" fmla="*/ 4598685 h 5096785"/>
              <a:gd name="connsiteX223" fmla="*/ 226919 w 12192000"/>
              <a:gd name="connsiteY223" fmla="*/ 4598460 h 5096785"/>
              <a:gd name="connsiteX224" fmla="*/ 213925 w 12192000"/>
              <a:gd name="connsiteY224" fmla="*/ 4597783 h 5096785"/>
              <a:gd name="connsiteX225" fmla="*/ 215196 w 12192000"/>
              <a:gd name="connsiteY225" fmla="*/ 4588576 h 5096785"/>
              <a:gd name="connsiteX226" fmla="*/ 180214 w 12192000"/>
              <a:gd name="connsiteY226" fmla="*/ 4583701 h 5096785"/>
              <a:gd name="connsiteX227" fmla="*/ 83203 w 12192000"/>
              <a:gd name="connsiteY227" fmla="*/ 4531664 h 5096785"/>
              <a:gd name="connsiteX228" fmla="*/ 4106 w 12192000"/>
              <a:gd name="connsiteY228" fmla="*/ 4517202 h 5096785"/>
              <a:gd name="connsiteX229" fmla="*/ 0 w 12192000"/>
              <a:gd name="connsiteY229" fmla="*/ 4516084 h 5096785"/>
              <a:gd name="connsiteX230" fmla="*/ 0 w 12192000"/>
              <a:gd name="connsiteY23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5988578 w 12192000"/>
              <a:gd name="connsiteY90" fmla="*/ 4754427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10015940 w 12192000"/>
              <a:gd name="connsiteY14" fmla="*/ 4082184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2192000" h="5096785">
                <a:moveTo>
                  <a:pt x="0" y="0"/>
                </a:moveTo>
                <a:lnTo>
                  <a:pt x="12192000" y="0"/>
                </a:lnTo>
                <a:lnTo>
                  <a:pt x="12192000" y="3809005"/>
                </a:lnTo>
                <a:lnTo>
                  <a:pt x="12142543" y="3817043"/>
                </a:lnTo>
                <a:cubicBezTo>
                  <a:pt x="12125745" y="3820143"/>
                  <a:pt x="12025667" y="3846712"/>
                  <a:pt x="12021777" y="3848082"/>
                </a:cubicBezTo>
                <a:cubicBezTo>
                  <a:pt x="11906317" y="3844901"/>
                  <a:pt x="11854997" y="3842577"/>
                  <a:pt x="11700796" y="3819843"/>
                </a:cubicBezTo>
                <a:cubicBezTo>
                  <a:pt x="11673605" y="3818975"/>
                  <a:pt x="11660205" y="3873591"/>
                  <a:pt x="11596222" y="3858834"/>
                </a:cubicBezTo>
                <a:cubicBezTo>
                  <a:pt x="11546261" y="3912796"/>
                  <a:pt x="11448213" y="3883822"/>
                  <a:pt x="11416000" y="3915854"/>
                </a:cubicBezTo>
                <a:cubicBezTo>
                  <a:pt x="11363791" y="3944368"/>
                  <a:pt x="11261302" y="3994357"/>
                  <a:pt x="11214181" y="4004215"/>
                </a:cubicBezTo>
                <a:cubicBezTo>
                  <a:pt x="11180556" y="4016505"/>
                  <a:pt x="11133434" y="4019939"/>
                  <a:pt x="11082297" y="4010564"/>
                </a:cubicBezTo>
                <a:cubicBezTo>
                  <a:pt x="11002153" y="4004415"/>
                  <a:pt x="10906391" y="3998574"/>
                  <a:pt x="10833086" y="3997707"/>
                </a:cubicBezTo>
                <a:cubicBezTo>
                  <a:pt x="10741018" y="4017483"/>
                  <a:pt x="10710367" y="4028063"/>
                  <a:pt x="10639436" y="4022417"/>
                </a:cubicBezTo>
                <a:cubicBezTo>
                  <a:pt x="10607553" y="4011982"/>
                  <a:pt x="10546386" y="4040450"/>
                  <a:pt x="10480215" y="4006823"/>
                </a:cubicBezTo>
                <a:cubicBezTo>
                  <a:pt x="10416483" y="4013182"/>
                  <a:pt x="10257826" y="4053751"/>
                  <a:pt x="10217282" y="4020809"/>
                </a:cubicBezTo>
                <a:lnTo>
                  <a:pt x="10015940" y="4082184"/>
                </a:lnTo>
                <a:cubicBezTo>
                  <a:pt x="9933191" y="4122984"/>
                  <a:pt x="9847676" y="4127197"/>
                  <a:pt x="9800299" y="4146342"/>
                </a:cubicBezTo>
                <a:cubicBezTo>
                  <a:pt x="9758990" y="4153221"/>
                  <a:pt x="9764546" y="4171775"/>
                  <a:pt x="9707822" y="4189102"/>
                </a:cubicBezTo>
                <a:cubicBezTo>
                  <a:pt x="9678353" y="4185801"/>
                  <a:pt x="9564542" y="4245966"/>
                  <a:pt x="9543973" y="4245802"/>
                </a:cubicBezTo>
                <a:cubicBezTo>
                  <a:pt x="9545360" y="4250342"/>
                  <a:pt x="9534159" y="4254694"/>
                  <a:pt x="9528747" y="4251724"/>
                </a:cubicBezTo>
                <a:cubicBezTo>
                  <a:pt x="9434894" y="4251802"/>
                  <a:pt x="9498284" y="4284960"/>
                  <a:pt x="9436976" y="4269351"/>
                </a:cubicBezTo>
                <a:cubicBezTo>
                  <a:pt x="9399663" y="4270596"/>
                  <a:pt x="9416325" y="4322777"/>
                  <a:pt x="9371827" y="4303912"/>
                </a:cubicBezTo>
                <a:cubicBezTo>
                  <a:pt x="9327687" y="4311262"/>
                  <a:pt x="9305420" y="4335156"/>
                  <a:pt x="9260304" y="4328021"/>
                </a:cubicBezTo>
                <a:cubicBezTo>
                  <a:pt x="9219002" y="4334987"/>
                  <a:pt x="9185743" y="4348803"/>
                  <a:pt x="9148799" y="4348506"/>
                </a:cubicBezTo>
                <a:cubicBezTo>
                  <a:pt x="9136597" y="4357118"/>
                  <a:pt x="9123990" y="4361794"/>
                  <a:pt x="9107898" y="4354282"/>
                </a:cubicBezTo>
                <a:lnTo>
                  <a:pt x="8990743" y="4382161"/>
                </a:lnTo>
                <a:cubicBezTo>
                  <a:pt x="8968860" y="4381971"/>
                  <a:pt x="8999497" y="4363038"/>
                  <a:pt x="8979819" y="4366419"/>
                </a:cubicBezTo>
                <a:cubicBezTo>
                  <a:pt x="8962591" y="4378296"/>
                  <a:pt x="8953360" y="4357425"/>
                  <a:pt x="8936044" y="4370992"/>
                </a:cubicBezTo>
                <a:cubicBezTo>
                  <a:pt x="8948906" y="4385206"/>
                  <a:pt x="8892470" y="4378724"/>
                  <a:pt x="8897707" y="4392673"/>
                </a:cubicBezTo>
                <a:cubicBezTo>
                  <a:pt x="8869997" y="4377889"/>
                  <a:pt x="8872713" y="4404124"/>
                  <a:pt x="8845635" y="4404300"/>
                </a:cubicBezTo>
                <a:cubicBezTo>
                  <a:pt x="8830642" y="4399853"/>
                  <a:pt x="8821827" y="4400686"/>
                  <a:pt x="8814562" y="4411434"/>
                </a:cubicBezTo>
                <a:cubicBezTo>
                  <a:pt x="8744563" y="4389043"/>
                  <a:pt x="8782115" y="4417916"/>
                  <a:pt x="8726349" y="4416668"/>
                </a:cubicBezTo>
                <a:cubicBezTo>
                  <a:pt x="8677009" y="4412982"/>
                  <a:pt x="8624546" y="4415808"/>
                  <a:pt x="8566678" y="4391711"/>
                </a:cubicBezTo>
                <a:cubicBezTo>
                  <a:pt x="8554349" y="4383843"/>
                  <a:pt x="8534130" y="4384835"/>
                  <a:pt x="8521516" y="4393927"/>
                </a:cubicBezTo>
                <a:cubicBezTo>
                  <a:pt x="8519345" y="4395492"/>
                  <a:pt x="8517487" y="4397242"/>
                  <a:pt x="8515998" y="4399124"/>
                </a:cubicBezTo>
                <a:cubicBezTo>
                  <a:pt x="8479683" y="4380905"/>
                  <a:pt x="8468515" y="4396924"/>
                  <a:pt x="8449547" y="4383170"/>
                </a:cubicBezTo>
                <a:cubicBezTo>
                  <a:pt x="8404832" y="4386248"/>
                  <a:pt x="8377617" y="4410394"/>
                  <a:pt x="8360285" y="4398502"/>
                </a:cubicBezTo>
                <a:cubicBezTo>
                  <a:pt x="8328125" y="4405233"/>
                  <a:pt x="8278328" y="4418008"/>
                  <a:pt x="8256584" y="4423564"/>
                </a:cubicBezTo>
                <a:cubicBezTo>
                  <a:pt x="8250756" y="4433012"/>
                  <a:pt x="8239831" y="4429911"/>
                  <a:pt x="8229821" y="4431840"/>
                </a:cubicBezTo>
                <a:cubicBezTo>
                  <a:pt x="8219737" y="4440670"/>
                  <a:pt x="8172939" y="4441316"/>
                  <a:pt x="8158476" y="4436904"/>
                </a:cubicBezTo>
                <a:lnTo>
                  <a:pt x="7993707" y="4447962"/>
                </a:lnTo>
                <a:lnTo>
                  <a:pt x="7990346" y="4454853"/>
                </a:lnTo>
                <a:lnTo>
                  <a:pt x="7976786" y="4456820"/>
                </a:lnTo>
                <a:lnTo>
                  <a:pt x="7973491" y="4458577"/>
                </a:lnTo>
                <a:cubicBezTo>
                  <a:pt x="7967206" y="4461962"/>
                  <a:pt x="7960915" y="4465118"/>
                  <a:pt x="7954281" y="4467421"/>
                </a:cubicBezTo>
                <a:cubicBezTo>
                  <a:pt x="7950081" y="4438248"/>
                  <a:pt x="7897165" y="4482226"/>
                  <a:pt x="7905540" y="4455628"/>
                </a:cubicBezTo>
                <a:cubicBezTo>
                  <a:pt x="7868363" y="4463225"/>
                  <a:pt x="7886086" y="4435916"/>
                  <a:pt x="7851932" y="4466353"/>
                </a:cubicBezTo>
                <a:cubicBezTo>
                  <a:pt x="7784648" y="4458796"/>
                  <a:pt x="7699743" y="4489674"/>
                  <a:pt x="7639078" y="4467635"/>
                </a:cubicBezTo>
                <a:cubicBezTo>
                  <a:pt x="7650854" y="4478956"/>
                  <a:pt x="7631952" y="4494897"/>
                  <a:pt x="7612359" y="4492789"/>
                </a:cubicBezTo>
                <a:cubicBezTo>
                  <a:pt x="7656290" y="4537791"/>
                  <a:pt x="7524989" y="4464434"/>
                  <a:pt x="7527328" y="4502199"/>
                </a:cubicBezTo>
                <a:cubicBezTo>
                  <a:pt x="7510981" y="4470759"/>
                  <a:pt x="7410641" y="4435979"/>
                  <a:pt x="7388717" y="4470799"/>
                </a:cubicBezTo>
                <a:cubicBezTo>
                  <a:pt x="7332647" y="4477979"/>
                  <a:pt x="7282236" y="4461411"/>
                  <a:pt x="7231898" y="4486028"/>
                </a:cubicBezTo>
                <a:cubicBezTo>
                  <a:pt x="7228085" y="4482236"/>
                  <a:pt x="7223511" y="4479415"/>
                  <a:pt x="7218425" y="4477288"/>
                </a:cubicBezTo>
                <a:lnTo>
                  <a:pt x="7202795" y="4472972"/>
                </a:lnTo>
                <a:lnTo>
                  <a:pt x="7200744" y="4474099"/>
                </a:lnTo>
                <a:cubicBezTo>
                  <a:pt x="7191691" y="4476518"/>
                  <a:pt x="7186143" y="4475925"/>
                  <a:pt x="7182163" y="4474005"/>
                </a:cubicBezTo>
                <a:lnTo>
                  <a:pt x="7178368" y="4470673"/>
                </a:lnTo>
                <a:lnTo>
                  <a:pt x="7165705" y="4469569"/>
                </a:lnTo>
                <a:lnTo>
                  <a:pt x="7140991" y="4464599"/>
                </a:lnTo>
                <a:lnTo>
                  <a:pt x="7136152" y="4466292"/>
                </a:lnTo>
                <a:lnTo>
                  <a:pt x="7098544" y="4462879"/>
                </a:lnTo>
                <a:lnTo>
                  <a:pt x="7097922" y="4464077"/>
                </a:lnTo>
                <a:cubicBezTo>
                  <a:pt x="7095675" y="4466685"/>
                  <a:pt x="7092399" y="4468463"/>
                  <a:pt x="7086877" y="4468554"/>
                </a:cubicBezTo>
                <a:cubicBezTo>
                  <a:pt x="7093857" y="4486654"/>
                  <a:pt x="7082892" y="4475600"/>
                  <a:pt x="7065999" y="4474270"/>
                </a:cubicBezTo>
                <a:cubicBezTo>
                  <a:pt x="7073068" y="4502084"/>
                  <a:pt x="7025982" y="4487289"/>
                  <a:pt x="7016598" y="4502855"/>
                </a:cubicBezTo>
                <a:cubicBezTo>
                  <a:pt x="7004027" y="4501251"/>
                  <a:pt x="6990862" y="4500062"/>
                  <a:pt x="6977375" y="4499434"/>
                </a:cubicBezTo>
                <a:lnTo>
                  <a:pt x="6969409" y="4499424"/>
                </a:lnTo>
                <a:cubicBezTo>
                  <a:pt x="6969345" y="4499517"/>
                  <a:pt x="6969282" y="4499611"/>
                  <a:pt x="6969218" y="4499704"/>
                </a:cubicBezTo>
                <a:cubicBezTo>
                  <a:pt x="6967423" y="4500299"/>
                  <a:pt x="6964778" y="4500520"/>
                  <a:pt x="6960755" y="4500249"/>
                </a:cubicBezTo>
                <a:lnTo>
                  <a:pt x="6954882" y="4499405"/>
                </a:lnTo>
                <a:lnTo>
                  <a:pt x="6939428" y="4499385"/>
                </a:lnTo>
                <a:lnTo>
                  <a:pt x="6933902" y="4501239"/>
                </a:lnTo>
                <a:cubicBezTo>
                  <a:pt x="6915500" y="4513191"/>
                  <a:pt x="6929567" y="4549821"/>
                  <a:pt x="6891244" y="4536371"/>
                </a:cubicBezTo>
                <a:cubicBezTo>
                  <a:pt x="6852551" y="4546708"/>
                  <a:pt x="6836714" y="4571735"/>
                  <a:pt x="6794496" y="4567924"/>
                </a:cubicBezTo>
                <a:lnTo>
                  <a:pt x="6574528" y="4641155"/>
                </a:lnTo>
                <a:lnTo>
                  <a:pt x="6573036" y="4641049"/>
                </a:lnTo>
                <a:lnTo>
                  <a:pt x="6571920" y="4644739"/>
                </a:lnTo>
                <a:lnTo>
                  <a:pt x="6552021" y="4650379"/>
                </a:lnTo>
                <a:lnTo>
                  <a:pt x="6545925" y="4650675"/>
                </a:lnTo>
                <a:cubicBezTo>
                  <a:pt x="6541867" y="4651170"/>
                  <a:pt x="6539355" y="4651872"/>
                  <a:pt x="6537822" y="4652769"/>
                </a:cubicBezTo>
                <a:cubicBezTo>
                  <a:pt x="6537796" y="4652868"/>
                  <a:pt x="6537769" y="4652968"/>
                  <a:pt x="6537743" y="4653068"/>
                </a:cubicBezTo>
                <a:lnTo>
                  <a:pt x="6490057" y="4658624"/>
                </a:lnTo>
                <a:cubicBezTo>
                  <a:pt x="6466205" y="4668772"/>
                  <a:pt x="6404692" y="4705547"/>
                  <a:pt x="6386800" y="4715431"/>
                </a:cubicBezTo>
                <a:lnTo>
                  <a:pt x="6382703" y="4717930"/>
                </a:lnTo>
                <a:lnTo>
                  <a:pt x="6356495" y="4717843"/>
                </a:lnTo>
                <a:lnTo>
                  <a:pt x="6343628" y="4719161"/>
                </a:lnTo>
                <a:lnTo>
                  <a:pt x="6338605" y="4716723"/>
                </a:lnTo>
                <a:cubicBezTo>
                  <a:pt x="6333948" y="4715651"/>
                  <a:pt x="6328272" y="4716126"/>
                  <a:pt x="6320318" y="4720095"/>
                </a:cubicBezTo>
                <a:lnTo>
                  <a:pt x="6318742" y="4721541"/>
                </a:lnTo>
                <a:lnTo>
                  <a:pt x="6301708" y="4720380"/>
                </a:lnTo>
                <a:cubicBezTo>
                  <a:pt x="6295887" y="4719320"/>
                  <a:pt x="6290299" y="4717508"/>
                  <a:pt x="6285082" y="4714639"/>
                </a:cubicBezTo>
                <a:cubicBezTo>
                  <a:pt x="6232894" y="4720313"/>
                  <a:pt x="6091065" y="4711868"/>
                  <a:pt x="6028335" y="4722621"/>
                </a:cubicBezTo>
                <a:cubicBezTo>
                  <a:pt x="6045295" y="4757847"/>
                  <a:pt x="5848075" y="4744853"/>
                  <a:pt x="5908701" y="4779160"/>
                </a:cubicBezTo>
                <a:cubicBezTo>
                  <a:pt x="5888634" y="4780820"/>
                  <a:pt x="5844448" y="4799397"/>
                  <a:pt x="5860414" y="4807892"/>
                </a:cubicBezTo>
                <a:cubicBezTo>
                  <a:pt x="5792262" y="4798387"/>
                  <a:pt x="5752646" y="4843367"/>
                  <a:pt x="5683612" y="4848770"/>
                </a:cubicBezTo>
                <a:cubicBezTo>
                  <a:pt x="5661875" y="4883880"/>
                  <a:pt x="5668687" y="4854788"/>
                  <a:pt x="5635111" y="4868888"/>
                </a:cubicBezTo>
                <a:cubicBezTo>
                  <a:pt x="5633012" y="4842212"/>
                  <a:pt x="5598104" y="4893602"/>
                  <a:pt x="5582652" y="4866836"/>
                </a:cubicBezTo>
                <a:cubicBezTo>
                  <a:pt x="5577032" y="4870250"/>
                  <a:pt x="5572074" y="4874402"/>
                  <a:pt x="5567213" y="4878769"/>
                </a:cubicBezTo>
                <a:lnTo>
                  <a:pt x="5564659" y="4881042"/>
                </a:lnTo>
                <a:lnTo>
                  <a:pt x="5552102" y="4885426"/>
                </a:lnTo>
                <a:cubicBezTo>
                  <a:pt x="5551892" y="4887804"/>
                  <a:pt x="5551684" y="4890182"/>
                  <a:pt x="5551475" y="4892560"/>
                </a:cubicBezTo>
                <a:lnTo>
                  <a:pt x="5534664" y="4903385"/>
                </a:lnTo>
                <a:cubicBezTo>
                  <a:pt x="5527918" y="4906528"/>
                  <a:pt x="5520130" y="4908842"/>
                  <a:pt x="5510737" y="4909807"/>
                </a:cubicBezTo>
                <a:cubicBezTo>
                  <a:pt x="5474863" y="4902736"/>
                  <a:pt x="5438770" y="4943879"/>
                  <a:pt x="5393901" y="4933709"/>
                </a:cubicBezTo>
                <a:cubicBezTo>
                  <a:pt x="5377982" y="4932239"/>
                  <a:pt x="5332258" y="4941569"/>
                  <a:pt x="5325782" y="4951789"/>
                </a:cubicBezTo>
                <a:cubicBezTo>
                  <a:pt x="5316695" y="4955476"/>
                  <a:pt x="5304762" y="4954583"/>
                  <a:pt x="5302703" y="4964590"/>
                </a:cubicBezTo>
                <a:cubicBezTo>
                  <a:pt x="5298243" y="4977015"/>
                  <a:pt x="5260488" y="4966382"/>
                  <a:pt x="5268591" y="4978479"/>
                </a:cubicBezTo>
                <a:cubicBezTo>
                  <a:pt x="5241891" y="4971355"/>
                  <a:pt x="5229004" y="4998058"/>
                  <a:pt x="5210559" y="5007585"/>
                </a:cubicBezTo>
                <a:cubicBezTo>
                  <a:pt x="5199737" y="5003583"/>
                  <a:pt x="5189986" y="5008553"/>
                  <a:pt x="5177597" y="5015926"/>
                </a:cubicBezTo>
                <a:lnTo>
                  <a:pt x="5160569" y="5025681"/>
                </a:lnTo>
                <a:lnTo>
                  <a:pt x="5152748" y="5026569"/>
                </a:lnTo>
                <a:cubicBezTo>
                  <a:pt x="5143464" y="5028511"/>
                  <a:pt x="5135128" y="5030936"/>
                  <a:pt x="5127678" y="5032947"/>
                </a:cubicBezTo>
                <a:lnTo>
                  <a:pt x="5113147" y="5035818"/>
                </a:lnTo>
                <a:lnTo>
                  <a:pt x="5107301" y="5036672"/>
                </a:lnTo>
                <a:lnTo>
                  <a:pt x="5093215" y="5032880"/>
                </a:lnTo>
                <a:lnTo>
                  <a:pt x="5077058" y="5038681"/>
                </a:lnTo>
                <a:lnTo>
                  <a:pt x="5057349" y="5036015"/>
                </a:lnTo>
                <a:cubicBezTo>
                  <a:pt x="5056617" y="5038069"/>
                  <a:pt x="5055470" y="5040071"/>
                  <a:pt x="5053945" y="5041952"/>
                </a:cubicBezTo>
                <a:lnTo>
                  <a:pt x="5040021" y="5050052"/>
                </a:lnTo>
                <a:lnTo>
                  <a:pt x="5025913" y="5046535"/>
                </a:lnTo>
                <a:cubicBezTo>
                  <a:pt x="5027395" y="5056685"/>
                  <a:pt x="5010775" y="5048329"/>
                  <a:pt x="4998218" y="5048065"/>
                </a:cubicBezTo>
                <a:lnTo>
                  <a:pt x="4991008" y="5050439"/>
                </a:lnTo>
                <a:lnTo>
                  <a:pt x="4963503" y="5047575"/>
                </a:lnTo>
                <a:cubicBezTo>
                  <a:pt x="4948687" y="5047149"/>
                  <a:pt x="4934614" y="5047760"/>
                  <a:pt x="4921053" y="5048925"/>
                </a:cubicBezTo>
                <a:lnTo>
                  <a:pt x="4873420" y="5054929"/>
                </a:lnTo>
                <a:lnTo>
                  <a:pt x="4858825" y="5051329"/>
                </a:lnTo>
                <a:cubicBezTo>
                  <a:pt x="4827045" y="5050467"/>
                  <a:pt x="4791907" y="5064719"/>
                  <a:pt x="4769340" y="5053090"/>
                </a:cubicBezTo>
                <a:cubicBezTo>
                  <a:pt x="4760167" y="5051720"/>
                  <a:pt x="4751866" y="5052034"/>
                  <a:pt x="4744152" y="5053391"/>
                </a:cubicBezTo>
                <a:lnTo>
                  <a:pt x="4723556" y="5059633"/>
                </a:lnTo>
                <a:lnTo>
                  <a:pt x="4719699" y="5066298"/>
                </a:lnTo>
                <a:lnTo>
                  <a:pt x="4706016" y="5067422"/>
                </a:lnTo>
                <a:lnTo>
                  <a:pt x="4702593" y="5068973"/>
                </a:lnTo>
                <a:cubicBezTo>
                  <a:pt x="4696073" y="5071961"/>
                  <a:pt x="4689557" y="5074718"/>
                  <a:pt x="4682766" y="5076609"/>
                </a:cubicBezTo>
                <a:cubicBezTo>
                  <a:pt x="4680705" y="5047264"/>
                  <a:pt x="4624654" y="5087854"/>
                  <a:pt x="4634960" y="5061852"/>
                </a:cubicBezTo>
                <a:cubicBezTo>
                  <a:pt x="4597279" y="5067136"/>
                  <a:pt x="4616973" y="5041002"/>
                  <a:pt x="4580645" y="5069246"/>
                </a:cubicBezTo>
                <a:cubicBezTo>
                  <a:pt x="4514010" y="5057571"/>
                  <a:pt x="4426975" y="5083132"/>
                  <a:pt x="4368005" y="5057426"/>
                </a:cubicBezTo>
                <a:cubicBezTo>
                  <a:pt x="4378938" y="5069437"/>
                  <a:pt x="4358901" y="5084168"/>
                  <a:pt x="4339489" y="5080858"/>
                </a:cubicBezTo>
                <a:cubicBezTo>
                  <a:pt x="4380071" y="5128427"/>
                  <a:pt x="4254318" y="5047215"/>
                  <a:pt x="4253895" y="5085008"/>
                </a:cubicBezTo>
                <a:cubicBezTo>
                  <a:pt x="4188524" y="5078393"/>
                  <a:pt x="4183794" y="5065254"/>
                  <a:pt x="4130140" y="5057070"/>
                </a:cubicBezTo>
                <a:lnTo>
                  <a:pt x="3911296" y="5035663"/>
                </a:lnTo>
                <a:lnTo>
                  <a:pt x="3895182" y="5030229"/>
                </a:lnTo>
                <a:lnTo>
                  <a:pt x="3870866" y="5023753"/>
                </a:lnTo>
                <a:lnTo>
                  <a:pt x="3865913" y="5025143"/>
                </a:lnTo>
                <a:lnTo>
                  <a:pt x="3828606" y="5019426"/>
                </a:lnTo>
                <a:lnTo>
                  <a:pt x="3827901" y="5020583"/>
                </a:lnTo>
                <a:cubicBezTo>
                  <a:pt x="3825465" y="5023044"/>
                  <a:pt x="3822064" y="5024614"/>
                  <a:pt x="3816543" y="5024366"/>
                </a:cubicBezTo>
                <a:cubicBezTo>
                  <a:pt x="3822191" y="5042839"/>
                  <a:pt x="3812047" y="5031144"/>
                  <a:pt x="3795278" y="5028779"/>
                </a:cubicBezTo>
                <a:cubicBezTo>
                  <a:pt x="3800305" y="5056944"/>
                  <a:pt x="3754370" y="5039296"/>
                  <a:pt x="3743858" y="5054237"/>
                </a:cubicBezTo>
                <a:cubicBezTo>
                  <a:pt x="3731426" y="5051864"/>
                  <a:pt x="3718365" y="5049870"/>
                  <a:pt x="3704945" y="5048413"/>
                </a:cubicBezTo>
                <a:lnTo>
                  <a:pt x="3696992" y="5047914"/>
                </a:lnTo>
                <a:lnTo>
                  <a:pt x="3696780" y="5048181"/>
                </a:lnTo>
                <a:cubicBezTo>
                  <a:pt x="3694942" y="5048663"/>
                  <a:pt x="3692286" y="5048721"/>
                  <a:pt x="3688290" y="5048204"/>
                </a:cubicBezTo>
                <a:lnTo>
                  <a:pt x="3682486" y="5047000"/>
                </a:lnTo>
                <a:lnTo>
                  <a:pt x="3667056" y="5046030"/>
                </a:lnTo>
                <a:lnTo>
                  <a:pt x="3661403" y="5047537"/>
                </a:lnTo>
                <a:lnTo>
                  <a:pt x="3658673" y="5050790"/>
                </a:lnTo>
                <a:lnTo>
                  <a:pt x="3657333" y="5050325"/>
                </a:lnTo>
                <a:cubicBezTo>
                  <a:pt x="3647943" y="5043807"/>
                  <a:pt x="3646760" y="5035120"/>
                  <a:pt x="3626778" y="5057882"/>
                </a:cubicBezTo>
                <a:cubicBezTo>
                  <a:pt x="3604242" y="5046906"/>
                  <a:pt x="3595632" y="5060978"/>
                  <a:pt x="3560067" y="5064266"/>
                </a:cubicBezTo>
                <a:cubicBezTo>
                  <a:pt x="3548093" y="5054413"/>
                  <a:pt x="3535744" y="5057071"/>
                  <a:pt x="3522641" y="5063654"/>
                </a:cubicBezTo>
                <a:cubicBezTo>
                  <a:pt x="3490386" y="5057687"/>
                  <a:pt x="3457385" y="5066150"/>
                  <a:pt x="3419275" y="5066646"/>
                </a:cubicBezTo>
                <a:cubicBezTo>
                  <a:pt x="3381791" y="5052708"/>
                  <a:pt x="3355578" y="5072759"/>
                  <a:pt x="3314869" y="5073197"/>
                </a:cubicBezTo>
                <a:cubicBezTo>
                  <a:pt x="3285434" y="5051000"/>
                  <a:pt x="3281681" y="5089430"/>
                  <a:pt x="3259088" y="5096363"/>
                </a:cubicBezTo>
                <a:lnTo>
                  <a:pt x="3253104" y="5096785"/>
                </a:lnTo>
                <a:lnTo>
                  <a:pt x="3238751" y="5092996"/>
                </a:lnTo>
                <a:lnTo>
                  <a:pt x="3233681" y="5090758"/>
                </a:lnTo>
                <a:cubicBezTo>
                  <a:pt x="3230065" y="5089519"/>
                  <a:pt x="3227507" y="5089085"/>
                  <a:pt x="3225562" y="5089215"/>
                </a:cubicBezTo>
                <a:lnTo>
                  <a:pt x="3225260" y="5089437"/>
                </a:lnTo>
                <a:lnTo>
                  <a:pt x="3217859" y="5087484"/>
                </a:lnTo>
                <a:cubicBezTo>
                  <a:pt x="3205614" y="5083594"/>
                  <a:pt x="3193926" y="5079248"/>
                  <a:pt x="3182980" y="5074650"/>
                </a:cubicBezTo>
                <a:lnTo>
                  <a:pt x="3055081" y="5080424"/>
                </a:lnTo>
                <a:lnTo>
                  <a:pt x="3049807" y="5080860"/>
                </a:lnTo>
                <a:lnTo>
                  <a:pt x="3029122" y="5070085"/>
                </a:lnTo>
                <a:lnTo>
                  <a:pt x="3017862" y="5065942"/>
                </a:lnTo>
                <a:lnTo>
                  <a:pt x="3015868" y="5061832"/>
                </a:lnTo>
                <a:cubicBezTo>
                  <a:pt x="3013048" y="5059027"/>
                  <a:pt x="3008170" y="5057108"/>
                  <a:pt x="2998644" y="5057210"/>
                </a:cubicBezTo>
                <a:lnTo>
                  <a:pt x="2996219" y="5057788"/>
                </a:lnTo>
                <a:lnTo>
                  <a:pt x="2983676" y="5049852"/>
                </a:lnTo>
                <a:cubicBezTo>
                  <a:pt x="2979927" y="5046579"/>
                  <a:pt x="2905411" y="5003010"/>
                  <a:pt x="2903609" y="4998457"/>
                </a:cubicBezTo>
                <a:cubicBezTo>
                  <a:pt x="2845520" y="5009702"/>
                  <a:pt x="2814236" y="4981574"/>
                  <a:pt x="2758830" y="4974760"/>
                </a:cubicBezTo>
                <a:cubicBezTo>
                  <a:pt x="2685080" y="4958487"/>
                  <a:pt x="2604754" y="4958695"/>
                  <a:pt x="2532669" y="4940573"/>
                </a:cubicBezTo>
                <a:cubicBezTo>
                  <a:pt x="2486415" y="4904719"/>
                  <a:pt x="2448985" y="4929416"/>
                  <a:pt x="2389931" y="4905785"/>
                </a:cubicBezTo>
                <a:cubicBezTo>
                  <a:pt x="2344209" y="4926536"/>
                  <a:pt x="2373223" y="4904767"/>
                  <a:pt x="2335186" y="4902957"/>
                </a:cubicBezTo>
                <a:cubicBezTo>
                  <a:pt x="2315763" y="4899254"/>
                  <a:pt x="2284337" y="4886651"/>
                  <a:pt x="2273393" y="4883565"/>
                </a:cubicBezTo>
                <a:lnTo>
                  <a:pt x="2269523" y="4884442"/>
                </a:lnTo>
                <a:lnTo>
                  <a:pt x="2256015" y="4883014"/>
                </a:lnTo>
                <a:lnTo>
                  <a:pt x="2249731" y="4888778"/>
                </a:lnTo>
                <a:lnTo>
                  <a:pt x="2227629" y="4891047"/>
                </a:lnTo>
                <a:cubicBezTo>
                  <a:pt x="2219732" y="4890944"/>
                  <a:pt x="2211684" y="4889720"/>
                  <a:pt x="2203460" y="4886696"/>
                </a:cubicBezTo>
                <a:cubicBezTo>
                  <a:pt x="2180795" y="4866080"/>
                  <a:pt x="2118808" y="4886062"/>
                  <a:pt x="2091528" y="4859155"/>
                </a:cubicBezTo>
                <a:cubicBezTo>
                  <a:pt x="2080112" y="4851412"/>
                  <a:pt x="2036326" y="4840616"/>
                  <a:pt x="2022901" y="4846594"/>
                </a:cubicBezTo>
                <a:cubicBezTo>
                  <a:pt x="2012710" y="4845995"/>
                  <a:pt x="2003983" y="4840369"/>
                  <a:pt x="1994227" y="4847973"/>
                </a:cubicBezTo>
                <a:cubicBezTo>
                  <a:pt x="1980605" y="4856639"/>
                  <a:pt x="1959341" y="4832246"/>
                  <a:pt x="1955936" y="4845765"/>
                </a:cubicBezTo>
                <a:cubicBezTo>
                  <a:pt x="1913886" y="4839111"/>
                  <a:pt x="1778845" y="4813736"/>
                  <a:pt x="1741924" y="4808054"/>
                </a:cubicBezTo>
                <a:cubicBezTo>
                  <a:pt x="1739676" y="4809488"/>
                  <a:pt x="1737142" y="4810709"/>
                  <a:pt x="1734410" y="4811675"/>
                </a:cubicBezTo>
                <a:cubicBezTo>
                  <a:pt x="1718510" y="4817283"/>
                  <a:pt x="1699262" y="4813300"/>
                  <a:pt x="1691423" y="4802777"/>
                </a:cubicBezTo>
                <a:cubicBezTo>
                  <a:pt x="1648716" y="4765637"/>
                  <a:pt x="1598660" y="4755543"/>
                  <a:pt x="1554504" y="4739985"/>
                </a:cubicBezTo>
                <a:cubicBezTo>
                  <a:pt x="1503251" y="4725192"/>
                  <a:pt x="1524885" y="4761939"/>
                  <a:pt x="1470119" y="4723470"/>
                </a:cubicBezTo>
                <a:cubicBezTo>
                  <a:pt x="1458433" y="4731968"/>
                  <a:pt x="1449855" y="4730612"/>
                  <a:pt x="1437967" y="4722710"/>
                </a:cubicBezTo>
                <a:cubicBezTo>
                  <a:pt x="1408925" y="4723161"/>
                  <a:pt x="1320039" y="4732524"/>
                  <a:pt x="1295869" y="4726175"/>
                </a:cubicBezTo>
                <a:cubicBezTo>
                  <a:pt x="1276026" y="4724607"/>
                  <a:pt x="1313193" y="4690134"/>
                  <a:pt x="1292949" y="4684615"/>
                </a:cubicBezTo>
                <a:cubicBezTo>
                  <a:pt x="1267286" y="4680380"/>
                  <a:pt x="1278648" y="4679316"/>
                  <a:pt x="1244908" y="4706993"/>
                </a:cubicBezTo>
                <a:cubicBezTo>
                  <a:pt x="1222078" y="4693678"/>
                  <a:pt x="1210507" y="4706896"/>
                  <a:pt x="1171266" y="4706535"/>
                </a:cubicBezTo>
                <a:lnTo>
                  <a:pt x="1160868" y="4701936"/>
                </a:lnTo>
                <a:lnTo>
                  <a:pt x="1147599" y="4714833"/>
                </a:lnTo>
                <a:cubicBezTo>
                  <a:pt x="1140224" y="4719999"/>
                  <a:pt x="1131384" y="4723126"/>
                  <a:pt x="1119603" y="4721303"/>
                </a:cubicBezTo>
                <a:cubicBezTo>
                  <a:pt x="1049174" y="4686348"/>
                  <a:pt x="1115212" y="4744643"/>
                  <a:pt x="997851" y="4722336"/>
                </a:cubicBezTo>
                <a:cubicBezTo>
                  <a:pt x="992266" y="4717175"/>
                  <a:pt x="976529" y="4720167"/>
                  <a:pt x="976455" y="4726407"/>
                </a:cubicBezTo>
                <a:cubicBezTo>
                  <a:pt x="969353" y="4723719"/>
                  <a:pt x="954255" y="4710143"/>
                  <a:pt x="949939" y="4719699"/>
                </a:cubicBezTo>
                <a:cubicBezTo>
                  <a:pt x="930704" y="4718268"/>
                  <a:pt x="911959" y="4715133"/>
                  <a:pt x="894148" y="4710406"/>
                </a:cubicBezTo>
                <a:lnTo>
                  <a:pt x="857990" y="4696844"/>
                </a:lnTo>
                <a:lnTo>
                  <a:pt x="848649" y="4704021"/>
                </a:lnTo>
                <a:cubicBezTo>
                  <a:pt x="842387" y="4707513"/>
                  <a:pt x="835247" y="4709400"/>
                  <a:pt x="826436" y="4707421"/>
                </a:cubicBezTo>
                <a:cubicBezTo>
                  <a:pt x="776631" y="4677554"/>
                  <a:pt x="820307" y="4724698"/>
                  <a:pt x="733052" y="4701884"/>
                </a:cubicBezTo>
                <a:cubicBezTo>
                  <a:pt x="729390" y="4697724"/>
                  <a:pt x="716978" y="4643492"/>
                  <a:pt x="716185" y="4648168"/>
                </a:cubicBezTo>
                <a:cubicBezTo>
                  <a:pt x="691130" y="4640960"/>
                  <a:pt x="605233" y="4666922"/>
                  <a:pt x="582722" y="4658637"/>
                </a:cubicBezTo>
                <a:lnTo>
                  <a:pt x="581118" y="4654120"/>
                </a:lnTo>
                <a:cubicBezTo>
                  <a:pt x="575072" y="4653105"/>
                  <a:pt x="553843" y="4654128"/>
                  <a:pt x="546453" y="4652542"/>
                </a:cubicBezTo>
                <a:lnTo>
                  <a:pt x="536773" y="4644609"/>
                </a:lnTo>
                <a:lnTo>
                  <a:pt x="388896" y="4619173"/>
                </a:lnTo>
                <a:lnTo>
                  <a:pt x="366479" y="4618896"/>
                </a:lnTo>
                <a:cubicBezTo>
                  <a:pt x="356301" y="4616415"/>
                  <a:pt x="348096" y="4611062"/>
                  <a:pt x="342781" y="4601239"/>
                </a:cubicBezTo>
                <a:cubicBezTo>
                  <a:pt x="324354" y="4597871"/>
                  <a:pt x="274025" y="4600078"/>
                  <a:pt x="255925" y="4598685"/>
                </a:cubicBezTo>
                <a:lnTo>
                  <a:pt x="226919" y="4598460"/>
                </a:lnTo>
                <a:lnTo>
                  <a:pt x="213925" y="4597783"/>
                </a:lnTo>
                <a:lnTo>
                  <a:pt x="215196" y="4588576"/>
                </a:lnTo>
                <a:lnTo>
                  <a:pt x="180214" y="4583701"/>
                </a:lnTo>
                <a:cubicBezTo>
                  <a:pt x="158216" y="4574216"/>
                  <a:pt x="119654" y="4544682"/>
                  <a:pt x="83203" y="4531664"/>
                </a:cubicBezTo>
                <a:cubicBezTo>
                  <a:pt x="60690" y="4526056"/>
                  <a:pt x="40567" y="4525644"/>
                  <a:pt x="4106" y="4517202"/>
                </a:cubicBezTo>
                <a:lnTo>
                  <a:pt x="0" y="4516084"/>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A92827-DA75-8159-E24E-251838E04FAF}"/>
              </a:ext>
            </a:extLst>
          </p:cNvPr>
          <p:cNvSpPr>
            <a:spLocks noGrp="1"/>
          </p:cNvSpPr>
          <p:nvPr>
            <p:ph type="ctrTitle"/>
          </p:nvPr>
        </p:nvSpPr>
        <p:spPr>
          <a:xfrm>
            <a:off x="1137036" y="887096"/>
            <a:ext cx="10333603" cy="3410584"/>
          </a:xfrm>
        </p:spPr>
        <p:txBody>
          <a:bodyPr anchor="ctr">
            <a:normAutofit/>
          </a:bodyPr>
          <a:lstStyle/>
          <a:p>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Virtual </a:t>
            </a:r>
            <a:r>
              <a:rPr lang="en-US" sz="3600" b="1" dirty="0" err="1">
                <a:solidFill>
                  <a:schemeClr val="tx1">
                    <a:lumMod val="85000"/>
                    <a:lumOff val="15000"/>
                  </a:schemeClr>
                </a:solidFill>
                <a:latin typeface="Times New Roman" panose="02020603050405020304" pitchFamily="18" charset="0"/>
                <a:cs typeface="Times New Roman" panose="02020603050405020304" pitchFamily="18" charset="0"/>
              </a:rPr>
              <a:t>Jewelery</a:t>
            </a:r>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3600" b="1" dirty="0" err="1">
                <a:solidFill>
                  <a:schemeClr val="tx1">
                    <a:lumMod val="85000"/>
                    <a:lumOff val="15000"/>
                  </a:schemeClr>
                </a:solidFill>
                <a:latin typeface="Times New Roman" panose="02020603050405020304" pitchFamily="18" charset="0"/>
                <a:cs typeface="Times New Roman" panose="02020603050405020304" pitchFamily="18" charset="0"/>
              </a:rPr>
              <a:t>Studio:Python</a:t>
            </a:r>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 based Software for virtual designing and wear on </a:t>
            </a:r>
            <a:r>
              <a:rPr lang="en-US" sz="3600" b="1" dirty="0" err="1">
                <a:solidFill>
                  <a:schemeClr val="tx1">
                    <a:lumMod val="85000"/>
                    <a:lumOff val="15000"/>
                  </a:schemeClr>
                </a:solidFill>
                <a:latin typeface="Times New Roman" panose="02020603050405020304" pitchFamily="18" charset="0"/>
                <a:cs typeface="Times New Roman" panose="02020603050405020304" pitchFamily="18" charset="0"/>
              </a:rPr>
              <a:t>jewelery</a:t>
            </a:r>
            <a:endParaRPr lang="en-US" sz="36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75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2E8FCD4-1FC3-025A-0BE0-5F28F971D1EF}"/>
              </a:ext>
            </a:extLst>
          </p:cNvPr>
          <p:cNvSpPr>
            <a:spLocks noGrp="1"/>
          </p:cNvSpPr>
          <p:nvPr>
            <p:ph idx="1"/>
          </p:nvPr>
        </p:nvSpPr>
        <p:spPr>
          <a:xfrm>
            <a:off x="1957987" y="992039"/>
            <a:ext cx="8276026" cy="4759758"/>
          </a:xfrm>
        </p:spPr>
        <p:txBody>
          <a:bodyPr anchor="ctr">
            <a:normAutofit/>
          </a:bodyPr>
          <a:lstStyle/>
          <a:p>
            <a:pPr>
              <a:lnSpc>
                <a:spcPct val="150000"/>
              </a:lnSpc>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Making a 3D model of the </a:t>
            </a:r>
            <a:r>
              <a:rPr lang="en-US" sz="2000" dirty="0" err="1">
                <a:solidFill>
                  <a:schemeClr val="tx1">
                    <a:lumMod val="85000"/>
                    <a:lumOff val="15000"/>
                  </a:schemeClr>
                </a:solidFill>
                <a:latin typeface="Times New Roman" panose="02020603050405020304" pitchFamily="18" charset="0"/>
                <a:cs typeface="Times New Roman" panose="02020603050405020304" pitchFamily="18" charset="0"/>
              </a:rPr>
              <a:t>jewellery</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is the first stage in developing a virtual try-on studio for </a:t>
            </a:r>
            <a:r>
              <a:rPr lang="en-US" sz="2000" dirty="0" err="1">
                <a:solidFill>
                  <a:schemeClr val="tx1">
                    <a:lumMod val="85000"/>
                    <a:lumOff val="15000"/>
                  </a:schemeClr>
                </a:solidFill>
                <a:latin typeface="Times New Roman" panose="02020603050405020304" pitchFamily="18" charset="0"/>
                <a:cs typeface="Times New Roman" panose="02020603050405020304" pitchFamily="18" charset="0"/>
              </a:rPr>
              <a:t>jewellery</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manufacture. </a:t>
            </a:r>
          </a:p>
          <a:p>
            <a:pPr>
              <a:lnSpc>
                <a:spcPct val="150000"/>
              </a:lnSpc>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The next stage is to texture map the 3D model after it has been made.</a:t>
            </a:r>
          </a:p>
          <a:p>
            <a:pPr>
              <a:lnSpc>
                <a:spcPct val="150000"/>
              </a:lnSpc>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To give a 3D object a realistic appearance, texture mapping includes adding a 2D picture (texture). Python includes effective texture mapping libraries like Pillow and OpenCV.</a:t>
            </a:r>
          </a:p>
          <a:p>
            <a:pPr>
              <a:lnSpc>
                <a:spcPct val="150000"/>
              </a:lnSpc>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Reduced expenditures for physical inventories are one of the advantages.</a:t>
            </a:r>
          </a:p>
          <a:p>
            <a:pPr>
              <a:lnSpc>
                <a:spcPct val="150000"/>
              </a:lnSpc>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Customers can use virtual try-on studios to </a:t>
            </a:r>
            <a:r>
              <a:rPr lang="en-US" sz="2000" dirty="0" err="1">
                <a:solidFill>
                  <a:schemeClr val="tx1">
                    <a:lumMod val="85000"/>
                    <a:lumOff val="15000"/>
                  </a:schemeClr>
                </a:solidFill>
                <a:latin typeface="Times New Roman" panose="02020603050405020304" pitchFamily="18" charset="0"/>
                <a:cs typeface="Times New Roman" panose="02020603050405020304" pitchFamily="18" charset="0"/>
              </a:rPr>
              <a:t>personalise</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000" dirty="0" err="1">
                <a:solidFill>
                  <a:schemeClr val="tx1">
                    <a:lumMod val="85000"/>
                    <a:lumOff val="15000"/>
                  </a:schemeClr>
                </a:solidFill>
                <a:latin typeface="Times New Roman" panose="02020603050405020304" pitchFamily="18" charset="0"/>
                <a:cs typeface="Times New Roman" panose="02020603050405020304" pitchFamily="18" charset="0"/>
              </a:rPr>
              <a:t>jewellery</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pieces and see how they will look on them before making a purchase. </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028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948A17-AAEE-FD02-E828-BACAACB01EF0}"/>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latin typeface="Times New Roman" panose="02020603050405020304" pitchFamily="18" charset="0"/>
                <a:cs typeface="Times New Roman" panose="02020603050405020304" pitchFamily="18" charset="0"/>
              </a:rPr>
              <a:t>Virtual try-on Studio for jewelery:</a:t>
            </a:r>
          </a:p>
        </p:txBody>
      </p:sp>
      <p:sp>
        <p:nvSpPr>
          <p:cNvPr id="3" name="Content Placeholder 2">
            <a:extLst>
              <a:ext uri="{FF2B5EF4-FFF2-40B4-BE49-F238E27FC236}">
                <a16:creationId xmlns:a16="http://schemas.microsoft.com/office/drawing/2014/main" id="{E0AB26E5-B5C5-D243-D913-16F14211AB5E}"/>
              </a:ext>
            </a:extLst>
          </p:cNvPr>
          <p:cNvSpPr>
            <a:spLocks noGrp="1"/>
          </p:cNvSpPr>
          <p:nvPr>
            <p:ph idx="1"/>
          </p:nvPr>
        </p:nvSpPr>
        <p:spPr>
          <a:xfrm>
            <a:off x="1957987" y="1647645"/>
            <a:ext cx="8276026" cy="4104151"/>
          </a:xfrm>
        </p:spPr>
        <p:txBody>
          <a:bodyPr anchor="ctr">
            <a:normAutofit fontScale="92500" lnSpcReduction="10000"/>
          </a:bodyPr>
          <a:lstStyle/>
          <a:p>
            <a:pPr>
              <a:lnSpc>
                <a:spcPct val="150000"/>
              </a:lnSpc>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There are various processes involved in </a:t>
            </a:r>
          </a:p>
          <a:p>
            <a:pPr marL="0" indent="0">
              <a:lnSpc>
                <a:spcPct val="150000"/>
              </a:lnSpc>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*including 3D modelling, </a:t>
            </a:r>
          </a:p>
          <a:p>
            <a:pPr marL="0" indent="0">
              <a:lnSpc>
                <a:spcPct val="150000"/>
              </a:lnSpc>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*texture mapping, </a:t>
            </a:r>
          </a:p>
          <a:p>
            <a:pPr marL="0" indent="0">
              <a:lnSpc>
                <a:spcPct val="150000"/>
              </a:lnSpc>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*lighting, and </a:t>
            </a:r>
          </a:p>
          <a:p>
            <a:pPr marL="0" indent="0">
              <a:lnSpc>
                <a:spcPct val="150000"/>
              </a:lnSpc>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*rendering. </a:t>
            </a:r>
          </a:p>
          <a:p>
            <a:pPr marL="0" indent="0">
              <a:lnSpc>
                <a:spcPct val="150000"/>
              </a:lnSpc>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Because it offers strong libraries for 3D modelling. like </a:t>
            </a:r>
            <a:r>
              <a:rPr lang="en-US" sz="2000" dirty="0" err="1">
                <a:solidFill>
                  <a:schemeClr val="tx1">
                    <a:lumMod val="85000"/>
                    <a:lumOff val="15000"/>
                  </a:schemeClr>
                </a:solidFill>
                <a:latin typeface="Times New Roman" panose="02020603050405020304" pitchFamily="18" charset="0"/>
                <a:cs typeface="Times New Roman" panose="02020603050405020304" pitchFamily="18" charset="0"/>
              </a:rPr>
              <a:t>PyOpenGL</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000" dirty="0" err="1">
                <a:solidFill>
                  <a:schemeClr val="tx1">
                    <a:lumMod val="85000"/>
                    <a:lumOff val="15000"/>
                  </a:schemeClr>
                </a:solidFill>
                <a:latin typeface="Times New Roman" panose="02020603050405020304" pitchFamily="18" charset="0"/>
                <a:cs typeface="Times New Roman" panose="02020603050405020304" pitchFamily="18" charset="0"/>
              </a:rPr>
              <a:t>Pygame</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and Panda3D, Python is a great programming language for creating virtual try-on studios.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89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D891A12-019A-1DBB-354F-C482DFBC8125}"/>
              </a:ext>
            </a:extLst>
          </p:cNvPr>
          <p:cNvSpPr>
            <a:spLocks noGrp="1"/>
          </p:cNvSpPr>
          <p:nvPr>
            <p:ph idx="1"/>
          </p:nvPr>
        </p:nvSpPr>
        <p:spPr>
          <a:xfrm>
            <a:off x="1137034" y="2198362"/>
            <a:ext cx="4958966" cy="3917773"/>
          </a:xfrm>
        </p:spPr>
        <p:txBody>
          <a:bodyPr>
            <a:normAutofit fontScale="85000" lnSpcReduction="20000"/>
          </a:bodyPr>
          <a:lstStyle/>
          <a:p>
            <a:pPr marL="0" indent="0">
              <a:lnSpc>
                <a:spcPct val="150000"/>
              </a:lnSpc>
              <a:buNone/>
            </a:pPr>
            <a:r>
              <a:rPr lang="en-US" sz="2600" b="1" dirty="0">
                <a:latin typeface="Times New Roman" panose="02020603050405020304" pitchFamily="18" charset="0"/>
                <a:cs typeface="Times New Roman" panose="02020603050405020304" pitchFamily="18" charset="0"/>
              </a:rPr>
              <a:t>Virtual studio:</a:t>
            </a:r>
          </a:p>
          <a:p>
            <a:pPr>
              <a:lnSpc>
                <a:spcPct val="150000"/>
              </a:lnSpc>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virtual take a stab at highlight was created utilizing PC vision and AI calculations.</a:t>
            </a:r>
          </a:p>
          <a:p>
            <a:pPr>
              <a:lnSpc>
                <a:spcPct val="150000"/>
              </a:lnSpc>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client's webcam is utilized to catch a picture of the client's face, which is then broken down to decide the position and direction of the face.</a:t>
            </a:r>
          </a:p>
          <a:p>
            <a:pPr>
              <a:lnSpc>
                <a:spcPct val="150000"/>
              </a:lnSpc>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virtual Jewelry is then put on the client's face utilizing increased reality methods. </a:t>
            </a:r>
            <a:endParaRPr lang="en-US" sz="19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The client can move their head to perceive how the jewelry looks from changed points.</a:t>
            </a:r>
          </a:p>
          <a:p>
            <a:pPr marL="0" indent="0">
              <a:buNone/>
            </a:pPr>
            <a:endParaRPr lang="en-US" sz="1900" dirty="0"/>
          </a:p>
        </p:txBody>
      </p:sp>
      <p:pic>
        <p:nvPicPr>
          <p:cNvPr id="4" name="Picture 3" descr="Graphical user interface, application, Teams&#10;&#10;Description automatically generated">
            <a:extLst>
              <a:ext uri="{FF2B5EF4-FFF2-40B4-BE49-F238E27FC236}">
                <a16:creationId xmlns:a16="http://schemas.microsoft.com/office/drawing/2014/main" id="{98334677-5754-5BB5-7B99-4072EFB7F64D}"/>
              </a:ext>
            </a:extLst>
          </p:cNvPr>
          <p:cNvPicPr>
            <a:picLocks noChangeAspect="1"/>
          </p:cNvPicPr>
          <p:nvPr/>
        </p:nvPicPr>
        <p:blipFill rotWithShape="1">
          <a:blip r:embed="rId2">
            <a:extLst>
              <a:ext uri="{28A0092B-C50C-407E-A947-70E740481C1C}">
                <a14:useLocalDpi xmlns:a14="http://schemas.microsoft.com/office/drawing/2010/main" val="0"/>
              </a:ext>
            </a:extLst>
          </a:blip>
          <a:srcRect l="49" r="19441" b="-1"/>
          <a:stretch/>
        </p:blipFill>
        <p:spPr bwMode="auto">
          <a:xfrm>
            <a:off x="6435306" y="1684582"/>
            <a:ext cx="4619660" cy="4214591"/>
          </a:xfrm>
          <a:prstGeom prst="rect">
            <a:avLst/>
          </a:prstGeom>
          <a:noFill/>
        </p:spPr>
      </p:pic>
      <p:sp>
        <p:nvSpPr>
          <p:cNvPr id="20" name="Freeform: Shape 19">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67145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1">
            <a:extLst>
              <a:ext uri="{FF2B5EF4-FFF2-40B4-BE49-F238E27FC236}">
                <a16:creationId xmlns:a16="http://schemas.microsoft.com/office/drawing/2014/main" id="{463DD2A1-1073-28B0-82CA-D32BF817AF94}"/>
              </a:ext>
            </a:extLst>
          </p:cNvPr>
          <p:cNvSpPr>
            <a:spLocks noChangeArrowheads="1"/>
          </p:cNvSpPr>
          <p:nvPr/>
        </p:nvSpPr>
        <p:spPr bwMode="auto">
          <a:xfrm>
            <a:off x="1562100" y="952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32">
            <a:extLst>
              <a:ext uri="{FF2B5EF4-FFF2-40B4-BE49-F238E27FC236}">
                <a16:creationId xmlns:a16="http://schemas.microsoft.com/office/drawing/2014/main" id="{0389A134-C86C-E2BD-7A92-563ADB930FA1}"/>
              </a:ext>
            </a:extLst>
          </p:cNvPr>
          <p:cNvSpPr>
            <a:spLocks noChangeArrowheads="1"/>
          </p:cNvSpPr>
          <p:nvPr/>
        </p:nvSpPr>
        <p:spPr bwMode="auto">
          <a:xfrm>
            <a:off x="152400" y="1962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Rectangle 33">
            <a:extLst>
              <a:ext uri="{FF2B5EF4-FFF2-40B4-BE49-F238E27FC236}">
                <a16:creationId xmlns:a16="http://schemas.microsoft.com/office/drawing/2014/main" id="{C946CF45-A2F2-F774-D4EB-D2BF8870220E}"/>
              </a:ext>
            </a:extLst>
          </p:cNvPr>
          <p:cNvSpPr>
            <a:spLocks noChangeArrowheads="1"/>
          </p:cNvSpPr>
          <p:nvPr/>
        </p:nvSpPr>
        <p:spPr bwMode="auto">
          <a:xfrm>
            <a:off x="1562100" y="2971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54" name="Picture 30">
            <a:extLst>
              <a:ext uri="{FF2B5EF4-FFF2-40B4-BE49-F238E27FC236}">
                <a16:creationId xmlns:a16="http://schemas.microsoft.com/office/drawing/2014/main" id="{316A453A-3C8A-36CE-AB71-BFCBD9B03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67" y="1489404"/>
            <a:ext cx="10905066" cy="134121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1">
            <a:extLst>
              <a:ext uri="{FF2B5EF4-FFF2-40B4-BE49-F238E27FC236}">
                <a16:creationId xmlns:a16="http://schemas.microsoft.com/office/drawing/2014/main" id="{F3BD771E-4565-6E4E-ACBA-06B78C91F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241" y="4027385"/>
            <a:ext cx="9887849" cy="134121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F88B585-35E9-59D9-F9A6-5930AE3B57A9}"/>
              </a:ext>
            </a:extLst>
          </p:cNvPr>
          <p:cNvSpPr txBox="1"/>
          <p:nvPr/>
        </p:nvSpPr>
        <p:spPr>
          <a:xfrm>
            <a:off x="744071" y="952500"/>
            <a:ext cx="394447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Importing Python Library.</a:t>
            </a:r>
          </a:p>
        </p:txBody>
      </p:sp>
    </p:spTree>
    <p:extLst>
      <p:ext uri="{BB962C8B-B14F-4D97-AF65-F5344CB8AC3E}">
        <p14:creationId xmlns:p14="http://schemas.microsoft.com/office/powerpoint/2010/main" val="3733469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F7EF3E11-0F25-9686-8B50-5C5747A0F5E3}"/>
              </a:ext>
            </a:extLst>
          </p:cNvPr>
          <p:cNvSpPr txBox="1"/>
          <p:nvPr/>
        </p:nvSpPr>
        <p:spPr>
          <a:xfrm>
            <a:off x="828675" y="494414"/>
            <a:ext cx="10534650" cy="8174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300" b="1" kern="1200">
                <a:solidFill>
                  <a:schemeClr val="tx1"/>
                </a:solidFill>
                <a:latin typeface="+mj-lt"/>
                <a:ea typeface="+mj-ea"/>
                <a:cs typeface="+mj-cs"/>
              </a:rPr>
              <a:t>Defining the Data Generators For Training and Validation Sets:</a:t>
            </a:r>
          </a:p>
        </p:txBody>
      </p:sp>
      <p:pic>
        <p:nvPicPr>
          <p:cNvPr id="2" name="Picture 1" descr="Graphical user interface, text, application&#10;&#10;Description automatically generated">
            <a:extLst>
              <a:ext uri="{FF2B5EF4-FFF2-40B4-BE49-F238E27FC236}">
                <a16:creationId xmlns:a16="http://schemas.microsoft.com/office/drawing/2014/main" id="{B8CFB0E2-75C7-E346-1541-185D136A899D}"/>
              </a:ext>
            </a:extLst>
          </p:cNvPr>
          <p:cNvPicPr>
            <a:picLocks noChangeAspect="1"/>
          </p:cNvPicPr>
          <p:nvPr/>
        </p:nvPicPr>
        <p:blipFill>
          <a:blip r:embed="rId2"/>
          <a:stretch>
            <a:fillRect/>
          </a:stretch>
        </p:blipFill>
        <p:spPr>
          <a:xfrm>
            <a:off x="723900" y="2434616"/>
            <a:ext cx="10744200" cy="3787330"/>
          </a:xfrm>
          <a:prstGeom prst="rect">
            <a:avLst/>
          </a:prstGeom>
        </p:spPr>
      </p:pic>
    </p:spTree>
    <p:extLst>
      <p:ext uri="{BB962C8B-B14F-4D97-AF65-F5344CB8AC3E}">
        <p14:creationId xmlns:p14="http://schemas.microsoft.com/office/powerpoint/2010/main" val="1308559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0C3FE3-D5B5-B65F-AB36-1FDEAD215254}"/>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a:t>Defining the CNN Architecture</a:t>
            </a:r>
          </a:p>
        </p:txBody>
      </p:sp>
      <p:pic>
        <p:nvPicPr>
          <p:cNvPr id="2" name="Picture 1" descr="Graphical user interface, text, application&#10;&#10;Description automatically generated">
            <a:extLst>
              <a:ext uri="{FF2B5EF4-FFF2-40B4-BE49-F238E27FC236}">
                <a16:creationId xmlns:a16="http://schemas.microsoft.com/office/drawing/2014/main" id="{E155307E-C6A0-1D76-5A09-0BE62F5A497A}"/>
              </a:ext>
            </a:extLst>
          </p:cNvPr>
          <p:cNvPicPr>
            <a:picLocks noChangeAspect="1"/>
          </p:cNvPicPr>
          <p:nvPr/>
        </p:nvPicPr>
        <p:blipFill>
          <a:blip r:embed="rId2"/>
          <a:stretch>
            <a:fillRect/>
          </a:stretch>
        </p:blipFill>
        <p:spPr>
          <a:xfrm>
            <a:off x="630936" y="2673864"/>
            <a:ext cx="10917936" cy="3193495"/>
          </a:xfrm>
          <a:prstGeom prst="rect">
            <a:avLst/>
          </a:prstGeom>
        </p:spPr>
      </p:pic>
    </p:spTree>
    <p:extLst>
      <p:ext uri="{BB962C8B-B14F-4D97-AF65-F5344CB8AC3E}">
        <p14:creationId xmlns:p14="http://schemas.microsoft.com/office/powerpoint/2010/main" val="3898184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02302D-0E3D-4037-7EE0-69B4F18C89FC}"/>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a:t>Compile the Model</a:t>
            </a:r>
          </a:p>
        </p:txBody>
      </p:sp>
      <p:pic>
        <p:nvPicPr>
          <p:cNvPr id="2" name="Picture 1" descr="Graphical user interface, text&#10;&#10;Description automatically generated">
            <a:extLst>
              <a:ext uri="{FF2B5EF4-FFF2-40B4-BE49-F238E27FC236}">
                <a16:creationId xmlns:a16="http://schemas.microsoft.com/office/drawing/2014/main" id="{8798E304-2229-79C9-A61E-DBE398CEC629}"/>
              </a:ext>
            </a:extLst>
          </p:cNvPr>
          <p:cNvPicPr>
            <a:picLocks noChangeAspect="1"/>
          </p:cNvPicPr>
          <p:nvPr/>
        </p:nvPicPr>
        <p:blipFill>
          <a:blip r:embed="rId2"/>
          <a:stretch>
            <a:fillRect/>
          </a:stretch>
        </p:blipFill>
        <p:spPr>
          <a:xfrm>
            <a:off x="630936" y="2455505"/>
            <a:ext cx="10917936" cy="3630214"/>
          </a:xfrm>
          <a:prstGeom prst="rect">
            <a:avLst/>
          </a:prstGeom>
        </p:spPr>
      </p:pic>
    </p:spTree>
    <p:extLst>
      <p:ext uri="{BB962C8B-B14F-4D97-AF65-F5344CB8AC3E}">
        <p14:creationId xmlns:p14="http://schemas.microsoft.com/office/powerpoint/2010/main" val="1610596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able&#10;&#10;Description automatically generated with medium confidence">
            <a:extLst>
              <a:ext uri="{FF2B5EF4-FFF2-40B4-BE49-F238E27FC236}">
                <a16:creationId xmlns:a16="http://schemas.microsoft.com/office/drawing/2014/main" id="{B25F3772-CC61-6CD8-AB62-8619040FDC73}"/>
              </a:ext>
            </a:extLst>
          </p:cNvPr>
          <p:cNvPicPr>
            <a:picLocks noChangeAspect="1"/>
          </p:cNvPicPr>
          <p:nvPr/>
        </p:nvPicPr>
        <p:blipFill>
          <a:blip r:embed="rId2"/>
          <a:stretch>
            <a:fillRect/>
          </a:stretch>
        </p:blipFill>
        <p:spPr>
          <a:xfrm>
            <a:off x="643467" y="1523243"/>
            <a:ext cx="9240039" cy="3811516"/>
          </a:xfrm>
          <a:prstGeom prst="rect">
            <a:avLst/>
          </a:prstGeom>
        </p:spPr>
      </p:pic>
      <p:sp>
        <p:nvSpPr>
          <p:cNvPr id="9" name="Freeform: Shape 8">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Tree>
    <p:extLst>
      <p:ext uri="{BB962C8B-B14F-4D97-AF65-F5344CB8AC3E}">
        <p14:creationId xmlns:p14="http://schemas.microsoft.com/office/powerpoint/2010/main" val="1825374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Graphical user interface, text, application, email&#10;&#10;Description automatically generated">
            <a:extLst>
              <a:ext uri="{FF2B5EF4-FFF2-40B4-BE49-F238E27FC236}">
                <a16:creationId xmlns:a16="http://schemas.microsoft.com/office/drawing/2014/main" id="{B177FE0E-2460-9BB1-0E5D-8032F5F9620E}"/>
              </a:ext>
            </a:extLst>
          </p:cNvPr>
          <p:cNvPicPr>
            <a:picLocks noChangeAspect="1"/>
          </p:cNvPicPr>
          <p:nvPr/>
        </p:nvPicPr>
        <p:blipFill rotWithShape="1">
          <a:blip r:embed="rId2"/>
          <a:srcRect r="54087" b="-1"/>
          <a:stretch/>
        </p:blipFill>
        <p:spPr>
          <a:xfrm>
            <a:off x="643467" y="1064278"/>
            <a:ext cx="9240039" cy="4729446"/>
          </a:xfrm>
          <a:prstGeom prst="rect">
            <a:avLst/>
          </a:prstGeom>
        </p:spPr>
      </p:pic>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Tree>
    <p:extLst>
      <p:ext uri="{BB962C8B-B14F-4D97-AF65-F5344CB8AC3E}">
        <p14:creationId xmlns:p14="http://schemas.microsoft.com/office/powerpoint/2010/main" val="1758114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4F1FB6-ABB4-1DF4-FEDB-79486B23517D}"/>
              </a:ext>
            </a:extLst>
          </p:cNvPr>
          <p:cNvSpPr>
            <a:spLocks noGrp="1"/>
          </p:cNvSpPr>
          <p:nvPr>
            <p:ph type="title"/>
          </p:nvPr>
        </p:nvSpPr>
        <p:spPr>
          <a:xfrm>
            <a:off x="838201" y="643467"/>
            <a:ext cx="3888526" cy="1800526"/>
          </a:xfrm>
        </p:spPr>
        <p:txBody>
          <a:bodyPr>
            <a:normAutofit/>
          </a:bodyPr>
          <a:lstStyle/>
          <a:p>
            <a:r>
              <a:rPr lang="en-US">
                <a:latin typeface="Times New Roman" panose="02020603050405020304" pitchFamily="18" charset="0"/>
                <a:cs typeface="Times New Roman" panose="02020603050405020304" pitchFamily="18" charset="0"/>
              </a:rPr>
              <a:t>Results and Findings</a:t>
            </a:r>
          </a:p>
        </p:txBody>
      </p:sp>
      <p:sp>
        <p:nvSpPr>
          <p:cNvPr id="3" name="Content Placeholder 2">
            <a:extLst>
              <a:ext uri="{FF2B5EF4-FFF2-40B4-BE49-F238E27FC236}">
                <a16:creationId xmlns:a16="http://schemas.microsoft.com/office/drawing/2014/main" id="{29F1EC50-5444-BFA3-8AA8-D9810B9B42A1}"/>
              </a:ext>
            </a:extLst>
          </p:cNvPr>
          <p:cNvSpPr>
            <a:spLocks noGrp="1"/>
          </p:cNvSpPr>
          <p:nvPr>
            <p:ph idx="1"/>
          </p:nvPr>
        </p:nvSpPr>
        <p:spPr>
          <a:xfrm>
            <a:off x="838201" y="2623381"/>
            <a:ext cx="3888528" cy="3553581"/>
          </a:xfrm>
        </p:spPr>
        <p:txBody>
          <a:bodyPr>
            <a:normAutofit/>
          </a:bodyPr>
          <a:lstStyle/>
          <a:p>
            <a:r>
              <a:rPr lang="en-US" sz="2000" dirty="0">
                <a:latin typeface="Times New Roman" panose="02020603050405020304" pitchFamily="18" charset="0"/>
                <a:cs typeface="Times New Roman" panose="02020603050405020304" pitchFamily="18" charset="0"/>
              </a:rPr>
              <a:t>ML Model is constructed for the detection of the Jewelry type. The Sequential CNN model has been constructed for the detection of jewelry based on the input images. The performance of the detection is measured by using the classification accuracy.</a:t>
            </a:r>
          </a:p>
          <a:p>
            <a:pPr marL="0" indent="0">
              <a:buNone/>
            </a:pPr>
            <a:r>
              <a:rPr lang="en-US" sz="2000" dirty="0">
                <a:latin typeface="Times New Roman" panose="02020603050405020304" pitchFamily="18" charset="0"/>
                <a:cs typeface="Times New Roman" panose="02020603050405020304" pitchFamily="18" charset="0"/>
              </a:rPr>
              <a:t>                     </a:t>
            </a:r>
          </a:p>
        </p:txBody>
      </p:sp>
      <p:pic>
        <p:nvPicPr>
          <p:cNvPr id="4" name="Picture 3" descr="Table&#10;&#10;Description automatically generated with low confidence">
            <a:extLst>
              <a:ext uri="{FF2B5EF4-FFF2-40B4-BE49-F238E27FC236}">
                <a16:creationId xmlns:a16="http://schemas.microsoft.com/office/drawing/2014/main" id="{40F9B5E6-070A-45EC-42C5-F2806EDB9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26728" y="1208036"/>
            <a:ext cx="7260586" cy="3648443"/>
          </a:xfrm>
          <a:prstGeom prst="rect">
            <a:avLst/>
          </a:prstGeom>
          <a:noFill/>
        </p:spPr>
      </p:pic>
    </p:spTree>
    <p:extLst>
      <p:ext uri="{BB962C8B-B14F-4D97-AF65-F5344CB8AC3E}">
        <p14:creationId xmlns:p14="http://schemas.microsoft.com/office/powerpoint/2010/main" val="424064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11">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F6E267-16B8-D295-3103-C785B1F45B4A}"/>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latin typeface="Times New Roman" panose="02020603050405020304" pitchFamily="18" charset="0"/>
                <a:cs typeface="Times New Roman" panose="02020603050405020304" pitchFamily="18" charset="0"/>
              </a:rPr>
              <a:t>Methodology:</a:t>
            </a:r>
          </a:p>
        </p:txBody>
      </p:sp>
      <p:sp>
        <p:nvSpPr>
          <p:cNvPr id="5" name="Content Placeholder 4">
            <a:extLst>
              <a:ext uri="{FF2B5EF4-FFF2-40B4-BE49-F238E27FC236}">
                <a16:creationId xmlns:a16="http://schemas.microsoft.com/office/drawing/2014/main" id="{65483254-0DDE-AC2A-F634-9BC7039AEF00}"/>
              </a:ext>
            </a:extLst>
          </p:cNvPr>
          <p:cNvSpPr>
            <a:spLocks noGrp="1"/>
          </p:cNvSpPr>
          <p:nvPr>
            <p:ph idx="1"/>
          </p:nvPr>
        </p:nvSpPr>
        <p:spPr>
          <a:xfrm>
            <a:off x="1957987" y="1595886"/>
            <a:ext cx="8276026" cy="4713473"/>
          </a:xfrm>
        </p:spPr>
        <p:txBody>
          <a:bodyPr anchor="ctr">
            <a:normAutofit fontScale="92500"/>
          </a:bodyPr>
          <a:lstStyle/>
          <a:p>
            <a:pPr marL="0" indent="0">
              <a:lnSpc>
                <a:spcPct val="150000"/>
              </a:lnSpc>
              <a:buNone/>
            </a:pPr>
            <a:r>
              <a:rPr lang="en-US" sz="1400" b="1" dirty="0">
                <a:solidFill>
                  <a:schemeClr val="tx1">
                    <a:lumMod val="85000"/>
                    <a:lumOff val="15000"/>
                  </a:schemeClr>
                </a:solidFill>
                <a:latin typeface="Times New Roman" panose="02020603050405020304" pitchFamily="18" charset="0"/>
                <a:cs typeface="Times New Roman" panose="02020603050405020304" pitchFamily="18" charset="0"/>
              </a:rPr>
              <a:t> </a:t>
            </a:r>
          </a:p>
          <a:p>
            <a:pPr marL="0" indent="0">
              <a:lnSpc>
                <a:spcPct val="150000"/>
              </a:lnSpc>
              <a:buNone/>
            </a:pPr>
            <a:endParaRPr lang="en-US" sz="14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lnSpc>
                <a:spcPct val="160000"/>
              </a:lnSpc>
              <a:buNone/>
            </a:pPr>
            <a:r>
              <a:rPr lang="en-US" sz="1400" b="1" dirty="0">
                <a:solidFill>
                  <a:schemeClr val="tx1">
                    <a:lumMod val="85000"/>
                    <a:lumOff val="15000"/>
                  </a:schemeClr>
                </a:solidFill>
                <a:latin typeface="Times New Roman" panose="02020603050405020304" pitchFamily="18" charset="0"/>
                <a:cs typeface="Times New Roman" panose="02020603050405020304" pitchFamily="18" charset="0"/>
              </a:rPr>
              <a:t> User Interface:  </a:t>
            </a:r>
            <a:r>
              <a:rPr lang="en-US" sz="1400" dirty="0">
                <a:solidFill>
                  <a:schemeClr val="tx1">
                    <a:lumMod val="85000"/>
                    <a:lumOff val="15000"/>
                  </a:schemeClr>
                </a:solidFill>
                <a:effectLst/>
                <a:latin typeface="Times New Roman" panose="02020603050405020304" pitchFamily="18" charset="0"/>
                <a:ea typeface="Calibri" panose="020F0502020204030204" pitchFamily="34" charset="0"/>
              </a:rPr>
              <a:t>The UI comprises of three fundamental areas: the virtual jewelry library, the customization board, and the virtual take a stab at window. The virtual jewelry library contains an assortment of various kinds of jewelry, including rings, arm bands, pieces of jewelry, and studios (</a:t>
            </a:r>
            <a:r>
              <a:rPr lang="en-US" sz="1400" dirty="0" err="1">
                <a:solidFill>
                  <a:schemeClr val="tx1">
                    <a:lumMod val="85000"/>
                    <a:lumOff val="15000"/>
                  </a:schemeClr>
                </a:solidFill>
                <a:effectLst/>
                <a:latin typeface="Times New Roman" panose="02020603050405020304" pitchFamily="18" charset="0"/>
                <a:ea typeface="Calibri" panose="020F0502020204030204" pitchFamily="34" charset="0"/>
              </a:rPr>
              <a:t>Ernits</a:t>
            </a:r>
            <a:r>
              <a:rPr lang="en-US" sz="1400" dirty="0">
                <a:solidFill>
                  <a:schemeClr val="tx1">
                    <a:lumMod val="85000"/>
                    <a:lumOff val="15000"/>
                  </a:schemeClr>
                </a:solidFill>
                <a:effectLst/>
                <a:latin typeface="Times New Roman" panose="02020603050405020304" pitchFamily="18" charset="0"/>
                <a:ea typeface="Calibri" panose="020F0502020204030204" pitchFamily="34" charset="0"/>
              </a:rPr>
              <a:t>, 2020).</a:t>
            </a:r>
          </a:p>
          <a:p>
            <a:pPr>
              <a:lnSpc>
                <a:spcPct val="160000"/>
              </a:lnSpc>
            </a:pPr>
            <a:r>
              <a:rPr lang="en-US" sz="1400" kern="1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Clients can choose the kind of jewelry they need to take a stab at from the virtual jewelry library.</a:t>
            </a:r>
          </a:p>
          <a:p>
            <a:pPr marL="0" indent="0">
              <a:lnSpc>
                <a:spcPct val="160000"/>
              </a:lnSpc>
              <a:buNone/>
            </a:pPr>
            <a:r>
              <a:rPr lang="en-US" sz="1400" b="1" kern="1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 Virtual Jewelry Library:</a:t>
            </a:r>
          </a:p>
          <a:p>
            <a:pPr>
              <a:lnSpc>
                <a:spcPct val="160000"/>
              </a:lnSpc>
            </a:pPr>
            <a:r>
              <a:rPr lang="en-US" sz="14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The virtual jewelry library was made by utilizing PC supported plan (computer aided design) programming. </a:t>
            </a:r>
            <a:endParaRPr lang="en-US" sz="1400" b="1" kern="1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60000"/>
              </a:lnSpc>
            </a:pPr>
            <a:r>
              <a:rPr lang="en-US" sz="14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A group of jewelry fashioners made 3D models of various sorts of Jewelry, which were then brought into the product. </a:t>
            </a:r>
          </a:p>
          <a:p>
            <a:pPr>
              <a:lnSpc>
                <a:spcPct val="160000"/>
              </a:lnSpc>
            </a:pPr>
            <a:r>
              <a:rPr lang="en-US" sz="1400" kern="1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Each piece of jewelry was then doled out an extraordinary identifier, which is utilized to show the chose jewelry in the virtual take a stab at window.</a:t>
            </a:r>
          </a:p>
          <a:p>
            <a:pPr>
              <a:lnSpc>
                <a:spcPct val="150000"/>
              </a:lnSpc>
            </a:pPr>
            <a:endParaRPr lang="en-US" sz="1400" kern="1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dirty="0">
              <a:solidFill>
                <a:schemeClr val="tx1">
                  <a:lumMod val="85000"/>
                  <a:lumOff val="15000"/>
                </a:schemeClr>
              </a:solidFill>
              <a:effectLst/>
              <a:latin typeface="Times New Roman" panose="02020603050405020304" pitchFamily="18" charset="0"/>
              <a:ea typeface="Calibri" panose="020F0502020204030204" pitchFamily="34" charset="0"/>
            </a:endParaRPr>
          </a:p>
          <a:p>
            <a:endParaRPr 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9" name="Freeform: Shape 13">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386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8EBF55-A701-4BD0-5AF9-0958C23BA7BC}"/>
              </a:ext>
            </a:extLst>
          </p:cNvPr>
          <p:cNvSpPr txBox="1"/>
          <p:nvPr/>
        </p:nvSpPr>
        <p:spPr>
          <a:xfrm>
            <a:off x="1084729" y="842682"/>
            <a:ext cx="10269072" cy="530200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Classification accuracies over epochs: </a:t>
            </a:r>
            <a:r>
              <a:rPr lang="en-US" sz="2000" dirty="0">
                <a:latin typeface="Times New Roman" panose="02020603050405020304" pitchFamily="18" charset="0"/>
                <a:cs typeface="Times New Roman" panose="02020603050405020304" pitchFamily="18" charset="0"/>
              </a:rPr>
              <a:t>R</a:t>
            </a:r>
            <a:r>
              <a:rPr lang="en-US" sz="2000" b="0" i="0" dirty="0">
                <a:effectLst/>
                <a:latin typeface="Times New Roman" panose="02020603050405020304" pitchFamily="18" charset="0"/>
                <a:cs typeface="Times New Roman" panose="02020603050405020304" pitchFamily="18" charset="0"/>
              </a:rPr>
              <a:t>efer to the performance of a machine learning algorithm on a particular dataset over a series of training iterations. During the training process, the algorithm attempts to minimize the loss function by adjusting the parameters of the model. As the training proceeds, the accuracy of the model on the training and validation sets can be measured and recorded for each epoch.</a:t>
            </a:r>
          </a:p>
          <a:p>
            <a:pPr indent="-228600">
              <a:lnSpc>
                <a:spcPct val="90000"/>
              </a:lnSpc>
              <a:spcAft>
                <a:spcPts val="600"/>
              </a:spcAf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Typically, the accuracy of the model on the training set increases with each epoch as the model adjusts its parameters to better fit the data. However, the accuracy of the validation set may initially increase but eventually start to plateau or even decrease if the model starts to overfit the training data. Overfitting occurs when the model becomes too complex and starts to fit the noise in the data rather than the underlying patterns.</a:t>
            </a:r>
          </a:p>
          <a:p>
            <a:pPr indent="-228600">
              <a:lnSpc>
                <a:spcPct val="90000"/>
              </a:lnSpc>
              <a:spcAft>
                <a:spcPts val="600"/>
              </a:spcAf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Therefore, it is important to monitor the classification accuracies over epochs to determine the optimal number of epochs to train the model before it starts to overfit. This can be done by using techniques such as early stopping or regularization to prevent the model from becoming too complex.</a:t>
            </a:r>
          </a:p>
          <a:p>
            <a:pPr indent="-228600">
              <a:lnSpc>
                <a:spcPct val="90000"/>
              </a:lnSpc>
              <a:spcAft>
                <a:spcPts val="600"/>
              </a:spcAf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Overall, classification accuracies over epochs provide valuable insights into the performance of a machine learning algorithm and can be used to improve the accuracy and generalization of the model.</a:t>
            </a:r>
          </a:p>
          <a:p>
            <a:pPr indent="-228600">
              <a:lnSpc>
                <a:spcPct val="90000"/>
              </a:lnSpc>
              <a:spcAft>
                <a:spcPts val="600"/>
              </a:spcAft>
              <a:buFont typeface="Arial" panose="020B0604020202020204" pitchFamily="34" charset="0"/>
              <a:buChar char="•"/>
            </a:pPr>
            <a:endParaRPr lang="en-US" sz="1100" dirty="0"/>
          </a:p>
        </p:txBody>
      </p:sp>
    </p:spTree>
    <p:extLst>
      <p:ext uri="{BB962C8B-B14F-4D97-AF65-F5344CB8AC3E}">
        <p14:creationId xmlns:p14="http://schemas.microsoft.com/office/powerpoint/2010/main" val="157985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D90A77-DAEA-01A7-9716-04D6D20C1B70}"/>
              </a:ext>
            </a:extLst>
          </p:cNvPr>
          <p:cNvSpPr/>
          <p:nvPr/>
        </p:nvSpPr>
        <p:spPr>
          <a:xfrm>
            <a:off x="4512587" y="2967335"/>
            <a:ext cx="3166828" cy="1754326"/>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a:p>
            <a:pPr algn="ct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2401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5">
            <a:extLst>
              <a:ext uri="{FF2B5EF4-FFF2-40B4-BE49-F238E27FC236}">
                <a16:creationId xmlns:a16="http://schemas.microsoft.com/office/drawing/2014/main" id="{BF7814E1-8B68-99C5-245A-C006DC485F59}"/>
              </a:ext>
            </a:extLst>
          </p:cNvPr>
          <p:cNvPicPr>
            <a:picLocks noChangeAspect="1"/>
          </p:cNvPicPr>
          <p:nvPr/>
        </p:nvPicPr>
        <p:blipFill rotWithShape="1">
          <a:blip r:embed="rId2">
            <a:duotone>
              <a:schemeClr val="bg2">
                <a:shade val="45000"/>
                <a:satMod val="135000"/>
              </a:schemeClr>
              <a:prstClr val="white"/>
            </a:duotone>
          </a:blip>
          <a:srcRect/>
          <a:stretch/>
        </p:blipFill>
        <p:spPr>
          <a:xfrm>
            <a:off x="20" y="10"/>
            <a:ext cx="12191980" cy="6857990"/>
          </a:xfrm>
          <a:prstGeom prst="rect">
            <a:avLst/>
          </a:prstGeom>
        </p:spPr>
      </p:pic>
      <p:sp>
        <p:nvSpPr>
          <p:cNvPr id="17"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8E1D07A-CA5A-8A44-FDEF-1BBD65374886}"/>
              </a:ext>
            </a:extLst>
          </p:cNvPr>
          <p:cNvGraphicFramePr>
            <a:graphicFrameLocks noGrp="1"/>
          </p:cNvGraphicFramePr>
          <p:nvPr>
            <p:ph idx="1"/>
            <p:extLst>
              <p:ext uri="{D42A27DB-BD31-4B8C-83A1-F6EECF244321}">
                <p14:modId xmlns:p14="http://schemas.microsoft.com/office/powerpoint/2010/main" val="22189118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1489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51F5F0-BD0E-5E11-47DA-9BD940658DB3}"/>
              </a:ext>
            </a:extLst>
          </p:cNvPr>
          <p:cNvSpPr>
            <a:spLocks noGrp="1"/>
          </p:cNvSpPr>
          <p:nvPr>
            <p:ph type="title"/>
          </p:nvPr>
        </p:nvSpPr>
        <p:spPr>
          <a:xfrm>
            <a:off x="1137034" y="609597"/>
            <a:ext cx="9392421" cy="1330841"/>
          </a:xfrm>
        </p:spPr>
        <p:txBody>
          <a:bodyPr>
            <a:normAutofit/>
          </a:bodyPr>
          <a:lstStyle/>
          <a:p>
            <a:r>
              <a:rPr lang="en-US" dirty="0">
                <a:latin typeface="Times New Roman" panose="02020603050405020304" pitchFamily="18" charset="0"/>
                <a:cs typeface="Times New Roman" panose="02020603050405020304" pitchFamily="18" charset="0"/>
              </a:rPr>
              <a:t>ML Models:</a:t>
            </a:r>
          </a:p>
        </p:txBody>
      </p:sp>
      <p:sp>
        <p:nvSpPr>
          <p:cNvPr id="3" name="Content Placeholder 2">
            <a:extLst>
              <a:ext uri="{FF2B5EF4-FFF2-40B4-BE49-F238E27FC236}">
                <a16:creationId xmlns:a16="http://schemas.microsoft.com/office/drawing/2014/main" id="{F4001220-9421-3225-7C07-4CB954CA2A38}"/>
              </a:ext>
            </a:extLst>
          </p:cNvPr>
          <p:cNvSpPr>
            <a:spLocks noGrp="1"/>
          </p:cNvSpPr>
          <p:nvPr>
            <p:ph idx="1"/>
          </p:nvPr>
        </p:nvSpPr>
        <p:spPr>
          <a:xfrm>
            <a:off x="1137034" y="1647646"/>
            <a:ext cx="4958966" cy="4468490"/>
          </a:xfrm>
        </p:spPr>
        <p:txBody>
          <a:bodyPr>
            <a:normAutofit fontScale="85000" lnSpcReduction="10000"/>
          </a:bodyPr>
          <a:lstStyle/>
          <a:p>
            <a:pPr>
              <a:lnSpc>
                <a:spcPct val="150000"/>
              </a:lnSpc>
            </a:pPr>
            <a:r>
              <a:rPr lang="en-US" sz="1700" dirty="0">
                <a:latin typeface="Times New Roman" panose="02020603050405020304" pitchFamily="18" charset="0"/>
                <a:cs typeface="Times New Roman" panose="02020603050405020304" pitchFamily="18" charset="0"/>
              </a:rPr>
              <a:t>For object recognition, segmentation, and classification in TO studios, machine </a:t>
            </a:r>
            <a:r>
              <a:rPr lang="en-US" sz="1700" dirty="0" err="1">
                <a:latin typeface="Times New Roman" panose="02020603050405020304" pitchFamily="18" charset="0"/>
                <a:cs typeface="Times New Roman" panose="02020603050405020304" pitchFamily="18" charset="0"/>
              </a:rPr>
              <a:t>leaming</a:t>
            </a:r>
            <a:r>
              <a:rPr lang="en-US" sz="1700" dirty="0">
                <a:latin typeface="Times New Roman" panose="02020603050405020304" pitchFamily="18" charset="0"/>
                <a:cs typeface="Times New Roman" panose="02020603050405020304" pitchFamily="18" charset="0"/>
              </a:rPr>
              <a:t> methods are frequently </a:t>
            </a:r>
            <a:r>
              <a:rPr lang="en-US" sz="1700" dirty="0" err="1">
                <a:latin typeface="Times New Roman" panose="02020603050405020304" pitchFamily="18" charset="0"/>
                <a:cs typeface="Times New Roman" panose="02020603050405020304" pitchFamily="18" charset="0"/>
              </a:rPr>
              <a:t>utilised</a:t>
            </a:r>
            <a:r>
              <a:rPr lang="en-US" sz="1700" dirty="0">
                <a:latin typeface="Times New Roman" panose="02020603050405020304" pitchFamily="18" charset="0"/>
                <a:cs typeface="Times New Roman" panose="02020603050405020304" pitchFamily="18" charset="0"/>
              </a:rPr>
              <a:t>.</a:t>
            </a:r>
          </a:p>
          <a:p>
            <a:pPr>
              <a:lnSpc>
                <a:spcPct val="150000"/>
              </a:lnSpc>
            </a:pPr>
            <a:r>
              <a:rPr lang="en-US" sz="1700" dirty="0">
                <a:latin typeface="Times New Roman" panose="02020603050405020304" pitchFamily="18" charset="0"/>
                <a:cs typeface="Times New Roman" panose="02020603050405020304" pitchFamily="18" charset="0"/>
              </a:rPr>
              <a:t>TensorFlow, </a:t>
            </a:r>
            <a:r>
              <a:rPr lang="en-US" sz="1700" dirty="0" err="1">
                <a:latin typeface="Times New Roman" panose="02020603050405020304" pitchFamily="18" charset="0"/>
                <a:cs typeface="Times New Roman" panose="02020603050405020304" pitchFamily="18" charset="0"/>
              </a:rPr>
              <a:t>Keras</a:t>
            </a:r>
            <a:r>
              <a:rPr lang="en-US" sz="1700" dirty="0">
                <a:latin typeface="Times New Roman" panose="02020603050405020304" pitchFamily="18" charset="0"/>
                <a:cs typeface="Times New Roman" panose="02020603050405020304" pitchFamily="18" charset="0"/>
              </a:rPr>
              <a:t>, and </a:t>
            </a:r>
            <a:r>
              <a:rPr lang="en-US" sz="1700" dirty="0" err="1">
                <a:latin typeface="Times New Roman" panose="02020603050405020304" pitchFamily="18" charset="0"/>
                <a:cs typeface="Times New Roman" panose="02020603050405020304" pitchFamily="18" charset="0"/>
              </a:rPr>
              <a:t>PyTorch</a:t>
            </a:r>
            <a:r>
              <a:rPr lang="en-US" sz="1700" dirty="0">
                <a:latin typeface="Times New Roman" panose="02020603050405020304" pitchFamily="18" charset="0"/>
                <a:cs typeface="Times New Roman" panose="02020603050405020304" pitchFamily="18" charset="0"/>
              </a:rPr>
              <a:t> are just a few of the machine learning packages available in Python.</a:t>
            </a:r>
          </a:p>
          <a:p>
            <a:pPr>
              <a:lnSpc>
                <a:spcPct val="150000"/>
              </a:lnSpc>
            </a:pPr>
            <a:r>
              <a:rPr lang="en-US" sz="1700" dirty="0">
                <a:latin typeface="Times New Roman" panose="02020603050405020304" pitchFamily="18" charset="0"/>
                <a:cs typeface="Times New Roman" panose="02020603050405020304" pitchFamily="18" charset="0"/>
              </a:rPr>
              <a:t>Deep learning models are frequently created using Google's well-known machine learning package, TensorFlow.</a:t>
            </a:r>
          </a:p>
          <a:p>
            <a:pPr>
              <a:lnSpc>
                <a:spcPct val="150000"/>
              </a:lnSpc>
            </a:pPr>
            <a:r>
              <a:rPr lang="en-US" sz="1700" dirty="0">
                <a:latin typeface="Times New Roman" panose="02020603050405020304" pitchFamily="18" charset="0"/>
                <a:cs typeface="Times New Roman" panose="02020603050405020304" pitchFamily="18" charset="0"/>
              </a:rPr>
              <a:t>Another well-liked framework for creating neural networks is called </a:t>
            </a:r>
            <a:r>
              <a:rPr lang="en-US" sz="1700" dirty="0" err="1">
                <a:latin typeface="Times New Roman" panose="02020603050405020304" pitchFamily="18" charset="0"/>
                <a:cs typeface="Times New Roman" panose="02020603050405020304" pitchFamily="18" charset="0"/>
              </a:rPr>
              <a:t>Keras</a:t>
            </a:r>
            <a:r>
              <a:rPr lang="en-US" sz="1700" dirty="0">
                <a:latin typeface="Times New Roman" panose="02020603050405020304" pitchFamily="18" charset="0"/>
                <a:cs typeface="Times New Roman" panose="02020603050405020304" pitchFamily="18" charset="0"/>
              </a:rPr>
              <a:t>, and it offers a high-level API for creating and training models.</a:t>
            </a:r>
          </a:p>
          <a:p>
            <a:pPr>
              <a:lnSpc>
                <a:spcPct val="150000"/>
              </a:lnSpc>
            </a:pPr>
            <a:r>
              <a:rPr lang="en-US" sz="1700" dirty="0">
                <a:latin typeface="Times New Roman" panose="02020603050405020304" pitchFamily="18" charset="0"/>
                <a:cs typeface="Times New Roman" panose="02020603050405020304" pitchFamily="18" charset="0"/>
              </a:rPr>
              <a:t>Another machine learning package with capabilities for creating deep learning models is </a:t>
            </a:r>
            <a:r>
              <a:rPr lang="en-US" sz="1700" dirty="0" err="1">
                <a:latin typeface="Times New Roman" panose="02020603050405020304" pitchFamily="18" charset="0"/>
                <a:cs typeface="Times New Roman" panose="02020603050405020304" pitchFamily="18" charset="0"/>
              </a:rPr>
              <a:t>PyTorch</a:t>
            </a:r>
            <a:r>
              <a:rPr lang="en-US" sz="1700" dirty="0">
                <a:latin typeface="Times New Roman" panose="02020603050405020304" pitchFamily="18" charset="0"/>
                <a:cs typeface="Times New Roman" panose="02020603050405020304" pitchFamily="18" charset="0"/>
              </a:rPr>
              <a:t>, which is frequently used in academic studies.</a:t>
            </a:r>
          </a:p>
        </p:txBody>
      </p:sp>
      <p:pic>
        <p:nvPicPr>
          <p:cNvPr id="7" name="Graphic 6" descr="Robot">
            <a:extLst>
              <a:ext uri="{FF2B5EF4-FFF2-40B4-BE49-F238E27FC236}">
                <a16:creationId xmlns:a16="http://schemas.microsoft.com/office/drawing/2014/main" id="{CDC3BE4A-3F35-58B0-913F-3FD97C9B28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5662" y="2184914"/>
            <a:ext cx="3755915"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70761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AA3A83-EAB4-B9ED-9171-48EF6284D9DF}"/>
              </a:ext>
            </a:extLst>
          </p:cNvPr>
          <p:cNvSpPr>
            <a:spLocks noGrp="1"/>
          </p:cNvSpPr>
          <p:nvPr>
            <p:ph type="title"/>
          </p:nvPr>
        </p:nvSpPr>
        <p:spPr>
          <a:xfrm>
            <a:off x="1137036" y="548640"/>
            <a:ext cx="9543405" cy="1188720"/>
          </a:xfrm>
        </p:spPr>
        <p:txBody>
          <a:bodyPr>
            <a:normAutofit/>
          </a:bodyPr>
          <a:lstStyle/>
          <a:p>
            <a:r>
              <a:rPr lang="en-US" b="1" dirty="0">
                <a:solidFill>
                  <a:schemeClr val="tx1">
                    <a:lumMod val="85000"/>
                    <a:lumOff val="15000"/>
                  </a:schemeClr>
                </a:solidFill>
              </a:rPr>
              <a:t>Model Explanation (CNN Model)</a:t>
            </a:r>
          </a:p>
        </p:txBody>
      </p:sp>
      <p:sp>
        <p:nvSpPr>
          <p:cNvPr id="14" name="Content Placeholder 2">
            <a:extLst>
              <a:ext uri="{FF2B5EF4-FFF2-40B4-BE49-F238E27FC236}">
                <a16:creationId xmlns:a16="http://schemas.microsoft.com/office/drawing/2014/main" id="{0509DC77-E967-A4B5-5182-5221476C9573}"/>
              </a:ext>
            </a:extLst>
          </p:cNvPr>
          <p:cNvSpPr>
            <a:spLocks noGrp="1"/>
          </p:cNvSpPr>
          <p:nvPr>
            <p:ph idx="1"/>
          </p:nvPr>
        </p:nvSpPr>
        <p:spPr>
          <a:xfrm>
            <a:off x="1957987" y="1310640"/>
            <a:ext cx="8276026" cy="5232399"/>
          </a:xfrm>
        </p:spPr>
        <p:txBody>
          <a:bodyPr anchor="ctr">
            <a:noAutofit/>
          </a:bodyPr>
          <a:lstStyle/>
          <a:p>
            <a:pPr>
              <a:lnSpc>
                <a:spcPct val="150000"/>
              </a:lnSpc>
            </a:pP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Information importing :  </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This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incooperates</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dividing information into preparing, approval and testing sets.</a:t>
            </a:r>
          </a:p>
          <a:p>
            <a:pPr>
              <a:lnSpc>
                <a:spcPct val="150000"/>
              </a:lnSpc>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Feature Engineering :  A CNN feature engineering should be planned it have layers.</a:t>
            </a:r>
          </a:p>
          <a:p>
            <a:pPr marL="0" indent="0">
              <a:lnSpc>
                <a:spcPct val="150000"/>
              </a:lnSpc>
              <a:buNone/>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 Convolutional layers </a:t>
            </a:r>
          </a:p>
          <a:p>
            <a:pPr marL="0" indent="0">
              <a:lnSpc>
                <a:spcPct val="150000"/>
              </a:lnSpc>
              <a:buNone/>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 pooling layers</a:t>
            </a:r>
          </a:p>
          <a:p>
            <a:pPr marL="0" indent="0">
              <a:lnSpc>
                <a:spcPct val="150000"/>
              </a:lnSpc>
              <a:buNone/>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 Completed Associated layers</a:t>
            </a:r>
          </a:p>
          <a:p>
            <a:pPr>
              <a:lnSpc>
                <a:spcPct val="150000"/>
              </a:lnSpc>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Layers in Model : Includes, choosing Streamlining agent, misfortune capability and assessment metrics</a:t>
            </a:r>
          </a:p>
          <a:p>
            <a:pPr marL="0" indent="0">
              <a:lnSpc>
                <a:spcPct val="150000"/>
              </a:lnSpc>
              <a:buNone/>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 Streamlining agents utilized in CNN are – Adams and stochastic slope decent.</a:t>
            </a:r>
          </a:p>
          <a:p>
            <a:pPr marL="0" indent="0">
              <a:lnSpc>
                <a:spcPct val="150000"/>
              </a:lnSpc>
              <a:buNone/>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 misfortune capability relies upon – Picture grouping , downright cross-entropy is used.</a:t>
            </a:r>
          </a:p>
        </p:txBody>
      </p:sp>
      <p:sp>
        <p:nvSpPr>
          <p:cNvPr id="23" name="Freeform: Shape 22">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74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67DCC-2C37-BCC3-81D2-2815109FEB2D}"/>
              </a:ext>
            </a:extLst>
          </p:cNvPr>
          <p:cNvSpPr>
            <a:spLocks noGrp="1"/>
          </p:cNvSpPr>
          <p:nvPr>
            <p:ph type="title"/>
          </p:nvPr>
        </p:nvSpPr>
        <p:spPr>
          <a:xfrm>
            <a:off x="630936" y="640080"/>
            <a:ext cx="4818888" cy="1481328"/>
          </a:xfrm>
        </p:spPr>
        <p:txBody>
          <a:bodyPr anchor="b">
            <a:normAutofit/>
          </a:bodyPr>
          <a:lstStyle/>
          <a:p>
            <a:r>
              <a:rPr lang="en-US" sz="5000">
                <a:effectLst/>
                <a:latin typeface="Times New Roman" panose="02020603050405020304" pitchFamily="18" charset="0"/>
                <a:ea typeface="Calibri" panose="020F0502020204030204" pitchFamily="34" charset="0"/>
              </a:rPr>
              <a:t>Architecture of CNN Model</a:t>
            </a:r>
            <a:endParaRPr lang="en-US" sz="5000"/>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95FC6A10-9D43-EDC4-CA7C-8053107D4C29}"/>
              </a:ext>
            </a:extLst>
          </p:cNvPr>
          <p:cNvSpPr>
            <a:spLocks noGrp="1"/>
          </p:cNvSpPr>
          <p:nvPr>
            <p:ph idx="1"/>
          </p:nvPr>
        </p:nvSpPr>
        <p:spPr>
          <a:xfrm>
            <a:off x="630936" y="2660904"/>
            <a:ext cx="4818888" cy="3455716"/>
          </a:xfrm>
        </p:spPr>
        <p:txBody>
          <a:bodyPr anchor="t">
            <a:normAutofit/>
          </a:bodyPr>
          <a:lstStyle/>
          <a:p>
            <a:pPr>
              <a:lnSpc>
                <a:spcPct val="150000"/>
              </a:lnSpc>
            </a:pPr>
            <a:r>
              <a:rPr lang="en-US" sz="1800" dirty="0">
                <a:effectLst/>
                <a:latin typeface="Times New Roman" panose="02020603050405020304" pitchFamily="18" charset="0"/>
                <a:ea typeface="Calibri" panose="020F0502020204030204" pitchFamily="34" charset="0"/>
              </a:rPr>
              <a:t>The convolutional layers would utilize channels to recognize edges, lines, and shapes in the pictures. The pooling layers would down sample the component maps and lessen the quantity of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boundaries in the model. The completely associated layer would utilize the elements removed by the convolutional layers to pursue the last characterization choice.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dirty="0"/>
          </a:p>
        </p:txBody>
      </p:sp>
      <p:pic>
        <p:nvPicPr>
          <p:cNvPr id="4" name="Content Placeholder 3" descr="Diagram&#10;&#10;Description automatically generated">
            <a:extLst>
              <a:ext uri="{FF2B5EF4-FFF2-40B4-BE49-F238E27FC236}">
                <a16:creationId xmlns:a16="http://schemas.microsoft.com/office/drawing/2014/main" id="{CD3CCC65-F723-5D87-BF25-F9AC99327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6000" y="1078647"/>
            <a:ext cx="5116447" cy="5037973"/>
          </a:xfrm>
          <a:prstGeom prst="rect">
            <a:avLst/>
          </a:prstGeom>
          <a:noFill/>
        </p:spPr>
      </p:pic>
    </p:spTree>
    <p:extLst>
      <p:ext uri="{BB962C8B-B14F-4D97-AF65-F5344CB8AC3E}">
        <p14:creationId xmlns:p14="http://schemas.microsoft.com/office/powerpoint/2010/main" val="193225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17EEFF-90F1-8F6B-DA32-855E45C21EC1}"/>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latin typeface="Times New Roman" panose="02020603050405020304" pitchFamily="18" charset="0"/>
                <a:cs typeface="Times New Roman" panose="02020603050405020304" pitchFamily="18" charset="0"/>
              </a:rPr>
              <a:t>Processing images:</a:t>
            </a:r>
          </a:p>
        </p:txBody>
      </p:sp>
      <p:sp>
        <p:nvSpPr>
          <p:cNvPr id="3" name="Content Placeholder 2">
            <a:extLst>
              <a:ext uri="{FF2B5EF4-FFF2-40B4-BE49-F238E27FC236}">
                <a16:creationId xmlns:a16="http://schemas.microsoft.com/office/drawing/2014/main" id="{FB82896E-FC6D-3B65-7C42-F8E92F9769EA}"/>
              </a:ext>
            </a:extLst>
          </p:cNvPr>
          <p:cNvSpPr>
            <a:spLocks noGrp="1"/>
          </p:cNvSpPr>
          <p:nvPr>
            <p:ph idx="1"/>
          </p:nvPr>
        </p:nvSpPr>
        <p:spPr>
          <a:xfrm>
            <a:off x="1673507" y="1737361"/>
            <a:ext cx="8276026" cy="4348480"/>
          </a:xfrm>
        </p:spPr>
        <p:txBody>
          <a:bodyPr anchor="ctr">
            <a:normAutofit fontScale="92500" lnSpcReduction="20000"/>
          </a:bodyPr>
          <a:lstStyle/>
          <a:p>
            <a:pPr>
              <a:lnSpc>
                <a:spcPct val="150000"/>
              </a:lnSpc>
            </a:pPr>
            <a:r>
              <a:rPr lang="en-US" sz="1900" dirty="0">
                <a:solidFill>
                  <a:schemeClr val="tx1">
                    <a:lumMod val="85000"/>
                    <a:lumOff val="15000"/>
                  </a:schemeClr>
                </a:solidFill>
                <a:latin typeface="Times New Roman" panose="02020603050405020304" pitchFamily="18" charset="0"/>
                <a:cs typeface="Times New Roman" panose="02020603050405020304" pitchFamily="18" charset="0"/>
              </a:rPr>
              <a:t>A VTO studio's image processing is an essential component.</a:t>
            </a:r>
          </a:p>
          <a:p>
            <a:pPr>
              <a:lnSpc>
                <a:spcPct val="150000"/>
              </a:lnSpc>
            </a:pPr>
            <a:r>
              <a:rPr lang="en-US" sz="1900" dirty="0">
                <a:solidFill>
                  <a:schemeClr val="tx1">
                    <a:lumMod val="85000"/>
                    <a:lumOff val="15000"/>
                  </a:schemeClr>
                </a:solidFill>
                <a:latin typeface="Times New Roman" panose="02020603050405020304" pitchFamily="18" charset="0"/>
                <a:cs typeface="Times New Roman" panose="02020603050405020304" pitchFamily="18" charset="0"/>
              </a:rPr>
              <a:t>OpenCV, Pillow, and scikit-image are just a few of the image processing libraries available in Python.</a:t>
            </a:r>
          </a:p>
          <a:p>
            <a:pPr>
              <a:lnSpc>
                <a:spcPct val="150000"/>
              </a:lnSpc>
            </a:pPr>
            <a:r>
              <a:rPr lang="en-US" sz="1900" dirty="0">
                <a:solidFill>
                  <a:schemeClr val="tx1">
                    <a:lumMod val="85000"/>
                    <a:lumOff val="15000"/>
                  </a:schemeClr>
                </a:solidFill>
                <a:latin typeface="Times New Roman" panose="02020603050405020304" pitchFamily="18" charset="0"/>
                <a:cs typeface="Times New Roman" panose="02020603050405020304" pitchFamily="18" charset="0"/>
              </a:rPr>
              <a:t>Popular image processing and computer vision library OpenCV. It offers a large array of image processing algorithms, such as face detection, object tracking, and image enhancement.</a:t>
            </a:r>
          </a:p>
          <a:p>
            <a:pPr>
              <a:lnSpc>
                <a:spcPct val="150000"/>
              </a:lnSpc>
            </a:pPr>
            <a:r>
              <a:rPr lang="en-US" sz="1900" dirty="0">
                <a:solidFill>
                  <a:schemeClr val="tx1">
                    <a:lumMod val="85000"/>
                    <a:lumOff val="15000"/>
                  </a:schemeClr>
                </a:solidFill>
                <a:latin typeface="Times New Roman" panose="02020603050405020304" pitchFamily="18" charset="0"/>
                <a:cs typeface="Times New Roman" panose="02020603050405020304" pitchFamily="18" charset="0"/>
              </a:rPr>
              <a:t>Pillow is frequently used to manipulate images by cropping, resizing, and filtering them.</a:t>
            </a:r>
          </a:p>
          <a:p>
            <a:pPr>
              <a:lnSpc>
                <a:spcPct val="150000"/>
              </a:lnSpc>
            </a:pPr>
            <a:r>
              <a:rPr lang="en-US" sz="1900" dirty="0">
                <a:solidFill>
                  <a:schemeClr val="tx1">
                    <a:lumMod val="85000"/>
                    <a:lumOff val="15000"/>
                  </a:schemeClr>
                </a:solidFill>
                <a:latin typeface="Times New Roman" panose="02020603050405020304" pitchFamily="18" charset="0"/>
                <a:cs typeface="Times New Roman" panose="02020603050405020304" pitchFamily="18" charset="0"/>
              </a:rPr>
              <a:t>Another well-known package that offers image processing algorithms, such as edge detection, segmentation, and feature extraction is scikit image.</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29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77C3489-9CA0-2588-5947-3A75E5FD792B}"/>
              </a:ext>
            </a:extLst>
          </p:cNvPr>
          <p:cNvSpPr txBox="1"/>
          <p:nvPr/>
        </p:nvSpPr>
        <p:spPr>
          <a:xfrm>
            <a:off x="833120" y="1122363"/>
            <a:ext cx="3200400"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a:solidFill>
                  <a:schemeClr val="tx1"/>
                </a:solidFill>
                <a:latin typeface="+mj-lt"/>
                <a:ea typeface="+mj-ea"/>
                <a:cs typeface="+mj-cs"/>
              </a:rPr>
              <a:t>Sample Data sets.</a:t>
            </a:r>
          </a:p>
        </p:txBody>
      </p:sp>
      <p:pic>
        <p:nvPicPr>
          <p:cNvPr id="11" name="Picture 10" descr="A picture containing accessory&#10;&#10;Description automatically generated">
            <a:extLst>
              <a:ext uri="{FF2B5EF4-FFF2-40B4-BE49-F238E27FC236}">
                <a16:creationId xmlns:a16="http://schemas.microsoft.com/office/drawing/2014/main" id="{B12AB1CD-CA33-8323-FE3A-F03D61A15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2157" y="321733"/>
            <a:ext cx="1539586" cy="1539586"/>
          </a:xfrm>
          <a:prstGeom prst="rect">
            <a:avLst/>
          </a:prstGeom>
        </p:spPr>
      </p:pic>
      <p:pic>
        <p:nvPicPr>
          <p:cNvPr id="7" name="Picture 6" descr="A picture containing nut, fruit, accessory&#10;&#10;Description automatically generated">
            <a:extLst>
              <a:ext uri="{FF2B5EF4-FFF2-40B4-BE49-F238E27FC236}">
                <a16:creationId xmlns:a16="http://schemas.microsoft.com/office/drawing/2014/main" id="{5923111C-B97C-BDF9-76C9-6380AB15C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169" y="2622301"/>
            <a:ext cx="1545844" cy="1545844"/>
          </a:xfrm>
          <a:prstGeom prst="rect">
            <a:avLst/>
          </a:prstGeom>
        </p:spPr>
      </p:pic>
      <p:pic>
        <p:nvPicPr>
          <p:cNvPr id="3" name="Picture 2">
            <a:extLst>
              <a:ext uri="{FF2B5EF4-FFF2-40B4-BE49-F238E27FC236}">
                <a16:creationId xmlns:a16="http://schemas.microsoft.com/office/drawing/2014/main" id="{F28F2A9E-249A-4338-C95C-39B4BC2EEF2E}"/>
              </a:ext>
            </a:extLst>
          </p:cNvPr>
          <p:cNvPicPr>
            <a:picLocks noChangeAspect="1"/>
          </p:cNvPicPr>
          <p:nvPr/>
        </p:nvPicPr>
        <p:blipFill>
          <a:blip r:embed="rId4"/>
          <a:stretch>
            <a:fillRect/>
          </a:stretch>
        </p:blipFill>
        <p:spPr>
          <a:xfrm>
            <a:off x="8435655" y="372291"/>
            <a:ext cx="2883822" cy="2638698"/>
          </a:xfrm>
          <a:prstGeom prst="rect">
            <a:avLst/>
          </a:prstGeom>
        </p:spPr>
      </p:pic>
      <p:pic>
        <p:nvPicPr>
          <p:cNvPr id="9" name="Picture 8" descr="Logo&#10;&#10;Description automatically generated">
            <a:extLst>
              <a:ext uri="{FF2B5EF4-FFF2-40B4-BE49-F238E27FC236}">
                <a16:creationId xmlns:a16="http://schemas.microsoft.com/office/drawing/2014/main" id="{B8420E07-F7FE-E73A-E93E-AADD426AC9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1078" y="4934736"/>
            <a:ext cx="1545336" cy="1545336"/>
          </a:xfrm>
          <a:prstGeom prst="rect">
            <a:avLst/>
          </a:prstGeom>
        </p:spPr>
      </p:pic>
      <p:cxnSp>
        <p:nvCxnSpPr>
          <p:cNvPr id="34" name="Straight Connector 16">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20">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22">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F669917-CC01-BBD1-9876-339AFAA16CF1}"/>
              </a:ext>
            </a:extLst>
          </p:cNvPr>
          <p:cNvPicPr>
            <a:picLocks noChangeAspect="1"/>
          </p:cNvPicPr>
          <p:nvPr/>
        </p:nvPicPr>
        <p:blipFill>
          <a:blip r:embed="rId6"/>
          <a:stretch>
            <a:fillRect/>
          </a:stretch>
        </p:blipFill>
        <p:spPr>
          <a:xfrm>
            <a:off x="8459861" y="3847013"/>
            <a:ext cx="2835409" cy="2509338"/>
          </a:xfrm>
          <a:prstGeom prst="rect">
            <a:avLst/>
          </a:prstGeom>
        </p:spPr>
      </p:pic>
    </p:spTree>
    <p:extLst>
      <p:ext uri="{BB962C8B-B14F-4D97-AF65-F5344CB8AC3E}">
        <p14:creationId xmlns:p14="http://schemas.microsoft.com/office/powerpoint/2010/main" val="58948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4D70EC-B813-ADD0-5265-F9577F283BD9}"/>
              </a:ext>
            </a:extLst>
          </p:cNvPr>
          <p:cNvSpPr>
            <a:spLocks noGrp="1"/>
          </p:cNvSpPr>
          <p:nvPr>
            <p:ph type="title"/>
          </p:nvPr>
        </p:nvSpPr>
        <p:spPr>
          <a:xfrm>
            <a:off x="1137034" y="609597"/>
            <a:ext cx="9392421" cy="1330841"/>
          </a:xfrm>
        </p:spPr>
        <p:txBody>
          <a:bodyPr>
            <a:normAutofit/>
          </a:bodyPr>
          <a:lstStyle/>
          <a:p>
            <a:r>
              <a:rPr lang="en-US" dirty="0">
                <a:latin typeface="Times New Roman" panose="02020603050405020304" pitchFamily="18" charset="0"/>
                <a:cs typeface="Times New Roman" panose="02020603050405020304" pitchFamily="18" charset="0"/>
              </a:rPr>
              <a:t>3D- Modelling</a:t>
            </a:r>
          </a:p>
        </p:txBody>
      </p:sp>
      <p:sp>
        <p:nvSpPr>
          <p:cNvPr id="3" name="Content Placeholder 2">
            <a:extLst>
              <a:ext uri="{FF2B5EF4-FFF2-40B4-BE49-F238E27FC236}">
                <a16:creationId xmlns:a16="http://schemas.microsoft.com/office/drawing/2014/main" id="{596D4C48-3855-E43E-29EA-21420FC2DD10}"/>
              </a:ext>
            </a:extLst>
          </p:cNvPr>
          <p:cNvSpPr>
            <a:spLocks noGrp="1"/>
          </p:cNvSpPr>
          <p:nvPr>
            <p:ph idx="1"/>
          </p:nvPr>
        </p:nvSpPr>
        <p:spPr>
          <a:xfrm>
            <a:off x="1137034" y="1768416"/>
            <a:ext cx="4958966" cy="4589252"/>
          </a:xfrm>
        </p:spPr>
        <p:txBody>
          <a:bodyPr>
            <a:normAutofit fontScale="92500" lnSpcReduction="10000"/>
          </a:bodyPr>
          <a:lstStyle/>
          <a:p>
            <a:pPr>
              <a:lnSpc>
                <a:spcPct val="150000"/>
              </a:lnSpc>
            </a:pPr>
            <a:r>
              <a:rPr lang="en-US" sz="1700" dirty="0">
                <a:latin typeface="Times New Roman" panose="02020603050405020304" pitchFamily="18" charset="0"/>
                <a:cs typeface="Times New Roman" panose="02020603050405020304" pitchFamily="18" charset="0"/>
              </a:rPr>
              <a:t>A VTO studio's 3D modelling and rendering capabilities are essential because they let clients view products from various perspectives and angles.</a:t>
            </a:r>
          </a:p>
          <a:p>
            <a:pPr>
              <a:lnSpc>
                <a:spcPct val="150000"/>
              </a:lnSpc>
            </a:pPr>
            <a:r>
              <a:rPr lang="en-US" sz="1700" dirty="0">
                <a:latin typeface="Times New Roman" panose="02020603050405020304" pitchFamily="18" charset="0"/>
                <a:cs typeface="Times New Roman" panose="02020603050405020304" pitchFamily="18" charset="0"/>
              </a:rPr>
              <a:t> Blender, VTK, and </a:t>
            </a:r>
            <a:r>
              <a:rPr lang="en-US" sz="1700" dirty="0" err="1">
                <a:latin typeface="Times New Roman" panose="02020603050405020304" pitchFamily="18" charset="0"/>
                <a:cs typeface="Times New Roman" panose="02020603050405020304" pitchFamily="18" charset="0"/>
              </a:rPr>
              <a:t>PyOpenGL</a:t>
            </a:r>
            <a:r>
              <a:rPr lang="en-US" sz="1700" dirty="0">
                <a:latin typeface="Times New Roman" panose="02020603050405020304" pitchFamily="18" charset="0"/>
                <a:cs typeface="Times New Roman" panose="02020603050405020304" pitchFamily="18" charset="0"/>
              </a:rPr>
              <a:t> are just a few of the 3D modelling and rendering frameworks available in Python scripts can use the well-liked open-source 3D modelling </a:t>
            </a:r>
            <a:r>
              <a:rPr lang="en-US" sz="1700" dirty="0" err="1">
                <a:latin typeface="Times New Roman" panose="02020603050405020304" pitchFamily="18" charset="0"/>
                <a:cs typeface="Times New Roman" panose="02020603050405020304" pitchFamily="18" charset="0"/>
              </a:rPr>
              <a:t>programme</a:t>
            </a:r>
            <a:r>
              <a:rPr lang="en-US" sz="1700" dirty="0">
                <a:latin typeface="Times New Roman" panose="02020603050405020304" pitchFamily="18" charset="0"/>
                <a:cs typeface="Times New Roman" panose="02020603050405020304" pitchFamily="18" charset="0"/>
              </a:rPr>
              <a:t> Blender.</a:t>
            </a:r>
          </a:p>
          <a:p>
            <a:pPr>
              <a:lnSpc>
                <a:spcPct val="150000"/>
              </a:lnSpc>
            </a:pPr>
            <a:r>
              <a:rPr lang="en-US" sz="1700" dirty="0">
                <a:latin typeface="Times New Roman" panose="02020603050405020304" pitchFamily="18" charset="0"/>
                <a:cs typeface="Times New Roman" panose="02020603050405020304" pitchFamily="18" charset="0"/>
              </a:rPr>
              <a:t>Another popular 3D modelling and rendering library used in scientific </a:t>
            </a:r>
            <a:r>
              <a:rPr lang="en-US" sz="1700" dirty="0" err="1">
                <a:latin typeface="Times New Roman" panose="02020603050405020304" pitchFamily="18" charset="0"/>
                <a:cs typeface="Times New Roman" panose="02020603050405020304" pitchFamily="18" charset="0"/>
              </a:rPr>
              <a:t>visualisation</a:t>
            </a:r>
            <a:r>
              <a:rPr lang="en-US" sz="1700" dirty="0">
                <a:latin typeface="Times New Roman" panose="02020603050405020304" pitchFamily="18" charset="0"/>
                <a:cs typeface="Times New Roman" panose="02020603050405020304" pitchFamily="18" charset="0"/>
              </a:rPr>
              <a:t> is VTK (Young, et al 2021). </a:t>
            </a:r>
          </a:p>
          <a:p>
            <a:pPr>
              <a:lnSpc>
                <a:spcPct val="150000"/>
              </a:lnSpc>
            </a:pPr>
            <a:r>
              <a:rPr lang="en-US" sz="1700" dirty="0">
                <a:latin typeface="Times New Roman" panose="02020603050405020304" pitchFamily="18" charset="0"/>
                <a:cs typeface="Times New Roman" panose="02020603050405020304" pitchFamily="18" charset="0"/>
              </a:rPr>
              <a:t>A popular graphics package for rendering 3D graphics, </a:t>
            </a:r>
            <a:r>
              <a:rPr lang="en-US" sz="1700" dirty="0" err="1">
                <a:latin typeface="Times New Roman" panose="02020603050405020304" pitchFamily="18" charset="0"/>
                <a:cs typeface="Times New Roman" panose="02020603050405020304" pitchFamily="18" charset="0"/>
              </a:rPr>
              <a:t>PyOpenGL</a:t>
            </a:r>
            <a:r>
              <a:rPr lang="en-US" sz="1700" dirty="0">
                <a:latin typeface="Times New Roman" panose="02020603050405020304" pitchFamily="18" charset="0"/>
                <a:cs typeface="Times New Roman" panose="02020603050405020304" pitchFamily="18" charset="0"/>
              </a:rPr>
              <a:t> is a Python connector for OpenGL.</a:t>
            </a:r>
          </a:p>
          <a:p>
            <a:endParaRPr lang="en-US"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E1319A1-5DF8-1CB5-79E0-C4996331CDE4}"/>
              </a:ext>
            </a:extLst>
          </p:cNvPr>
          <p:cNvPicPr>
            <a:picLocks noChangeAspect="1"/>
          </p:cNvPicPr>
          <p:nvPr/>
        </p:nvPicPr>
        <p:blipFill>
          <a:blip r:embed="rId2"/>
          <a:stretch>
            <a:fillRect/>
          </a:stretch>
        </p:blipFill>
        <p:spPr>
          <a:xfrm>
            <a:off x="6293165" y="2351628"/>
            <a:ext cx="5275846" cy="2769819"/>
          </a:xfrm>
          <a:prstGeom prst="rect">
            <a:avLst/>
          </a:prstGeom>
        </p:spPr>
      </p:pic>
      <p:sp>
        <p:nvSpPr>
          <p:cNvPr id="21"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7180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TotalTime>
  <Words>1287</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Virtual Jewelery Studio:Python based Software for virtual designing and wear on jewelery</vt:lpstr>
      <vt:lpstr>Methodology:</vt:lpstr>
      <vt:lpstr>PowerPoint Presentation</vt:lpstr>
      <vt:lpstr>ML Models:</vt:lpstr>
      <vt:lpstr>Model Explanation (CNN Model)</vt:lpstr>
      <vt:lpstr>Architecture of CNN Model</vt:lpstr>
      <vt:lpstr>Processing images:</vt:lpstr>
      <vt:lpstr>PowerPoint Presentation</vt:lpstr>
      <vt:lpstr>3D- Modelling</vt:lpstr>
      <vt:lpstr>PowerPoint Presentation</vt:lpstr>
      <vt:lpstr>Virtual try-on Studio for jewelery: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Findings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Jewelery Studio:Python based Software for virtual designing and wear on jewelery</dc:title>
  <dc:creator>Nikhitha Dadi</dc:creator>
  <cp:lastModifiedBy>Chintapalli, Surya Vamsi</cp:lastModifiedBy>
  <cp:revision>4</cp:revision>
  <dcterms:created xsi:type="dcterms:W3CDTF">2023-04-16T21:38:51Z</dcterms:created>
  <dcterms:modified xsi:type="dcterms:W3CDTF">2023-04-17T04:25:13Z</dcterms:modified>
</cp:coreProperties>
</file>