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3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9F47-EE4F-4609-B197-48C75CBD9F3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8A9A-34CB-4AB9-8AD0-EEF67150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Project: Expense Tracker</a:t>
            </a:r>
          </a:p>
          <a:p>
            <a:r>
              <a:rPr lang="en-US" dirty="0" smtClean="0"/>
              <a:t>COSC 6342</a:t>
            </a:r>
          </a:p>
          <a:p>
            <a:r>
              <a:rPr lang="en-US" dirty="0" smtClean="0"/>
              <a:t>10 Feb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to communicate the proposal of the technology stack changes, in order to simplify the project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3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proposal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6312" y="3966611"/>
            <a:ext cx="5047488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6312" y="3317387"/>
            <a:ext cx="2203704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</a:t>
            </a:r>
            <a:r>
              <a:rPr lang="en-US" dirty="0" err="1" smtClean="0"/>
              <a:t>Tomee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0016" y="3317387"/>
            <a:ext cx="841248" cy="65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51264" y="3317387"/>
            <a:ext cx="841248" cy="65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4752" y="3327007"/>
            <a:ext cx="1051560" cy="1288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4752" y="2320691"/>
            <a:ext cx="1051560" cy="996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 Code 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06312" y="2320691"/>
            <a:ext cx="1691640" cy="987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ReactJS, HTML, CSS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97952" y="2320691"/>
            <a:ext cx="2194560" cy="9966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JSP, Java Beans, DAO, Web Service (*.jar)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01656" y="2320691"/>
            <a:ext cx="1152144" cy="1645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 IDE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94348" y="976523"/>
            <a:ext cx="1115568" cy="621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8382000" y="5146187"/>
            <a:ext cx="914400" cy="93268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7053072" y="5146187"/>
            <a:ext cx="914400" cy="923544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6160008" y="2790655"/>
            <a:ext cx="274320" cy="19202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10059924" y="2790655"/>
            <a:ext cx="274320" cy="19202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4" idx="2"/>
            <a:endCxn id="14" idx="1"/>
          </p:cNvCxnSpPr>
          <p:nvPr/>
        </p:nvCxnSpPr>
        <p:spPr>
          <a:xfrm rot="16200000" flipH="1">
            <a:off x="8569452" y="4876439"/>
            <a:ext cx="530352" cy="91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15" idx="3"/>
          </p:cNvCxnSpPr>
          <p:nvPr/>
        </p:nvCxnSpPr>
        <p:spPr>
          <a:xfrm rot="10800000" flipH="1" flipV="1">
            <a:off x="5254752" y="2819039"/>
            <a:ext cx="2255520" cy="3250692"/>
          </a:xfrm>
          <a:prstGeom prst="bentConnector4">
            <a:avLst>
              <a:gd name="adj1" fmla="val -10135"/>
              <a:gd name="adj2" fmla="val 1070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3"/>
          </p:cNvCxnSpPr>
          <p:nvPr/>
        </p:nvCxnSpPr>
        <p:spPr>
          <a:xfrm flipH="1">
            <a:off x="7510272" y="3143651"/>
            <a:ext cx="3843528" cy="2926080"/>
          </a:xfrm>
          <a:prstGeom prst="bentConnector4">
            <a:avLst>
              <a:gd name="adj1" fmla="val -5948"/>
              <a:gd name="adj2" fmla="val 1078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10" idx="0"/>
          </p:cNvCxnSpPr>
          <p:nvPr/>
        </p:nvCxnSpPr>
        <p:spPr>
          <a:xfrm rot="5400000">
            <a:off x="6790944" y="1959503"/>
            <a:ext cx="72237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58184" cy="4351338"/>
          </a:xfrm>
        </p:spPr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JavaScript, ReactJS, HTML, CSS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DB: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Proposal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93358" y="4203700"/>
            <a:ext cx="4937760" cy="6300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4998" y="3207005"/>
            <a:ext cx="1051560" cy="996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 Code IDE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88786" y="3216624"/>
            <a:ext cx="1691640" cy="987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ReactJS, HTML, CSS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36558" y="3197384"/>
            <a:ext cx="2194560" cy="9966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Express.js, mysql.js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76822" y="1719761"/>
            <a:ext cx="1115568" cy="621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8605038" y="5354436"/>
            <a:ext cx="914400" cy="93268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8353578" y="1583011"/>
            <a:ext cx="914400" cy="923544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9206695" y="3661680"/>
            <a:ext cx="274320" cy="19202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8" idx="2"/>
            <a:endCxn id="14" idx="1"/>
          </p:cNvCxnSpPr>
          <p:nvPr/>
        </p:nvCxnSpPr>
        <p:spPr>
          <a:xfrm rot="5400000">
            <a:off x="8801872" y="5094070"/>
            <a:ext cx="52073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  <a:endCxn id="15" idx="3"/>
          </p:cNvCxnSpPr>
          <p:nvPr/>
        </p:nvCxnSpPr>
        <p:spPr>
          <a:xfrm rot="5400000" flipH="1" flipV="1">
            <a:off x="8460553" y="2856780"/>
            <a:ext cx="700450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10" idx="0"/>
          </p:cNvCxnSpPr>
          <p:nvPr/>
        </p:nvCxnSpPr>
        <p:spPr>
          <a:xfrm rot="5400000">
            <a:off x="6997071" y="2779088"/>
            <a:ext cx="87507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-Right Arrow 28"/>
          <p:cNvSpPr/>
          <p:nvPr/>
        </p:nvSpPr>
        <p:spPr>
          <a:xfrm>
            <a:off x="8112786" y="3673348"/>
            <a:ext cx="274320" cy="19202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58184" cy="4351338"/>
          </a:xfrm>
        </p:spPr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JavaScript, ReactJS, HTML, CSS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DB: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Technology Stack</vt:lpstr>
      <vt:lpstr>Abstract</vt:lpstr>
      <vt:lpstr>Original proposal</vt:lpstr>
      <vt:lpstr>Revised Proposal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Stack</dc:title>
  <dc:creator>SURYAWANSHI Kapil</dc:creator>
  <cp:lastModifiedBy>SURYAWANSHI Kapil</cp:lastModifiedBy>
  <cp:revision>7</cp:revision>
  <dcterms:created xsi:type="dcterms:W3CDTF">2024-02-10T21:58:53Z</dcterms:created>
  <dcterms:modified xsi:type="dcterms:W3CDTF">2024-02-10T22:22:57Z</dcterms:modified>
</cp:coreProperties>
</file>