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243-D713-CE79-E077-FA0E9D61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169E-AC85-AA78-29FC-7694D1E9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DC1B-7A4C-1752-103B-96FDB7D8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A8BB-8865-C765-DC57-02EA648D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B9346-669B-9CF3-974F-87C4F32D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AE0B-C954-960E-C029-58E2B1D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7FBA-A3ED-7032-F5F0-631A4D886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80D0-6647-CDCB-1917-51501132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6AD3-94F3-5A76-0638-8A16CA4F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3408-8AAB-7EFD-2EF2-5CC4CAA0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31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3DB66-B908-1344-ED3C-8341B16B6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8DB85-E3F6-D7AF-DEEF-3229CECD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5435-8944-8D13-3AC0-75C1132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E250-72DD-C6FA-BC15-CD6713A9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1FD1-1D3D-ECD3-AA88-F9E8D51A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5E70-CB71-7C41-46ED-80846DFF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9413-918F-757B-2329-977471E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51B4-3266-7F81-C874-44CC2AE4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5E16-5FCC-11BB-B05E-B978570E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A380-18F2-A0FD-E6ED-2DF7E4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47DE-79A0-1962-7408-CD1E4466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EC47-7ED4-6B89-F859-C51250D31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11E2-BDC8-EEEB-5F5D-7D3B8A29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DE1B-56A8-C5CE-AD38-8CE5881C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83BD-C044-0BE9-8D60-E9E9A18E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5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B382-97B2-1EB8-F0E0-E580BB4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EE31-2B52-A151-286D-DE5788F0E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FB3C5-C3D0-5C7F-737E-84419F1D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63618-1FB6-A8EF-C887-B7261C01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FBF3E-5FA5-3CCF-DDD1-C7F7C3F4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9833-2E8C-52F8-92F5-5E0F9366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1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74FC-0E4B-0B41-8AA4-1B40CBA8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DA68-91D1-8770-7E36-CD6597F8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F65D4-779E-94B8-F5A4-83495BC6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BBC84-BA30-0615-6DB1-514765329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61E0B-268F-A020-C8A8-8982B7570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1C1B-7E75-4DB5-9C31-B1A6171E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3C916-9125-2BB2-E20A-F9715F97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BEC80-CA91-9159-1BCB-95C64FEF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5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EF7B-A32E-D0C1-5FED-97813F54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59303-F188-B880-A293-85AE02EF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664D5-F59D-4BE0-1584-0CD02772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EB31-A99C-442F-28CC-1F702283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1653F-9D67-4F4D-9BBB-298F87E9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1F777-27A3-21F8-F9BE-9C4D48B8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67D8-2433-DA4A-EA56-4EC841A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738-B6FE-A64C-7170-4F078B53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311CD-BE01-CED0-1486-A111D4BE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D60E-0518-BCB0-5E78-2861E83A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9B94-BCAB-7547-4C91-99BFC1A7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2F3F0-5F41-275B-01DD-498528B2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FA051-5053-21FB-C68C-80F1D4E9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2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CE65-2E6D-1D2C-65A5-FBE00964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22C3F-51F3-89AE-9C4F-E685A85A5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4A89F-5A51-54C3-1344-56FA2E85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524DA-E12A-39C9-F2C1-05DC8162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A819D-14A8-4213-9DF4-5CE9E6D6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2DA9A-4B71-175C-435C-02F6707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6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4A06C-ACE2-B491-9586-F4EC00CC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A6B0-0104-89C5-BC33-501BCD3F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875C-D0A1-F9D6-304C-AA412435D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E885-7BA2-4A06-892E-C974FB07A035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BAA4-D5BA-5D48-59DA-B7DBC00E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6E32-C79B-0737-4EF7-D5FFE6588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6DA9-2E5D-4615-93D7-B7EE3F6A3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2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DF5-DBFD-1FF5-C521-B9429D4DF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5945" y="1454726"/>
            <a:ext cx="7800109" cy="53400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DEPARTMENT OF C0MPUTER SCIENCE AND ENGINEERING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695D1-16E8-A285-7A14-84B521B6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1" y="2272001"/>
            <a:ext cx="9892145" cy="3812915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Project name</a:t>
            </a:r>
            <a:r>
              <a:rPr lang="en-US" dirty="0"/>
              <a:t>: SMART PARKING</a:t>
            </a:r>
          </a:p>
          <a:p>
            <a:pPr algn="just"/>
            <a:r>
              <a:rPr lang="en-US" dirty="0"/>
              <a:t>           </a:t>
            </a:r>
            <a:r>
              <a:rPr lang="en-US" dirty="0">
                <a:solidFill>
                  <a:srgbClr val="002060"/>
                </a:solidFill>
              </a:rPr>
              <a:t>Team Name</a:t>
            </a:r>
            <a:r>
              <a:rPr lang="en-US" dirty="0"/>
              <a:t>: Proj_224789_Team_1</a:t>
            </a:r>
          </a:p>
          <a:p>
            <a:pPr algn="just"/>
            <a:r>
              <a:rPr lang="en-US" dirty="0">
                <a:solidFill>
                  <a:srgbClr val="002060"/>
                </a:solidFill>
              </a:rPr>
              <a:t>           Team Members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                      SRIRAM S(113321104097)</a:t>
            </a:r>
          </a:p>
          <a:p>
            <a:pPr algn="just"/>
            <a:r>
              <a:rPr lang="en-US" dirty="0"/>
              <a:t>                      SUBIKSHYA KUMAR(113321104099)</a:t>
            </a:r>
          </a:p>
          <a:p>
            <a:pPr algn="just"/>
            <a:r>
              <a:rPr lang="en-US" dirty="0"/>
              <a:t>                      SURYOTHAYAN A(113321104100)</a:t>
            </a:r>
          </a:p>
          <a:p>
            <a:pPr algn="just"/>
            <a:r>
              <a:rPr lang="en-US" dirty="0"/>
              <a:t>                      THIMMARAYAN(113321104102)</a:t>
            </a:r>
          </a:p>
          <a:p>
            <a:endParaRPr lang="en-IN" dirty="0"/>
          </a:p>
        </p:txBody>
      </p:sp>
      <p:pic>
        <p:nvPicPr>
          <p:cNvPr id="4" name="Picture 3" descr="Velammal Institute of Technology">
            <a:extLst>
              <a:ext uri="{FF2B5EF4-FFF2-40B4-BE49-F238E27FC236}">
                <a16:creationId xmlns:a16="http://schemas.microsoft.com/office/drawing/2014/main" id="{213DE897-3440-EA97-4425-7E163807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3251"/>
            <a:ext cx="8768054" cy="12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96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F68E-A026-57F3-B79B-93798A5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72943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Project Definition: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F1C4-059E-2070-00F4-919142C8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7" y="2151726"/>
            <a:ext cx="10515600" cy="3303328"/>
          </a:xfrm>
        </p:spPr>
        <p:txBody>
          <a:bodyPr/>
          <a:lstStyle/>
          <a:p>
            <a:r>
              <a:rPr lang="en-US" dirty="0"/>
              <a:t>A Smart Parking System is an innovative solution that leverages technology to optimize parking management, enhance user convenience, reduce congestion, and promote sustainability in urban environments.</a:t>
            </a:r>
          </a:p>
          <a:p>
            <a:r>
              <a:rPr lang="en-US" dirty="0"/>
              <a:t>This project aims to design, develop, and implement a smart parking system that addresses the growing challenges associated with urban parking.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7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482A-D20C-8E33-9788-053B5B5D3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19" y="806335"/>
            <a:ext cx="3790603" cy="5486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</a:rPr>
              <a:t>OBJECTIVES:</a:t>
            </a:r>
            <a:endParaRPr lang="en-IN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87E2-5A01-C6F5-FD1F-EC46D6082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030" y="1704109"/>
            <a:ext cx="7847214" cy="458862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Parking space optimization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Real time monitoring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User convenience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Sustainability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analytics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Security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Scalability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Cost-effectiveness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54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0E83-3A09-DF3E-56BB-76FED253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115743"/>
            <a:ext cx="4355869" cy="4578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IOT Sensor Design: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D53-777F-D522-8B74-833F25CA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829" y="573578"/>
            <a:ext cx="10956175" cy="6284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Designing IoT(internet of things) sensors for a smart parking system involves creating sensors that can accurately detect and transmit information about the occupancy status of parking spaces .Here’s a basic outline for designing these sensors: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Sensor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Power supply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Mounting and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accuracy and reliability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Maintenance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Cost effective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5169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CA1-72DD-3986-7EBD-4D339CE9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876" y="0"/>
            <a:ext cx="10515600" cy="790344"/>
          </a:xfrm>
        </p:spPr>
        <p:txBody>
          <a:bodyPr>
            <a:normAutofit/>
          </a:bodyPr>
          <a:lstStyle/>
          <a:p>
            <a:r>
              <a:rPr lang="en-US" sz="3600" b="1" dirty="0"/>
              <a:t>Real time transit information platform: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C927F-D882-3022-FDFB-CF9C5556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84" y="889462"/>
            <a:ext cx="10946477" cy="53617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sources</a:t>
            </a:r>
            <a:r>
              <a:rPr lang="en-US" sz="2000" dirty="0"/>
              <a:t>: partner with local transit authorities or agencies to access real-time transit data. This data often includes bus and train schedules, routes, and real-time vehicle locations.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Location</a:t>
            </a:r>
            <a:r>
              <a:rPr lang="en-US" sz="2000" dirty="0"/>
              <a:t>: Use geolocation services to determine the user current location or the location of the parked vehicle . It is easy to plan a combined parking and transit journey.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Real time updates</a:t>
            </a:r>
            <a:r>
              <a:rPr lang="en-US" sz="2000" dirty="0"/>
              <a:t>: fetch and display real time updates like arrival times, delays, and service alerts.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Payment integration</a:t>
            </a:r>
            <a:r>
              <a:rPr lang="en-US" sz="2000" dirty="0"/>
              <a:t>: if applicable, integrate payment options for purchasing transit tickets or fares directly through the smart parking app. Digital ticketing or contactless payment solutions for a seamless user 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Accessibility information</a:t>
            </a:r>
            <a:r>
              <a:rPr lang="en-US" sz="2000" dirty="0"/>
              <a:t>: include accessibility details for transit services such as wheelchair accessibility, elevator availability, and accommodations for passengers with disabilities.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Privacy and security</a:t>
            </a:r>
            <a:r>
              <a:rPr lang="en-US" sz="2000" dirty="0"/>
              <a:t>: implement privacy measures to protect user data, especially if payment information is collected or if users are tracked for transit planning purposes.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Continuous updates and maintenance</a:t>
            </a:r>
            <a:r>
              <a:rPr lang="en-US" sz="2000" dirty="0"/>
              <a:t>: Regularly update the transit data and the to reflect changes in schedules, routes, or transit services. 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774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EE09-54BA-24EB-28D2-7A71D236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5"/>
            <a:ext cx="10805160" cy="59083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Integration approach: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9E87-D4BA-FAA4-926C-0DB9C9B1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4" y="1230284"/>
            <a:ext cx="10605655" cy="51954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Assessment and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Define integration goals (such as reducing traffic congestion, parking utilization, enhance user experience and promoting sustainable transportation.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Select technology and sensors (such as ultrasonic, magnetic, infrared sensors).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Data standardization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Conduct rigorous testing, including usability testing, performance testing, and security testing, to ensure the system functions reliably and securely.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Train parking facility operators and city personnel on how to use and manage the smart parking system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Collect user feedback and data analytics to make informed improvements to the smart Parking system over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58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5FAA-3783-1DF4-2570-B25AD3FE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9440-0086-1131-DCFD-5B3EBE8D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smart parking system represents a transformative solution for addressing the challenges of urban congestion, inefficient parking management, and the need for sustainable urban mobility</a:t>
            </a:r>
          </a:p>
          <a:p>
            <a:r>
              <a:rPr lang="en-US" dirty="0"/>
              <a:t>Smart parking systems play a vital role in shaping the future of transportation and urban living.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2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E4DD-A880-F2D0-76A3-BD9E843F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978" y="2560320"/>
            <a:ext cx="7579822" cy="3616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lang="en-IN" sz="7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2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543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DEPARTMENT OF C0MPUTER SCIENCE AND ENGINEERING</vt:lpstr>
      <vt:lpstr>Project Definition:</vt:lpstr>
      <vt:lpstr>OBJECTIVES:</vt:lpstr>
      <vt:lpstr>IOT Sensor Design:</vt:lpstr>
      <vt:lpstr>Real time transit information platform:</vt:lpstr>
      <vt:lpstr>Integration approach: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C0MPUTER SCIENCE AND ENGINEERING</dc:title>
  <dc:creator>Michael Thimmarayan</dc:creator>
  <cp:lastModifiedBy>Michael Thimmarayan</cp:lastModifiedBy>
  <cp:revision>2</cp:revision>
  <dcterms:created xsi:type="dcterms:W3CDTF">2023-09-29T12:28:41Z</dcterms:created>
  <dcterms:modified xsi:type="dcterms:W3CDTF">2023-09-29T14:12:20Z</dcterms:modified>
</cp:coreProperties>
</file>