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80" d="100"/>
          <a:sy n="80" d="100"/>
        </p:scale>
        <p:origin x="37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2057400"/>
            <a:ext cx="9144000" cy="2667000"/>
          </a:xfrm>
        </p:spPr>
        <p:txBody>
          <a:bodyPr/>
          <a:lstStyle/>
          <a:p>
            <a:r>
              <a:rPr lang="en-US" sz="6600" dirty="0" err="1" smtClean="0">
                <a:solidFill>
                  <a:srgbClr val="0070C0"/>
                </a:solidFill>
              </a:rPr>
              <a:t>suS_Hant</a:t>
            </a:r>
            <a:r>
              <a:rPr lang="en-US" sz="6600" dirty="0" smtClean="0">
                <a:solidFill>
                  <a:srgbClr val="7030A0"/>
                </a:solidFill>
              </a:rPr>
              <a:t> </a:t>
            </a:r>
            <a:r>
              <a:rPr lang="en-US" sz="6600" dirty="0" err="1" smtClean="0">
                <a:solidFill>
                  <a:srgbClr val="0070C0"/>
                </a:solidFill>
              </a:rPr>
              <a:t>SportZZ</a:t>
            </a:r>
            <a:endParaRPr lang="en-US" sz="66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3613" y="5029200"/>
            <a:ext cx="3505199" cy="5334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Bernard MT Condensed" panose="02050806060905020404" pitchFamily="18" charset="0"/>
              </a:rPr>
              <a:t>Made by </a:t>
            </a:r>
            <a:r>
              <a:rPr lang="en-US" sz="2800" dirty="0" smtClean="0">
                <a:solidFill>
                  <a:srgbClr val="0070C0"/>
                </a:solidFill>
                <a:latin typeface="Bernard MT Condensed" panose="02050806060905020404" pitchFamily="18" charset="0"/>
              </a:rPr>
              <a:t>Sushant </a:t>
            </a:r>
            <a:r>
              <a:rPr lang="en-US" sz="2800" dirty="0" err="1" smtClean="0">
                <a:solidFill>
                  <a:srgbClr val="0070C0"/>
                </a:solidFill>
                <a:latin typeface="Bernard MT Condensed" panose="02050806060905020404" pitchFamily="18" charset="0"/>
              </a:rPr>
              <a:t>Neupane</a:t>
            </a:r>
            <a:endParaRPr lang="en-US" sz="2800" dirty="0" smtClean="0">
              <a:solidFill>
                <a:srgbClr val="0070C0"/>
              </a:solidFill>
              <a:latin typeface="Bernard MT Condensed" panose="02050806060905020404" pitchFamily="18" charset="0"/>
            </a:endParaRPr>
          </a:p>
          <a:p>
            <a:endParaRPr lang="en-US" sz="2800" dirty="0" smtClean="0">
              <a:solidFill>
                <a:srgbClr val="7030A0"/>
              </a:solidFill>
              <a:latin typeface="Bernard MT Condensed" panose="02050806060905020404" pitchFamily="18" charset="0"/>
            </a:endParaRPr>
          </a:p>
          <a:p>
            <a:endParaRPr lang="en-US" sz="2800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Slides contains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suS_Hant</a:t>
            </a:r>
            <a:r>
              <a:rPr lang="en-US" dirty="0" smtClean="0"/>
              <a:t> </a:t>
            </a:r>
            <a:r>
              <a:rPr lang="en-US" dirty="0" err="1" smtClean="0"/>
              <a:t>SportZZ</a:t>
            </a:r>
            <a:endParaRPr lang="en-US" dirty="0"/>
          </a:p>
          <a:p>
            <a:r>
              <a:rPr lang="en-US" dirty="0" smtClean="0"/>
              <a:t>Our objectives</a:t>
            </a:r>
            <a:endParaRPr lang="en-US" dirty="0"/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Future enhancement </a:t>
            </a:r>
          </a:p>
          <a:p>
            <a:r>
              <a:rPr lang="en-US" dirty="0" smtClean="0"/>
              <a:t>Conclusions.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304800"/>
            <a:ext cx="9144000" cy="914400"/>
          </a:xfrm>
        </p:spPr>
        <p:txBody>
          <a:bodyPr/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4812" y="1600200"/>
            <a:ext cx="9143999" cy="7620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suS_Hant</a:t>
            </a:r>
            <a:r>
              <a:rPr lang="en-US" dirty="0" smtClean="0"/>
              <a:t> </a:t>
            </a:r>
            <a:r>
              <a:rPr lang="en-US" dirty="0" err="1" smtClean="0"/>
              <a:t>SportZZ</a:t>
            </a:r>
            <a:r>
              <a:rPr lang="en-US" dirty="0" smtClean="0"/>
              <a:t> </a:t>
            </a:r>
            <a:r>
              <a:rPr lang="en-US" dirty="0"/>
              <a:t>is a live football watching website, where you can watch the football matches from anywhere in Nepal. 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74811" y="24384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Our subscribers will have access to the English Premier League, Champions League, </a:t>
            </a:r>
            <a:r>
              <a:rPr lang="en-US" dirty="0" err="1" smtClean="0"/>
              <a:t>Ligue</a:t>
            </a:r>
            <a:r>
              <a:rPr lang="en-US" dirty="0"/>
              <a:t> </a:t>
            </a:r>
            <a:r>
              <a:rPr lang="en-US" dirty="0" smtClean="0"/>
              <a:t>1,La </a:t>
            </a:r>
            <a:r>
              <a:rPr lang="en-US" dirty="0" err="1" smtClean="0"/>
              <a:t>Liga</a:t>
            </a:r>
            <a:r>
              <a:rPr lang="en-US" dirty="0" smtClean="0"/>
              <a:t> and </a:t>
            </a:r>
            <a:r>
              <a:rPr lang="en-US" dirty="0" err="1" smtClean="0"/>
              <a:t>Serie</a:t>
            </a:r>
            <a:r>
              <a:rPr lang="en-US" dirty="0" smtClean="0"/>
              <a:t> A matches.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84109" y="32766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In addition, we have the features for live scores, fixtures and multiple matches at a time.</a:t>
            </a:r>
          </a:p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649274" y="40386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Subscribers will be able to enjoy ad-free matches with </a:t>
            </a:r>
            <a:r>
              <a:rPr lang="en-US" dirty="0" err="1" smtClean="0"/>
              <a:t>upto</a:t>
            </a:r>
            <a:r>
              <a:rPr lang="en-US" dirty="0" smtClean="0"/>
              <a:t> 4k resolution video quality with Spanish, Arabic and English </a:t>
            </a:r>
            <a:r>
              <a:rPr lang="en-US" dirty="0" err="1" smtClean="0"/>
              <a:t>Commentry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685800"/>
            <a:ext cx="9143998" cy="609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Our objectives</a:t>
            </a:r>
            <a:endParaRPr lang="en-US" sz="44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2412" y="2436223"/>
            <a:ext cx="9143999" cy="613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Provide an ad-free platform to watch football at minimal cost.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522413" y="1752600"/>
            <a:ext cx="9143999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Make football available to </a:t>
            </a:r>
            <a:r>
              <a:rPr lang="en-US" dirty="0" smtClean="0"/>
              <a:t>everyone.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22412" y="3200400"/>
            <a:ext cx="9143999" cy="6139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Provide a platform to watch different major football games happening all over the world.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14293" y="3964577"/>
            <a:ext cx="9143999" cy="1064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To learn and implement the HTML and CSS codes.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2412" y="5179424"/>
            <a:ext cx="9143999" cy="613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To understand how the website works and functions…..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685800"/>
            <a:ext cx="9143998" cy="609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Technologies &amp; tools used</a:t>
            </a:r>
            <a:endParaRPr lang="en-US" sz="4400" dirty="0"/>
          </a:p>
        </p:txBody>
      </p:sp>
      <p:pic>
        <p:nvPicPr>
          <p:cNvPr id="1026" name="Picture 2" descr="Html5 Css3 Logo Png - Html And Css Logo Transparent PNG - 820x600 - Free  Download on Nice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66" y="1981200"/>
            <a:ext cx="2626659" cy="217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VS Code: download vector logo and get Visual Studio Code brand information  and color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Top 7 VS Code Exten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42" y="2217814"/>
            <a:ext cx="606742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536066" y="4370400"/>
            <a:ext cx="3505200" cy="1667162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8" name="Picture 24" descr="Download PNG Github logo, png - Free Transpar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53" y="4479418"/>
            <a:ext cx="4203626" cy="155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3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CURRENTLY, WE ARE ONLY PROVIDING THE SERVICE OF LIVE FOOTBALL MATCHES TO OUR SUBSCRIBERS, BUT WE HOPE TO ADD LIVE CRICKETS AND WWE MATCHES soon.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HOPE TO PROVIDE THE HIGHLIGHTS OF THE GAMES AN STREAM THE LOCAL MATCHES IN TH FUTURE.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HOPE TO BECOME THE NO.1 STREAMING WEBSITE IN NEPAL IN THE NEXT 7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460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IN CONCLUSION, I HAVE LEARNT TO IMPLEMENT THE HTML AND  CSS. THIS IS MY FIRST EVER WEBSITE DESIGN AND I HOPE TO MAKE OTHER MORE BETTER DESIGNS AND PAGES IN THE FUTURE.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4258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123</TotalTime>
  <Words>262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Bernard MT Condensed</vt:lpstr>
      <vt:lpstr>Consolas</vt:lpstr>
      <vt:lpstr>Corbel</vt:lpstr>
      <vt:lpstr>Wingdings</vt:lpstr>
      <vt:lpstr>Chalkboard 16x9</vt:lpstr>
      <vt:lpstr>suS_Hant SportZZ</vt:lpstr>
      <vt:lpstr>Slides contains</vt:lpstr>
      <vt:lpstr>Introduction</vt:lpstr>
      <vt:lpstr>Our objectives</vt:lpstr>
      <vt:lpstr>Technologies &amp; tools used</vt:lpstr>
      <vt:lpstr>FUTURE ENHANCEMENT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raJiB SPORTS</dc:title>
  <dc:creator>Rupesh Pokhrel</dc:creator>
  <cp:lastModifiedBy>Microsoft account</cp:lastModifiedBy>
  <cp:revision>11</cp:revision>
  <dcterms:created xsi:type="dcterms:W3CDTF">2023-02-02T09:27:23Z</dcterms:created>
  <dcterms:modified xsi:type="dcterms:W3CDTF">2024-04-18T16:20:44Z</dcterms:modified>
</cp:coreProperties>
</file>