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4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8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94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6533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04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07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25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13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2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9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0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0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7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6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5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9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01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yoma568.pythonanywhere.com/log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989810"/>
          </a:xfrm>
        </p:spPr>
        <p:txBody>
          <a:bodyPr/>
          <a:lstStyle/>
          <a:p>
            <a:r>
              <a:rPr lang="ru-RU" dirty="0" smtClean="0"/>
              <a:t>САЙТ-МЕССЕНДЖЕР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6710623" cy="1655762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Выполнили: Павлов Всеволод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Макаров Игорь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8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ru-RU" dirty="0">
                <a:effectLst/>
              </a:rPr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478570"/>
            <a:ext cx="9905998" cy="1323109"/>
          </a:xfrm>
        </p:spPr>
        <p:txBody>
          <a:bodyPr/>
          <a:lstStyle/>
          <a:p>
            <a:pPr marL="0" indent="0" algn="just">
              <a:buNone/>
            </a:pPr>
            <a:r>
              <a:rPr lang="ru-RU" sz="2400" dirty="0">
                <a:effectLst/>
              </a:rPr>
              <a:t>Функционирующий сайт-мессенджер с возможностью создания собственного аккаунта и общения с другими пользователями. 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08513" y="2957140"/>
            <a:ext cx="4571798" cy="245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8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43716"/>
            <a:ext cx="9905998" cy="1478570"/>
          </a:xfrm>
        </p:spPr>
        <p:txBody>
          <a:bodyPr/>
          <a:lstStyle/>
          <a:p>
            <a:r>
              <a:rPr lang="ru-RU" dirty="0" smtClean="0"/>
              <a:t>Продукт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522286"/>
            <a:ext cx="9905999" cy="354171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Сайт размещен по адресу </a:t>
            </a:r>
            <a:r>
              <a:rPr lang="ru-RU" u="sng" dirty="0">
                <a:hlinkClick r:id="rId2"/>
              </a:rPr>
              <a:t>https://yoma568.pythonanywhere.com/login</a:t>
            </a:r>
            <a:r>
              <a:rPr lang="ru-RU" dirty="0"/>
              <a:t> и доступен к использованию. В проекте используется шифрование паролей пользователей, также созданы несколько </a:t>
            </a:r>
            <a:r>
              <a:rPr lang="ru-RU" dirty="0" err="1"/>
              <a:t>подстраниц</a:t>
            </a:r>
            <a:r>
              <a:rPr lang="ru-RU" dirty="0"/>
              <a:t>, разработан единый дизайн для всего сайта.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3775262" y="3538206"/>
            <a:ext cx="4638300" cy="249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5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В проекте используются язык разметки страницы </a:t>
            </a:r>
            <a:r>
              <a:rPr lang="en-US" dirty="0"/>
              <a:t>html</a:t>
            </a:r>
            <a:r>
              <a:rPr lang="ru-RU" dirty="0"/>
              <a:t>, также формальный язык описания внешнего вида </a:t>
            </a:r>
            <a:r>
              <a:rPr lang="en-US" dirty="0" err="1"/>
              <a:t>css</a:t>
            </a:r>
            <a:r>
              <a:rPr lang="ru-RU" dirty="0"/>
              <a:t>. Сайт размещен для открытого пользования. Присутствует регистрация, авторизация, хранение данных пользователей в единой базе данных</a:t>
            </a:r>
            <a:r>
              <a:rPr lang="ru-RU" dirty="0" smtClean="0"/>
              <a:t>,</a:t>
            </a:r>
            <a:r>
              <a:rPr lang="en-US" dirty="0" smtClean="0"/>
              <a:t> ORM-</a:t>
            </a:r>
            <a:r>
              <a:rPr lang="ru-RU" dirty="0" smtClean="0"/>
              <a:t>модели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/>
              <a:t>шаблоны, </a:t>
            </a:r>
            <a:r>
              <a:rPr lang="en-US" dirty="0"/>
              <a:t>bootstrap</a:t>
            </a:r>
            <a:r>
              <a:rPr lang="ru-RU" dirty="0"/>
              <a:t>, requirements.txt. Используются такие библиотеки как: </a:t>
            </a:r>
            <a:r>
              <a:rPr lang="en-US" dirty="0"/>
              <a:t>flask</a:t>
            </a:r>
            <a:r>
              <a:rPr lang="ru-RU" dirty="0"/>
              <a:t>, </a:t>
            </a:r>
            <a:r>
              <a:rPr lang="en-US" dirty="0"/>
              <a:t>flask</a:t>
            </a:r>
            <a:r>
              <a:rPr lang="ru-RU" dirty="0"/>
              <a:t>_</a:t>
            </a:r>
            <a:r>
              <a:rPr lang="en-US" dirty="0"/>
              <a:t>wtf</a:t>
            </a:r>
            <a:r>
              <a:rPr lang="ru-RU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wtforms</a:t>
            </a:r>
            <a:r>
              <a:rPr lang="ru-RU" dirty="0"/>
              <a:t>, </a:t>
            </a:r>
            <a:r>
              <a:rPr lang="ru-RU" dirty="0" err="1"/>
              <a:t>data</a:t>
            </a:r>
            <a:r>
              <a:rPr lang="ru-RU" dirty="0"/>
              <a:t>, </a:t>
            </a:r>
            <a:r>
              <a:rPr lang="en-US" dirty="0"/>
              <a:t>flask</a:t>
            </a:r>
            <a:r>
              <a:rPr lang="ru-RU" dirty="0"/>
              <a:t>_</a:t>
            </a:r>
            <a:r>
              <a:rPr lang="en-US" dirty="0"/>
              <a:t>login</a:t>
            </a:r>
            <a:r>
              <a:rPr lang="ru-RU" dirty="0"/>
              <a:t>, </a:t>
            </a:r>
            <a:r>
              <a:rPr lang="en-US" dirty="0" err="1" smtClean="0"/>
              <a:t>bcrypt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0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1" y="1419227"/>
            <a:ext cx="9906000" cy="2022242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778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13</TotalTime>
  <Words>124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Контур</vt:lpstr>
      <vt:lpstr>САЙТ-МЕССЕНДЖЕР</vt:lpstr>
      <vt:lpstr>Идея проекта</vt:lpstr>
      <vt:lpstr>Продукт</vt:lpstr>
      <vt:lpstr>Технологии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САЙТ-МЕССЕНДЖЕР</dc:title>
  <dc:creator>Igore4ek</dc:creator>
  <cp:lastModifiedBy>Igore4ek</cp:lastModifiedBy>
  <cp:revision>2</cp:revision>
  <dcterms:created xsi:type="dcterms:W3CDTF">2022-04-28T17:34:13Z</dcterms:created>
  <dcterms:modified xsi:type="dcterms:W3CDTF">2022-04-28T17:48:00Z</dcterms:modified>
</cp:coreProperties>
</file>