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70" r:id="rId5"/>
    <p:sldId id="261" r:id="rId6"/>
    <p:sldId id="260"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8A7F462-67A1-425F-A303-0CEAB9EC07F3}" type="doc">
      <dgm:prSet loTypeId="urn:microsoft.com/office/officeart/2005/8/layout/default" loCatId="list" qsTypeId="urn:microsoft.com/office/officeart/2005/8/quickstyle/simple2" qsCatId="simple" csTypeId="urn:microsoft.com/office/officeart/2005/8/colors/colorful5" csCatId="colorful" phldr="1"/>
      <dgm:spPr/>
      <dgm:t>
        <a:bodyPr/>
        <a:lstStyle/>
        <a:p>
          <a:endParaRPr lang="en-US"/>
        </a:p>
      </dgm:t>
    </dgm:pt>
    <dgm:pt modelId="{CBF538B4-382F-44B5-AC66-DF77779B0ED8}">
      <dgm:prSet/>
      <dgm:spPr/>
      <dgm:t>
        <a:bodyPr/>
        <a:lstStyle/>
        <a:p>
          <a:r>
            <a:rPr lang="en-IN" dirty="0"/>
            <a:t>Data Ingestion : Retrieve historical data from multiple sources.</a:t>
          </a:r>
          <a:endParaRPr lang="en-US" dirty="0"/>
        </a:p>
      </dgm:t>
    </dgm:pt>
    <dgm:pt modelId="{CF95D9D2-9980-4430-8E2A-B59E83C55818}" type="parTrans" cxnId="{2900D49E-DD5F-4F4F-9C22-4114356663AF}">
      <dgm:prSet/>
      <dgm:spPr/>
      <dgm:t>
        <a:bodyPr/>
        <a:lstStyle/>
        <a:p>
          <a:endParaRPr lang="en-US"/>
        </a:p>
      </dgm:t>
    </dgm:pt>
    <dgm:pt modelId="{7A861F77-2404-48B5-B9C4-C7520C8D0182}" type="sibTrans" cxnId="{2900D49E-DD5F-4F4F-9C22-4114356663AF}">
      <dgm:prSet/>
      <dgm:spPr/>
      <dgm:t>
        <a:bodyPr/>
        <a:lstStyle/>
        <a:p>
          <a:endParaRPr lang="en-US"/>
        </a:p>
      </dgm:t>
    </dgm:pt>
    <dgm:pt modelId="{69E77F91-EA03-4075-9800-92F75DE92766}">
      <dgm:prSet/>
      <dgm:spPr/>
      <dgm:t>
        <a:bodyPr/>
        <a:lstStyle/>
        <a:p>
          <a:r>
            <a:rPr lang="en-IN" dirty="0"/>
            <a:t>Data Storage : Historical data retrieved from single or multiple source will be of various type and large size.</a:t>
          </a:r>
          <a:endParaRPr lang="en-US" dirty="0"/>
        </a:p>
      </dgm:t>
    </dgm:pt>
    <dgm:pt modelId="{8DBCB45B-4FD7-4DCE-B52E-EF98C6E421BB}" type="parTrans" cxnId="{37E6AC10-5CAC-4A89-806E-3EC737D462E5}">
      <dgm:prSet/>
      <dgm:spPr/>
      <dgm:t>
        <a:bodyPr/>
        <a:lstStyle/>
        <a:p>
          <a:endParaRPr lang="en-US"/>
        </a:p>
      </dgm:t>
    </dgm:pt>
    <dgm:pt modelId="{392C24BB-015C-4768-AD0C-7D89FBA3157E}" type="sibTrans" cxnId="{37E6AC10-5CAC-4A89-806E-3EC737D462E5}">
      <dgm:prSet/>
      <dgm:spPr/>
      <dgm:t>
        <a:bodyPr/>
        <a:lstStyle/>
        <a:p>
          <a:endParaRPr lang="en-US"/>
        </a:p>
      </dgm:t>
    </dgm:pt>
    <dgm:pt modelId="{C18B0B65-4D96-485C-965D-F11C30D5B7B0}">
      <dgm:prSet/>
      <dgm:spPr/>
      <dgm:t>
        <a:bodyPr/>
        <a:lstStyle/>
        <a:p>
          <a:r>
            <a:rPr lang="en-IN" dirty="0"/>
            <a:t>Data Processing : Effective process of transforming raw data to process format for further use.</a:t>
          </a:r>
          <a:endParaRPr lang="en-US" dirty="0"/>
        </a:p>
      </dgm:t>
    </dgm:pt>
    <dgm:pt modelId="{65B728E5-CAB2-4BDF-9318-352F3B92F1C6}" type="parTrans" cxnId="{47F862E7-9095-4A25-9BA7-CAB9296A7927}">
      <dgm:prSet/>
      <dgm:spPr/>
      <dgm:t>
        <a:bodyPr/>
        <a:lstStyle/>
        <a:p>
          <a:endParaRPr lang="en-US"/>
        </a:p>
      </dgm:t>
    </dgm:pt>
    <dgm:pt modelId="{9B5FCFEA-F153-4788-B6EA-D61281B328C8}" type="sibTrans" cxnId="{47F862E7-9095-4A25-9BA7-CAB9296A7927}">
      <dgm:prSet/>
      <dgm:spPr/>
      <dgm:t>
        <a:bodyPr/>
        <a:lstStyle/>
        <a:p>
          <a:endParaRPr lang="en-US"/>
        </a:p>
      </dgm:t>
    </dgm:pt>
    <dgm:pt modelId="{E640E356-4AD2-4DC8-83A9-69B452042707}">
      <dgm:prSet/>
      <dgm:spPr/>
      <dgm:t>
        <a:bodyPr/>
        <a:lstStyle/>
        <a:p>
          <a:r>
            <a:rPr lang="en-IN" dirty="0"/>
            <a:t>Data Analytics : Using processed data to generate insights.</a:t>
          </a:r>
          <a:endParaRPr lang="en-US" dirty="0"/>
        </a:p>
      </dgm:t>
    </dgm:pt>
    <dgm:pt modelId="{9CF1E8BC-0573-4673-A2AF-91CD53024C08}" type="parTrans" cxnId="{B1ADC077-D91C-479D-BC9B-F0E06EC40DEA}">
      <dgm:prSet/>
      <dgm:spPr/>
      <dgm:t>
        <a:bodyPr/>
        <a:lstStyle/>
        <a:p>
          <a:endParaRPr lang="en-US"/>
        </a:p>
      </dgm:t>
    </dgm:pt>
    <dgm:pt modelId="{AB0A8576-5925-4FE4-9F7A-6612F901A39F}" type="sibTrans" cxnId="{B1ADC077-D91C-479D-BC9B-F0E06EC40DEA}">
      <dgm:prSet/>
      <dgm:spPr/>
      <dgm:t>
        <a:bodyPr/>
        <a:lstStyle/>
        <a:p>
          <a:endParaRPr lang="en-US"/>
        </a:p>
      </dgm:t>
    </dgm:pt>
    <dgm:pt modelId="{93E8D888-8DBB-4888-8007-754C669797BA}">
      <dgm:prSet/>
      <dgm:spPr/>
      <dgm:t>
        <a:bodyPr/>
        <a:lstStyle/>
        <a:p>
          <a:r>
            <a:rPr lang="en-IN" dirty="0"/>
            <a:t>Data Utilization :  Successfully utilizing insights generated from data.</a:t>
          </a:r>
          <a:endParaRPr lang="en-US" dirty="0"/>
        </a:p>
      </dgm:t>
    </dgm:pt>
    <dgm:pt modelId="{AC631F6E-302F-4046-995A-70BDF0E720E0}" type="parTrans" cxnId="{5A7EAC00-6DD5-49D7-B69B-D8C1B26332EB}">
      <dgm:prSet/>
      <dgm:spPr/>
      <dgm:t>
        <a:bodyPr/>
        <a:lstStyle/>
        <a:p>
          <a:endParaRPr lang="en-US"/>
        </a:p>
      </dgm:t>
    </dgm:pt>
    <dgm:pt modelId="{8BD8CFF5-3644-4E3C-AAA4-70A5A02F596E}" type="sibTrans" cxnId="{5A7EAC00-6DD5-49D7-B69B-D8C1B26332EB}">
      <dgm:prSet/>
      <dgm:spPr/>
      <dgm:t>
        <a:bodyPr/>
        <a:lstStyle/>
        <a:p>
          <a:endParaRPr lang="en-US"/>
        </a:p>
      </dgm:t>
    </dgm:pt>
    <dgm:pt modelId="{BDCD6138-6622-4A6C-836C-B9BA0B5A0218}" type="pres">
      <dgm:prSet presAssocID="{98A7F462-67A1-425F-A303-0CEAB9EC07F3}" presName="diagram" presStyleCnt="0">
        <dgm:presLayoutVars>
          <dgm:dir/>
          <dgm:resizeHandles val="exact"/>
        </dgm:presLayoutVars>
      </dgm:prSet>
      <dgm:spPr/>
    </dgm:pt>
    <dgm:pt modelId="{00D7581B-5C3A-4636-ADF7-85710ABD1C95}" type="pres">
      <dgm:prSet presAssocID="{CBF538B4-382F-44B5-AC66-DF77779B0ED8}" presName="node" presStyleLbl="node1" presStyleIdx="0" presStyleCnt="5" custScaleX="136754" custLinFactNeighborY="-32043">
        <dgm:presLayoutVars>
          <dgm:bulletEnabled val="1"/>
        </dgm:presLayoutVars>
      </dgm:prSet>
      <dgm:spPr/>
    </dgm:pt>
    <dgm:pt modelId="{3D70A717-7EAA-4580-AA58-E20788A5789C}" type="pres">
      <dgm:prSet presAssocID="{7A861F77-2404-48B5-B9C4-C7520C8D0182}" presName="sibTrans" presStyleCnt="0"/>
      <dgm:spPr/>
    </dgm:pt>
    <dgm:pt modelId="{F13ED3A8-BE87-476E-8ABF-8EB9DB6A6454}" type="pres">
      <dgm:prSet presAssocID="{69E77F91-EA03-4075-9800-92F75DE92766}" presName="node" presStyleLbl="node1" presStyleIdx="1" presStyleCnt="5" custScaleX="164137" custLinFactNeighborX="-493" custLinFactNeighborY="-32956">
        <dgm:presLayoutVars>
          <dgm:bulletEnabled val="1"/>
        </dgm:presLayoutVars>
      </dgm:prSet>
      <dgm:spPr/>
    </dgm:pt>
    <dgm:pt modelId="{ADCE628B-8C2B-484F-9CBF-E4744555ED56}" type="pres">
      <dgm:prSet presAssocID="{392C24BB-015C-4768-AD0C-7D89FBA3157E}" presName="sibTrans" presStyleCnt="0"/>
      <dgm:spPr/>
    </dgm:pt>
    <dgm:pt modelId="{02F733EA-6053-4CD5-9D66-F029A8A6D54B}" type="pres">
      <dgm:prSet presAssocID="{C18B0B65-4D96-485C-965D-F11C30D5B7B0}" presName="node" presStyleLbl="node1" presStyleIdx="2" presStyleCnt="5" custScaleX="204914" custLinFactNeighborX="1675" custLinFactNeighborY="1462">
        <dgm:presLayoutVars>
          <dgm:bulletEnabled val="1"/>
        </dgm:presLayoutVars>
      </dgm:prSet>
      <dgm:spPr/>
    </dgm:pt>
    <dgm:pt modelId="{A14BCCEC-1BF5-4698-B2B5-EB15DFD5134D}" type="pres">
      <dgm:prSet presAssocID="{9B5FCFEA-F153-4788-B6EA-D61281B328C8}" presName="sibTrans" presStyleCnt="0"/>
      <dgm:spPr/>
    </dgm:pt>
    <dgm:pt modelId="{A6CE1B3C-BEFC-4D89-9FF6-0C00E11F172E}" type="pres">
      <dgm:prSet presAssocID="{E640E356-4AD2-4DC8-83A9-69B452042707}" presName="node" presStyleLbl="node1" presStyleIdx="3" presStyleCnt="5" custScaleX="127119" custLinFactNeighborX="912" custLinFactNeighborY="1462">
        <dgm:presLayoutVars>
          <dgm:bulletEnabled val="1"/>
        </dgm:presLayoutVars>
      </dgm:prSet>
      <dgm:spPr/>
    </dgm:pt>
    <dgm:pt modelId="{27BF75F9-B57A-4A8F-9C78-B400A7B571A5}" type="pres">
      <dgm:prSet presAssocID="{AB0A8576-5925-4FE4-9F7A-6612F901A39F}" presName="sibTrans" presStyleCnt="0"/>
      <dgm:spPr/>
    </dgm:pt>
    <dgm:pt modelId="{C0309945-E73E-47A8-BFEE-DFBBA6E1B695}" type="pres">
      <dgm:prSet presAssocID="{93E8D888-8DBB-4888-8007-754C669797BA}" presName="node" presStyleLbl="node1" presStyleIdx="4" presStyleCnt="5" custScaleX="215578" custLinFactNeighborX="15799" custLinFactNeighborY="12712">
        <dgm:presLayoutVars>
          <dgm:bulletEnabled val="1"/>
        </dgm:presLayoutVars>
      </dgm:prSet>
      <dgm:spPr/>
    </dgm:pt>
  </dgm:ptLst>
  <dgm:cxnLst>
    <dgm:cxn modelId="{5A7EAC00-6DD5-49D7-B69B-D8C1B26332EB}" srcId="{98A7F462-67A1-425F-A303-0CEAB9EC07F3}" destId="{93E8D888-8DBB-4888-8007-754C669797BA}" srcOrd="4" destOrd="0" parTransId="{AC631F6E-302F-4046-995A-70BDF0E720E0}" sibTransId="{8BD8CFF5-3644-4E3C-AAA4-70A5A02F596E}"/>
    <dgm:cxn modelId="{37E6AC10-5CAC-4A89-806E-3EC737D462E5}" srcId="{98A7F462-67A1-425F-A303-0CEAB9EC07F3}" destId="{69E77F91-EA03-4075-9800-92F75DE92766}" srcOrd="1" destOrd="0" parTransId="{8DBCB45B-4FD7-4DCE-B52E-EF98C6E421BB}" sibTransId="{392C24BB-015C-4768-AD0C-7D89FBA3157E}"/>
    <dgm:cxn modelId="{B262FF5F-2B10-427E-A1F5-DF6323113E68}" type="presOf" srcId="{C18B0B65-4D96-485C-965D-F11C30D5B7B0}" destId="{02F733EA-6053-4CD5-9D66-F029A8A6D54B}" srcOrd="0" destOrd="0" presId="urn:microsoft.com/office/officeart/2005/8/layout/default"/>
    <dgm:cxn modelId="{3C328760-9E61-4E68-A6A8-D86C77D48020}" type="presOf" srcId="{CBF538B4-382F-44B5-AC66-DF77779B0ED8}" destId="{00D7581B-5C3A-4636-ADF7-85710ABD1C95}" srcOrd="0" destOrd="0" presId="urn:microsoft.com/office/officeart/2005/8/layout/default"/>
    <dgm:cxn modelId="{38254053-7E73-4EF3-80B1-ADC658322E3C}" type="presOf" srcId="{93E8D888-8DBB-4888-8007-754C669797BA}" destId="{C0309945-E73E-47A8-BFEE-DFBBA6E1B695}" srcOrd="0" destOrd="0" presId="urn:microsoft.com/office/officeart/2005/8/layout/default"/>
    <dgm:cxn modelId="{B1ADC077-D91C-479D-BC9B-F0E06EC40DEA}" srcId="{98A7F462-67A1-425F-A303-0CEAB9EC07F3}" destId="{E640E356-4AD2-4DC8-83A9-69B452042707}" srcOrd="3" destOrd="0" parTransId="{9CF1E8BC-0573-4673-A2AF-91CD53024C08}" sibTransId="{AB0A8576-5925-4FE4-9F7A-6612F901A39F}"/>
    <dgm:cxn modelId="{6278567F-C48F-4D97-9E16-B3BB0027A44C}" type="presOf" srcId="{E640E356-4AD2-4DC8-83A9-69B452042707}" destId="{A6CE1B3C-BEFC-4D89-9FF6-0C00E11F172E}" srcOrd="0" destOrd="0" presId="urn:microsoft.com/office/officeart/2005/8/layout/default"/>
    <dgm:cxn modelId="{10A1A289-3EB0-4BC1-82BD-1509732307FD}" type="presOf" srcId="{98A7F462-67A1-425F-A303-0CEAB9EC07F3}" destId="{BDCD6138-6622-4A6C-836C-B9BA0B5A0218}" srcOrd="0" destOrd="0" presId="urn:microsoft.com/office/officeart/2005/8/layout/default"/>
    <dgm:cxn modelId="{2900D49E-DD5F-4F4F-9C22-4114356663AF}" srcId="{98A7F462-67A1-425F-A303-0CEAB9EC07F3}" destId="{CBF538B4-382F-44B5-AC66-DF77779B0ED8}" srcOrd="0" destOrd="0" parTransId="{CF95D9D2-9980-4430-8E2A-B59E83C55818}" sibTransId="{7A861F77-2404-48B5-B9C4-C7520C8D0182}"/>
    <dgm:cxn modelId="{286B21AD-A1A4-4DBD-A451-D4F1AAA0F02B}" type="presOf" srcId="{69E77F91-EA03-4075-9800-92F75DE92766}" destId="{F13ED3A8-BE87-476E-8ABF-8EB9DB6A6454}" srcOrd="0" destOrd="0" presId="urn:microsoft.com/office/officeart/2005/8/layout/default"/>
    <dgm:cxn modelId="{47F862E7-9095-4A25-9BA7-CAB9296A7927}" srcId="{98A7F462-67A1-425F-A303-0CEAB9EC07F3}" destId="{C18B0B65-4D96-485C-965D-F11C30D5B7B0}" srcOrd="2" destOrd="0" parTransId="{65B728E5-CAB2-4BDF-9318-352F3B92F1C6}" sibTransId="{9B5FCFEA-F153-4788-B6EA-D61281B328C8}"/>
    <dgm:cxn modelId="{C4A98A62-AEC8-4125-ADF8-175AC887D738}" type="presParOf" srcId="{BDCD6138-6622-4A6C-836C-B9BA0B5A0218}" destId="{00D7581B-5C3A-4636-ADF7-85710ABD1C95}" srcOrd="0" destOrd="0" presId="urn:microsoft.com/office/officeart/2005/8/layout/default"/>
    <dgm:cxn modelId="{95227C1C-8A7F-4AE2-95D3-070A7A31BA41}" type="presParOf" srcId="{BDCD6138-6622-4A6C-836C-B9BA0B5A0218}" destId="{3D70A717-7EAA-4580-AA58-E20788A5789C}" srcOrd="1" destOrd="0" presId="urn:microsoft.com/office/officeart/2005/8/layout/default"/>
    <dgm:cxn modelId="{CC81E7C9-F38F-40B5-83B0-A2BD4DEC0F11}" type="presParOf" srcId="{BDCD6138-6622-4A6C-836C-B9BA0B5A0218}" destId="{F13ED3A8-BE87-476E-8ABF-8EB9DB6A6454}" srcOrd="2" destOrd="0" presId="urn:microsoft.com/office/officeart/2005/8/layout/default"/>
    <dgm:cxn modelId="{A72B0629-4650-4697-8C27-E07E8A100DA6}" type="presParOf" srcId="{BDCD6138-6622-4A6C-836C-B9BA0B5A0218}" destId="{ADCE628B-8C2B-484F-9CBF-E4744555ED56}" srcOrd="3" destOrd="0" presId="urn:microsoft.com/office/officeart/2005/8/layout/default"/>
    <dgm:cxn modelId="{E2644745-F5B5-4B8F-A90E-CF938C71284D}" type="presParOf" srcId="{BDCD6138-6622-4A6C-836C-B9BA0B5A0218}" destId="{02F733EA-6053-4CD5-9D66-F029A8A6D54B}" srcOrd="4" destOrd="0" presId="urn:microsoft.com/office/officeart/2005/8/layout/default"/>
    <dgm:cxn modelId="{82CF187F-1F61-4652-8C9D-91480C1CA090}" type="presParOf" srcId="{BDCD6138-6622-4A6C-836C-B9BA0B5A0218}" destId="{A14BCCEC-1BF5-4698-B2B5-EB15DFD5134D}" srcOrd="5" destOrd="0" presId="urn:microsoft.com/office/officeart/2005/8/layout/default"/>
    <dgm:cxn modelId="{290774E5-C391-4813-88FC-6EB2B1E34C65}" type="presParOf" srcId="{BDCD6138-6622-4A6C-836C-B9BA0B5A0218}" destId="{A6CE1B3C-BEFC-4D89-9FF6-0C00E11F172E}" srcOrd="6" destOrd="0" presId="urn:microsoft.com/office/officeart/2005/8/layout/default"/>
    <dgm:cxn modelId="{806AC6B7-1A1A-447B-83D6-73E7193694D0}" type="presParOf" srcId="{BDCD6138-6622-4A6C-836C-B9BA0B5A0218}" destId="{27BF75F9-B57A-4A8F-9C78-B400A7B571A5}" srcOrd="7" destOrd="0" presId="urn:microsoft.com/office/officeart/2005/8/layout/default"/>
    <dgm:cxn modelId="{D6331F30-2ABF-428F-BC0C-FED8C247A122}" type="presParOf" srcId="{BDCD6138-6622-4A6C-836C-B9BA0B5A0218}" destId="{C0309945-E73E-47A8-BFEE-DFBBA6E1B69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DA701E-1C39-4FB0-B0CD-C25FA4A748E3}" type="doc">
      <dgm:prSet loTypeId="urn:microsoft.com/office/officeart/2016/7/layout/VerticalSolidActionList" loCatId="List" qsTypeId="urn:microsoft.com/office/officeart/2005/8/quickstyle/simple4" qsCatId="simple" csTypeId="urn:microsoft.com/office/officeart/2005/8/colors/accent2_2" csCatId="accent2"/>
      <dgm:spPr/>
      <dgm:t>
        <a:bodyPr/>
        <a:lstStyle/>
        <a:p>
          <a:endParaRPr lang="en-US"/>
        </a:p>
      </dgm:t>
    </dgm:pt>
    <dgm:pt modelId="{E77BFC0D-5A00-4B15-B2DE-30BC3DD568D3}">
      <dgm:prSet/>
      <dgm:spPr/>
      <dgm:t>
        <a:bodyPr/>
        <a:lstStyle/>
        <a:p>
          <a:r>
            <a:rPr lang="en-US"/>
            <a:t>Deploy</a:t>
          </a:r>
        </a:p>
      </dgm:t>
    </dgm:pt>
    <dgm:pt modelId="{11683368-E088-4BA3-9AAE-B00FEBB289E5}" type="parTrans" cxnId="{2C4A51B8-0482-4246-B114-D5A43EED3A66}">
      <dgm:prSet/>
      <dgm:spPr/>
      <dgm:t>
        <a:bodyPr/>
        <a:lstStyle/>
        <a:p>
          <a:endParaRPr lang="en-US"/>
        </a:p>
      </dgm:t>
    </dgm:pt>
    <dgm:pt modelId="{DA453410-7239-4558-A6E4-A8C8762016B7}" type="sibTrans" cxnId="{2C4A51B8-0482-4246-B114-D5A43EED3A66}">
      <dgm:prSet/>
      <dgm:spPr/>
      <dgm:t>
        <a:bodyPr/>
        <a:lstStyle/>
        <a:p>
          <a:endParaRPr lang="en-US"/>
        </a:p>
      </dgm:t>
    </dgm:pt>
    <dgm:pt modelId="{ED461226-DA31-421E-9024-918AAAE31D5C}">
      <dgm:prSet/>
      <dgm:spPr/>
      <dgm:t>
        <a:bodyPr/>
        <a:lstStyle/>
        <a:p>
          <a:r>
            <a:rPr lang="en-US"/>
            <a:t>Deploy models: Implement automated parallel processing workflow using AWS.</a:t>
          </a:r>
        </a:p>
      </dgm:t>
    </dgm:pt>
    <dgm:pt modelId="{48618474-75BD-4F98-967A-A77BE37944EB}" type="parTrans" cxnId="{8AD7AABA-4FDF-49F1-B950-D3E8E2E66A3E}">
      <dgm:prSet/>
      <dgm:spPr/>
      <dgm:t>
        <a:bodyPr/>
        <a:lstStyle/>
        <a:p>
          <a:endParaRPr lang="en-US"/>
        </a:p>
      </dgm:t>
    </dgm:pt>
    <dgm:pt modelId="{D301CA5B-F530-4FA4-9658-2A376A04569A}" type="sibTrans" cxnId="{8AD7AABA-4FDF-49F1-B950-D3E8E2E66A3E}">
      <dgm:prSet/>
      <dgm:spPr/>
      <dgm:t>
        <a:bodyPr/>
        <a:lstStyle/>
        <a:p>
          <a:endParaRPr lang="en-US"/>
        </a:p>
      </dgm:t>
    </dgm:pt>
    <dgm:pt modelId="{244BFEAE-A7D3-42E5-813E-F825D183416E}">
      <dgm:prSet/>
      <dgm:spPr/>
      <dgm:t>
        <a:bodyPr/>
        <a:lstStyle/>
        <a:p>
          <a:r>
            <a:rPr lang="en-US"/>
            <a:t>Monitor</a:t>
          </a:r>
        </a:p>
      </dgm:t>
    </dgm:pt>
    <dgm:pt modelId="{3800EED2-6D54-486C-A9B8-017705C3BDD9}" type="parTrans" cxnId="{2C1961F4-EE4D-4B12-A3C2-03BC4EBF4FE9}">
      <dgm:prSet/>
      <dgm:spPr/>
      <dgm:t>
        <a:bodyPr/>
        <a:lstStyle/>
        <a:p>
          <a:endParaRPr lang="en-US"/>
        </a:p>
      </dgm:t>
    </dgm:pt>
    <dgm:pt modelId="{BDAA8D7F-2254-416A-897A-F4D8D858848C}" type="sibTrans" cxnId="{2C1961F4-EE4D-4B12-A3C2-03BC4EBF4FE9}">
      <dgm:prSet/>
      <dgm:spPr/>
      <dgm:t>
        <a:bodyPr/>
        <a:lstStyle/>
        <a:p>
          <a:endParaRPr lang="en-US"/>
        </a:p>
      </dgm:t>
    </dgm:pt>
    <dgm:pt modelId="{0E2E72B7-A892-4CF6-8EA1-E15747F43B16}">
      <dgm:prSet/>
      <dgm:spPr/>
      <dgm:t>
        <a:bodyPr/>
        <a:lstStyle/>
        <a:p>
          <a:r>
            <a:rPr lang="en-US"/>
            <a:t>Monitor performance: Monitor data processing pipeline for scalability, efficiency, and accuracy.</a:t>
          </a:r>
        </a:p>
      </dgm:t>
    </dgm:pt>
    <dgm:pt modelId="{9DB28C7E-D073-4898-A330-899D3D4F40D3}" type="parTrans" cxnId="{A1EC07DD-E81E-4CBF-B6AF-FA72934A3EC0}">
      <dgm:prSet/>
      <dgm:spPr/>
      <dgm:t>
        <a:bodyPr/>
        <a:lstStyle/>
        <a:p>
          <a:endParaRPr lang="en-US"/>
        </a:p>
      </dgm:t>
    </dgm:pt>
    <dgm:pt modelId="{AFB6E2DB-F905-4F29-86AD-2AC5B411BDA8}" type="sibTrans" cxnId="{A1EC07DD-E81E-4CBF-B6AF-FA72934A3EC0}">
      <dgm:prSet/>
      <dgm:spPr/>
      <dgm:t>
        <a:bodyPr/>
        <a:lstStyle/>
        <a:p>
          <a:endParaRPr lang="en-US"/>
        </a:p>
      </dgm:t>
    </dgm:pt>
    <dgm:pt modelId="{06981F06-7B8A-4565-93DE-E1D8E163A70F}">
      <dgm:prSet/>
      <dgm:spPr/>
      <dgm:t>
        <a:bodyPr/>
        <a:lstStyle/>
        <a:p>
          <a:r>
            <a:rPr lang="en-US"/>
            <a:t>Document</a:t>
          </a:r>
        </a:p>
      </dgm:t>
    </dgm:pt>
    <dgm:pt modelId="{ED382088-0BD4-49F0-8FE5-646E7339015E}" type="parTrans" cxnId="{E04866A3-FAB6-45AC-B052-011E25E14A40}">
      <dgm:prSet/>
      <dgm:spPr/>
      <dgm:t>
        <a:bodyPr/>
        <a:lstStyle/>
        <a:p>
          <a:endParaRPr lang="en-US"/>
        </a:p>
      </dgm:t>
    </dgm:pt>
    <dgm:pt modelId="{D6C9C342-4EEE-4EB3-B1C3-29EE66EA1D5D}" type="sibTrans" cxnId="{E04866A3-FAB6-45AC-B052-011E25E14A40}">
      <dgm:prSet/>
      <dgm:spPr/>
      <dgm:t>
        <a:bodyPr/>
        <a:lstStyle/>
        <a:p>
          <a:endParaRPr lang="en-US"/>
        </a:p>
      </dgm:t>
    </dgm:pt>
    <dgm:pt modelId="{44F95895-6D33-4E8B-81B8-680BD8E99B42}">
      <dgm:prSet/>
      <dgm:spPr/>
      <dgm:t>
        <a:bodyPr/>
        <a:lstStyle/>
        <a:p>
          <a:r>
            <a:rPr lang="en-US"/>
            <a:t>Document deployment: Document deployment process and share with stakeholders for transparency.</a:t>
          </a:r>
        </a:p>
      </dgm:t>
    </dgm:pt>
    <dgm:pt modelId="{48CF1EAB-1F60-43B9-9DD8-CAFD960BAC4A}" type="parTrans" cxnId="{0B388E90-B238-4D0B-8522-6AE1C6A4A2DF}">
      <dgm:prSet/>
      <dgm:spPr/>
      <dgm:t>
        <a:bodyPr/>
        <a:lstStyle/>
        <a:p>
          <a:endParaRPr lang="en-US"/>
        </a:p>
      </dgm:t>
    </dgm:pt>
    <dgm:pt modelId="{529EC296-3389-4C47-967E-C16020943F71}" type="sibTrans" cxnId="{0B388E90-B238-4D0B-8522-6AE1C6A4A2DF}">
      <dgm:prSet/>
      <dgm:spPr/>
      <dgm:t>
        <a:bodyPr/>
        <a:lstStyle/>
        <a:p>
          <a:endParaRPr lang="en-US"/>
        </a:p>
      </dgm:t>
    </dgm:pt>
    <dgm:pt modelId="{8C339C24-D1AF-4163-97B9-DEF6EA235836}">
      <dgm:prSet/>
      <dgm:spPr/>
      <dgm:t>
        <a:bodyPr/>
        <a:lstStyle/>
        <a:p>
          <a:r>
            <a:rPr lang="en-US"/>
            <a:t>Design</a:t>
          </a:r>
        </a:p>
      </dgm:t>
    </dgm:pt>
    <dgm:pt modelId="{46358AE2-56C8-4C86-99C6-BD52C0612C11}" type="parTrans" cxnId="{9F92D0C5-6369-40CD-B832-35A3230286F0}">
      <dgm:prSet/>
      <dgm:spPr/>
      <dgm:t>
        <a:bodyPr/>
        <a:lstStyle/>
        <a:p>
          <a:endParaRPr lang="en-US"/>
        </a:p>
      </dgm:t>
    </dgm:pt>
    <dgm:pt modelId="{83A0C7C3-3ED7-4BB0-8E4F-1F2E5A390F03}" type="sibTrans" cxnId="{9F92D0C5-6369-40CD-B832-35A3230286F0}">
      <dgm:prSet/>
      <dgm:spPr/>
      <dgm:t>
        <a:bodyPr/>
        <a:lstStyle/>
        <a:p>
          <a:endParaRPr lang="en-US"/>
        </a:p>
      </dgm:t>
    </dgm:pt>
    <dgm:pt modelId="{6335C485-C90B-4F1C-8C31-147A0E6C06A5}">
      <dgm:prSet/>
      <dgm:spPr/>
      <dgm:t>
        <a:bodyPr/>
        <a:lstStyle/>
        <a:p>
          <a:r>
            <a:rPr lang="en-US"/>
            <a:t>Platform : Design interface platform for model access and tasking.</a:t>
          </a:r>
        </a:p>
      </dgm:t>
    </dgm:pt>
    <dgm:pt modelId="{21349606-7B90-4983-A6B7-C59DB31E8617}" type="parTrans" cxnId="{AA37AAFB-E372-465C-BA69-1B173B75BC6D}">
      <dgm:prSet/>
      <dgm:spPr/>
      <dgm:t>
        <a:bodyPr/>
        <a:lstStyle/>
        <a:p>
          <a:endParaRPr lang="en-US"/>
        </a:p>
      </dgm:t>
    </dgm:pt>
    <dgm:pt modelId="{C3EAE9C7-8295-47EB-9E64-83A7B54F1A2C}" type="sibTrans" cxnId="{AA37AAFB-E372-465C-BA69-1B173B75BC6D}">
      <dgm:prSet/>
      <dgm:spPr/>
      <dgm:t>
        <a:bodyPr/>
        <a:lstStyle/>
        <a:p>
          <a:endParaRPr lang="en-US"/>
        </a:p>
      </dgm:t>
    </dgm:pt>
    <dgm:pt modelId="{DDC1F7F2-4FD7-4593-A4E7-91434E2A3AE8}" type="pres">
      <dgm:prSet presAssocID="{02DA701E-1C39-4FB0-B0CD-C25FA4A748E3}" presName="Name0" presStyleCnt="0">
        <dgm:presLayoutVars>
          <dgm:dir/>
          <dgm:animLvl val="lvl"/>
          <dgm:resizeHandles val="exact"/>
        </dgm:presLayoutVars>
      </dgm:prSet>
      <dgm:spPr/>
    </dgm:pt>
    <dgm:pt modelId="{1681FD7B-8722-4366-9B7A-E442E97C34C7}" type="pres">
      <dgm:prSet presAssocID="{E77BFC0D-5A00-4B15-B2DE-30BC3DD568D3}" presName="linNode" presStyleCnt="0"/>
      <dgm:spPr/>
    </dgm:pt>
    <dgm:pt modelId="{B2E15E6F-3BC5-4B93-A5E1-57324621F9AF}" type="pres">
      <dgm:prSet presAssocID="{E77BFC0D-5A00-4B15-B2DE-30BC3DD568D3}" presName="parentText" presStyleLbl="alignNode1" presStyleIdx="0" presStyleCnt="4">
        <dgm:presLayoutVars>
          <dgm:chMax val="1"/>
          <dgm:bulletEnabled/>
        </dgm:presLayoutVars>
      </dgm:prSet>
      <dgm:spPr/>
    </dgm:pt>
    <dgm:pt modelId="{56E5D236-B581-4F03-BD38-6ABAF5D319C1}" type="pres">
      <dgm:prSet presAssocID="{E77BFC0D-5A00-4B15-B2DE-30BC3DD568D3}" presName="descendantText" presStyleLbl="alignAccFollowNode1" presStyleIdx="0" presStyleCnt="4">
        <dgm:presLayoutVars>
          <dgm:bulletEnabled/>
        </dgm:presLayoutVars>
      </dgm:prSet>
      <dgm:spPr/>
    </dgm:pt>
    <dgm:pt modelId="{F9A8938E-96AD-4C07-8FEE-891C9C21CFBC}" type="pres">
      <dgm:prSet presAssocID="{DA453410-7239-4558-A6E4-A8C8762016B7}" presName="sp" presStyleCnt="0"/>
      <dgm:spPr/>
    </dgm:pt>
    <dgm:pt modelId="{4CC95F13-F52D-457C-87BE-4F2D323CA6A8}" type="pres">
      <dgm:prSet presAssocID="{244BFEAE-A7D3-42E5-813E-F825D183416E}" presName="linNode" presStyleCnt="0"/>
      <dgm:spPr/>
    </dgm:pt>
    <dgm:pt modelId="{6913ABAC-627C-437B-8F9A-B69378E93F55}" type="pres">
      <dgm:prSet presAssocID="{244BFEAE-A7D3-42E5-813E-F825D183416E}" presName="parentText" presStyleLbl="alignNode1" presStyleIdx="1" presStyleCnt="4">
        <dgm:presLayoutVars>
          <dgm:chMax val="1"/>
          <dgm:bulletEnabled/>
        </dgm:presLayoutVars>
      </dgm:prSet>
      <dgm:spPr/>
    </dgm:pt>
    <dgm:pt modelId="{79D28C5A-A758-459A-B9BA-64FE44435284}" type="pres">
      <dgm:prSet presAssocID="{244BFEAE-A7D3-42E5-813E-F825D183416E}" presName="descendantText" presStyleLbl="alignAccFollowNode1" presStyleIdx="1" presStyleCnt="4">
        <dgm:presLayoutVars>
          <dgm:bulletEnabled/>
        </dgm:presLayoutVars>
      </dgm:prSet>
      <dgm:spPr/>
    </dgm:pt>
    <dgm:pt modelId="{C375F687-FA1C-4E96-9E9A-EE9B50E81319}" type="pres">
      <dgm:prSet presAssocID="{BDAA8D7F-2254-416A-897A-F4D8D858848C}" presName="sp" presStyleCnt="0"/>
      <dgm:spPr/>
    </dgm:pt>
    <dgm:pt modelId="{A0026634-76CD-4895-9CF2-0E02D0FE864B}" type="pres">
      <dgm:prSet presAssocID="{06981F06-7B8A-4565-93DE-E1D8E163A70F}" presName="linNode" presStyleCnt="0"/>
      <dgm:spPr/>
    </dgm:pt>
    <dgm:pt modelId="{A9A662E9-F405-4377-84CC-EF8AB89FB4DB}" type="pres">
      <dgm:prSet presAssocID="{06981F06-7B8A-4565-93DE-E1D8E163A70F}" presName="parentText" presStyleLbl="alignNode1" presStyleIdx="2" presStyleCnt="4">
        <dgm:presLayoutVars>
          <dgm:chMax val="1"/>
          <dgm:bulletEnabled/>
        </dgm:presLayoutVars>
      </dgm:prSet>
      <dgm:spPr/>
    </dgm:pt>
    <dgm:pt modelId="{E2E7979C-06F1-441D-91C3-626504E03956}" type="pres">
      <dgm:prSet presAssocID="{06981F06-7B8A-4565-93DE-E1D8E163A70F}" presName="descendantText" presStyleLbl="alignAccFollowNode1" presStyleIdx="2" presStyleCnt="4">
        <dgm:presLayoutVars>
          <dgm:bulletEnabled/>
        </dgm:presLayoutVars>
      </dgm:prSet>
      <dgm:spPr/>
    </dgm:pt>
    <dgm:pt modelId="{234B9C70-58C3-4841-9F02-78AFE4788DC1}" type="pres">
      <dgm:prSet presAssocID="{D6C9C342-4EEE-4EB3-B1C3-29EE66EA1D5D}" presName="sp" presStyleCnt="0"/>
      <dgm:spPr/>
    </dgm:pt>
    <dgm:pt modelId="{434202A0-CDDB-4FEC-8560-060785E45D9D}" type="pres">
      <dgm:prSet presAssocID="{8C339C24-D1AF-4163-97B9-DEF6EA235836}" presName="linNode" presStyleCnt="0"/>
      <dgm:spPr/>
    </dgm:pt>
    <dgm:pt modelId="{181E5063-322C-48BF-B99A-2F7D2E490C9A}" type="pres">
      <dgm:prSet presAssocID="{8C339C24-D1AF-4163-97B9-DEF6EA235836}" presName="parentText" presStyleLbl="alignNode1" presStyleIdx="3" presStyleCnt="4">
        <dgm:presLayoutVars>
          <dgm:chMax val="1"/>
          <dgm:bulletEnabled/>
        </dgm:presLayoutVars>
      </dgm:prSet>
      <dgm:spPr/>
    </dgm:pt>
    <dgm:pt modelId="{CB2E98E9-B9F1-4CF4-87A4-29AB37BDF405}" type="pres">
      <dgm:prSet presAssocID="{8C339C24-D1AF-4163-97B9-DEF6EA235836}" presName="descendantText" presStyleLbl="alignAccFollowNode1" presStyleIdx="3" presStyleCnt="4">
        <dgm:presLayoutVars>
          <dgm:bulletEnabled/>
        </dgm:presLayoutVars>
      </dgm:prSet>
      <dgm:spPr/>
    </dgm:pt>
  </dgm:ptLst>
  <dgm:cxnLst>
    <dgm:cxn modelId="{0560BE06-AC23-4B61-8CEB-3ABA02D99EEB}" type="presOf" srcId="{02DA701E-1C39-4FB0-B0CD-C25FA4A748E3}" destId="{DDC1F7F2-4FD7-4593-A4E7-91434E2A3AE8}" srcOrd="0" destOrd="0" presId="urn:microsoft.com/office/officeart/2016/7/layout/VerticalSolidActionList"/>
    <dgm:cxn modelId="{AFCC4769-CA5E-4062-9F5B-E73BDE7C493E}" type="presOf" srcId="{06981F06-7B8A-4565-93DE-E1D8E163A70F}" destId="{A9A662E9-F405-4377-84CC-EF8AB89FB4DB}" srcOrd="0" destOrd="0" presId="urn:microsoft.com/office/officeart/2016/7/layout/VerticalSolidActionList"/>
    <dgm:cxn modelId="{8916CF6F-0251-42D0-8370-0A620310F09F}" type="presOf" srcId="{0E2E72B7-A892-4CF6-8EA1-E15747F43B16}" destId="{79D28C5A-A758-459A-B9BA-64FE44435284}" srcOrd="0" destOrd="0" presId="urn:microsoft.com/office/officeart/2016/7/layout/VerticalSolidActionList"/>
    <dgm:cxn modelId="{D1FE7C7B-93EA-48D8-8F63-E72816096CD9}" type="presOf" srcId="{244BFEAE-A7D3-42E5-813E-F825D183416E}" destId="{6913ABAC-627C-437B-8F9A-B69378E93F55}" srcOrd="0" destOrd="0" presId="urn:microsoft.com/office/officeart/2016/7/layout/VerticalSolidActionList"/>
    <dgm:cxn modelId="{7C4F0387-A5CA-463C-AD88-83576915567F}" type="presOf" srcId="{8C339C24-D1AF-4163-97B9-DEF6EA235836}" destId="{181E5063-322C-48BF-B99A-2F7D2E490C9A}" srcOrd="0" destOrd="0" presId="urn:microsoft.com/office/officeart/2016/7/layout/VerticalSolidActionList"/>
    <dgm:cxn modelId="{0B388E90-B238-4D0B-8522-6AE1C6A4A2DF}" srcId="{06981F06-7B8A-4565-93DE-E1D8E163A70F}" destId="{44F95895-6D33-4E8B-81B8-680BD8E99B42}" srcOrd="0" destOrd="0" parTransId="{48CF1EAB-1F60-43B9-9DD8-CAFD960BAC4A}" sibTransId="{529EC296-3389-4C47-967E-C16020943F71}"/>
    <dgm:cxn modelId="{8E6AEC9A-97C0-4DA0-87B1-8F43C1EAAAF2}" type="presOf" srcId="{ED461226-DA31-421E-9024-918AAAE31D5C}" destId="{56E5D236-B581-4F03-BD38-6ABAF5D319C1}" srcOrd="0" destOrd="0" presId="urn:microsoft.com/office/officeart/2016/7/layout/VerticalSolidActionList"/>
    <dgm:cxn modelId="{7B9003A1-7743-4F24-AFC4-CD799576F625}" type="presOf" srcId="{E77BFC0D-5A00-4B15-B2DE-30BC3DD568D3}" destId="{B2E15E6F-3BC5-4B93-A5E1-57324621F9AF}" srcOrd="0" destOrd="0" presId="urn:microsoft.com/office/officeart/2016/7/layout/VerticalSolidActionList"/>
    <dgm:cxn modelId="{E04866A3-FAB6-45AC-B052-011E25E14A40}" srcId="{02DA701E-1C39-4FB0-B0CD-C25FA4A748E3}" destId="{06981F06-7B8A-4565-93DE-E1D8E163A70F}" srcOrd="2" destOrd="0" parTransId="{ED382088-0BD4-49F0-8FE5-646E7339015E}" sibTransId="{D6C9C342-4EEE-4EB3-B1C3-29EE66EA1D5D}"/>
    <dgm:cxn modelId="{9030B8AD-997E-4A04-BF27-27A6B7AA582E}" type="presOf" srcId="{6335C485-C90B-4F1C-8C31-147A0E6C06A5}" destId="{CB2E98E9-B9F1-4CF4-87A4-29AB37BDF405}" srcOrd="0" destOrd="0" presId="urn:microsoft.com/office/officeart/2016/7/layout/VerticalSolidActionList"/>
    <dgm:cxn modelId="{2C4A51B8-0482-4246-B114-D5A43EED3A66}" srcId="{02DA701E-1C39-4FB0-B0CD-C25FA4A748E3}" destId="{E77BFC0D-5A00-4B15-B2DE-30BC3DD568D3}" srcOrd="0" destOrd="0" parTransId="{11683368-E088-4BA3-9AAE-B00FEBB289E5}" sibTransId="{DA453410-7239-4558-A6E4-A8C8762016B7}"/>
    <dgm:cxn modelId="{8AD7AABA-4FDF-49F1-B950-D3E8E2E66A3E}" srcId="{E77BFC0D-5A00-4B15-B2DE-30BC3DD568D3}" destId="{ED461226-DA31-421E-9024-918AAAE31D5C}" srcOrd="0" destOrd="0" parTransId="{48618474-75BD-4F98-967A-A77BE37944EB}" sibTransId="{D301CA5B-F530-4FA4-9658-2A376A04569A}"/>
    <dgm:cxn modelId="{9F92D0C5-6369-40CD-B832-35A3230286F0}" srcId="{02DA701E-1C39-4FB0-B0CD-C25FA4A748E3}" destId="{8C339C24-D1AF-4163-97B9-DEF6EA235836}" srcOrd="3" destOrd="0" parTransId="{46358AE2-56C8-4C86-99C6-BD52C0612C11}" sibTransId="{83A0C7C3-3ED7-4BB0-8E4F-1F2E5A390F03}"/>
    <dgm:cxn modelId="{A1EC07DD-E81E-4CBF-B6AF-FA72934A3EC0}" srcId="{244BFEAE-A7D3-42E5-813E-F825D183416E}" destId="{0E2E72B7-A892-4CF6-8EA1-E15747F43B16}" srcOrd="0" destOrd="0" parTransId="{9DB28C7E-D073-4898-A330-899D3D4F40D3}" sibTransId="{AFB6E2DB-F905-4F29-86AD-2AC5B411BDA8}"/>
    <dgm:cxn modelId="{2C1961F4-EE4D-4B12-A3C2-03BC4EBF4FE9}" srcId="{02DA701E-1C39-4FB0-B0CD-C25FA4A748E3}" destId="{244BFEAE-A7D3-42E5-813E-F825D183416E}" srcOrd="1" destOrd="0" parTransId="{3800EED2-6D54-486C-A9B8-017705C3BDD9}" sibTransId="{BDAA8D7F-2254-416A-897A-F4D8D858848C}"/>
    <dgm:cxn modelId="{5FC9E8F5-601F-49CE-9BBF-F1E364D0ED6E}" type="presOf" srcId="{44F95895-6D33-4E8B-81B8-680BD8E99B42}" destId="{E2E7979C-06F1-441D-91C3-626504E03956}" srcOrd="0" destOrd="0" presId="urn:microsoft.com/office/officeart/2016/7/layout/VerticalSolidActionList"/>
    <dgm:cxn modelId="{AA37AAFB-E372-465C-BA69-1B173B75BC6D}" srcId="{8C339C24-D1AF-4163-97B9-DEF6EA235836}" destId="{6335C485-C90B-4F1C-8C31-147A0E6C06A5}" srcOrd="0" destOrd="0" parTransId="{21349606-7B90-4983-A6B7-C59DB31E8617}" sibTransId="{C3EAE9C7-8295-47EB-9E64-83A7B54F1A2C}"/>
    <dgm:cxn modelId="{2B811EDD-5AB8-4322-854F-9CC072564928}" type="presParOf" srcId="{DDC1F7F2-4FD7-4593-A4E7-91434E2A3AE8}" destId="{1681FD7B-8722-4366-9B7A-E442E97C34C7}" srcOrd="0" destOrd="0" presId="urn:microsoft.com/office/officeart/2016/7/layout/VerticalSolidActionList"/>
    <dgm:cxn modelId="{47288663-FF7B-4325-9913-87BE1ED0DB56}" type="presParOf" srcId="{1681FD7B-8722-4366-9B7A-E442E97C34C7}" destId="{B2E15E6F-3BC5-4B93-A5E1-57324621F9AF}" srcOrd="0" destOrd="0" presId="urn:microsoft.com/office/officeart/2016/7/layout/VerticalSolidActionList"/>
    <dgm:cxn modelId="{B35B766B-BF0D-400C-9700-25E014B3AEB2}" type="presParOf" srcId="{1681FD7B-8722-4366-9B7A-E442E97C34C7}" destId="{56E5D236-B581-4F03-BD38-6ABAF5D319C1}" srcOrd="1" destOrd="0" presId="urn:microsoft.com/office/officeart/2016/7/layout/VerticalSolidActionList"/>
    <dgm:cxn modelId="{8289D22C-6242-465E-B4AC-87A78D6D1F36}" type="presParOf" srcId="{DDC1F7F2-4FD7-4593-A4E7-91434E2A3AE8}" destId="{F9A8938E-96AD-4C07-8FEE-891C9C21CFBC}" srcOrd="1" destOrd="0" presId="urn:microsoft.com/office/officeart/2016/7/layout/VerticalSolidActionList"/>
    <dgm:cxn modelId="{D0F8BD0F-26A5-4AD7-A378-B51065CB2A93}" type="presParOf" srcId="{DDC1F7F2-4FD7-4593-A4E7-91434E2A3AE8}" destId="{4CC95F13-F52D-457C-87BE-4F2D323CA6A8}" srcOrd="2" destOrd="0" presId="urn:microsoft.com/office/officeart/2016/7/layout/VerticalSolidActionList"/>
    <dgm:cxn modelId="{207CF2FC-F47F-43CF-94DA-92E8F681B160}" type="presParOf" srcId="{4CC95F13-F52D-457C-87BE-4F2D323CA6A8}" destId="{6913ABAC-627C-437B-8F9A-B69378E93F55}" srcOrd="0" destOrd="0" presId="urn:microsoft.com/office/officeart/2016/7/layout/VerticalSolidActionList"/>
    <dgm:cxn modelId="{BA0F836D-3ABD-4B56-ABCD-2B7D927BB4FE}" type="presParOf" srcId="{4CC95F13-F52D-457C-87BE-4F2D323CA6A8}" destId="{79D28C5A-A758-459A-B9BA-64FE44435284}" srcOrd="1" destOrd="0" presId="urn:microsoft.com/office/officeart/2016/7/layout/VerticalSolidActionList"/>
    <dgm:cxn modelId="{A38A12D8-E51B-44B1-9795-99BDB16D9367}" type="presParOf" srcId="{DDC1F7F2-4FD7-4593-A4E7-91434E2A3AE8}" destId="{C375F687-FA1C-4E96-9E9A-EE9B50E81319}" srcOrd="3" destOrd="0" presId="urn:microsoft.com/office/officeart/2016/7/layout/VerticalSolidActionList"/>
    <dgm:cxn modelId="{6E083B53-B9C1-4069-8F48-6A601DED3355}" type="presParOf" srcId="{DDC1F7F2-4FD7-4593-A4E7-91434E2A3AE8}" destId="{A0026634-76CD-4895-9CF2-0E02D0FE864B}" srcOrd="4" destOrd="0" presId="urn:microsoft.com/office/officeart/2016/7/layout/VerticalSolidActionList"/>
    <dgm:cxn modelId="{B6020E2A-E93A-46D5-9F19-21EF0CD32FD8}" type="presParOf" srcId="{A0026634-76CD-4895-9CF2-0E02D0FE864B}" destId="{A9A662E9-F405-4377-84CC-EF8AB89FB4DB}" srcOrd="0" destOrd="0" presId="urn:microsoft.com/office/officeart/2016/7/layout/VerticalSolidActionList"/>
    <dgm:cxn modelId="{81925381-B1DB-4971-A8F7-547CF25519C8}" type="presParOf" srcId="{A0026634-76CD-4895-9CF2-0E02D0FE864B}" destId="{E2E7979C-06F1-441D-91C3-626504E03956}" srcOrd="1" destOrd="0" presId="urn:microsoft.com/office/officeart/2016/7/layout/VerticalSolidActionList"/>
    <dgm:cxn modelId="{EEF836D1-53CE-40A8-B3E7-B90B783C3DE8}" type="presParOf" srcId="{DDC1F7F2-4FD7-4593-A4E7-91434E2A3AE8}" destId="{234B9C70-58C3-4841-9F02-78AFE4788DC1}" srcOrd="5" destOrd="0" presId="urn:microsoft.com/office/officeart/2016/7/layout/VerticalSolidActionList"/>
    <dgm:cxn modelId="{A119F067-A48C-4968-BE1E-78E19E149986}" type="presParOf" srcId="{DDC1F7F2-4FD7-4593-A4E7-91434E2A3AE8}" destId="{434202A0-CDDB-4FEC-8560-060785E45D9D}" srcOrd="6" destOrd="0" presId="urn:microsoft.com/office/officeart/2016/7/layout/VerticalSolidActionList"/>
    <dgm:cxn modelId="{E8D6F2BF-A44B-4D3D-9FFD-E87555780FDC}" type="presParOf" srcId="{434202A0-CDDB-4FEC-8560-060785E45D9D}" destId="{181E5063-322C-48BF-B99A-2F7D2E490C9A}" srcOrd="0" destOrd="0" presId="urn:microsoft.com/office/officeart/2016/7/layout/VerticalSolidActionList"/>
    <dgm:cxn modelId="{5A160805-3D96-44BE-A9B2-75B50F9C96B9}" type="presParOf" srcId="{434202A0-CDDB-4FEC-8560-060785E45D9D}" destId="{CB2E98E9-B9F1-4CF4-87A4-29AB37BDF405}"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863802-1A67-4DF3-B9ED-A93C9AE6280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53D6809-1AA4-4054-80D2-8549A0A89D7A}">
      <dgm:prSet/>
      <dgm:spPr/>
      <dgm:t>
        <a:bodyPr/>
        <a:lstStyle/>
        <a:p>
          <a:pPr>
            <a:lnSpc>
              <a:spcPct val="100000"/>
            </a:lnSpc>
          </a:pPr>
          <a:r>
            <a:rPr lang="en-US" dirty="0"/>
            <a:t>Monitor</a:t>
          </a:r>
        </a:p>
      </dgm:t>
    </dgm:pt>
    <dgm:pt modelId="{8DD6D4F0-7338-4C4F-8182-FCD2713E8AA4}" type="parTrans" cxnId="{469CF76C-6FA7-49A1-B4EE-5DD0E2AD131A}">
      <dgm:prSet/>
      <dgm:spPr/>
      <dgm:t>
        <a:bodyPr/>
        <a:lstStyle/>
        <a:p>
          <a:endParaRPr lang="en-US"/>
        </a:p>
      </dgm:t>
    </dgm:pt>
    <dgm:pt modelId="{7FAD8D79-0AA2-47E0-BDFA-F6F5F61A85E3}" type="sibTrans" cxnId="{469CF76C-6FA7-49A1-B4EE-5DD0E2AD131A}">
      <dgm:prSet/>
      <dgm:spPr/>
      <dgm:t>
        <a:bodyPr/>
        <a:lstStyle/>
        <a:p>
          <a:endParaRPr lang="en-US"/>
        </a:p>
      </dgm:t>
    </dgm:pt>
    <dgm:pt modelId="{B227DCA1-4B11-4F5D-8F59-D193B3A04B65}">
      <dgm:prSet custT="1"/>
      <dgm:spPr/>
      <dgm:t>
        <a:bodyPr/>
        <a:lstStyle/>
        <a:p>
          <a:pPr>
            <a:lnSpc>
              <a:spcPct val="100000"/>
            </a:lnSpc>
          </a:pPr>
          <a:r>
            <a:rPr lang="en-US" sz="1400" dirty="0"/>
            <a:t>Monitor model performance: Continuously monitor model performance and update as needed.</a:t>
          </a:r>
        </a:p>
      </dgm:t>
    </dgm:pt>
    <dgm:pt modelId="{43179DAF-DDE9-455A-9586-8CB8871842AE}" type="parTrans" cxnId="{92537C79-5A20-436E-8684-59F27F9A045C}">
      <dgm:prSet/>
      <dgm:spPr/>
      <dgm:t>
        <a:bodyPr/>
        <a:lstStyle/>
        <a:p>
          <a:endParaRPr lang="en-US"/>
        </a:p>
      </dgm:t>
    </dgm:pt>
    <dgm:pt modelId="{966B3039-0B3C-4536-B982-9D37D1968665}" type="sibTrans" cxnId="{92537C79-5A20-436E-8684-59F27F9A045C}">
      <dgm:prSet/>
      <dgm:spPr/>
      <dgm:t>
        <a:bodyPr/>
        <a:lstStyle/>
        <a:p>
          <a:endParaRPr lang="en-US"/>
        </a:p>
      </dgm:t>
    </dgm:pt>
    <dgm:pt modelId="{55B91B8C-D7DB-47D5-9376-6335A842BF02}">
      <dgm:prSet/>
      <dgm:spPr/>
      <dgm:t>
        <a:bodyPr/>
        <a:lstStyle/>
        <a:p>
          <a:pPr>
            <a:lnSpc>
              <a:spcPct val="100000"/>
            </a:lnSpc>
          </a:pPr>
          <a:r>
            <a:rPr lang="en-US"/>
            <a:t>Retrain</a:t>
          </a:r>
        </a:p>
      </dgm:t>
    </dgm:pt>
    <dgm:pt modelId="{D756C0E9-4B76-44BE-87AE-7CD0FAADEE6B}" type="parTrans" cxnId="{EFAE8FA2-0111-4877-96A9-B9D38C0D639D}">
      <dgm:prSet/>
      <dgm:spPr/>
      <dgm:t>
        <a:bodyPr/>
        <a:lstStyle/>
        <a:p>
          <a:endParaRPr lang="en-US"/>
        </a:p>
      </dgm:t>
    </dgm:pt>
    <dgm:pt modelId="{63A02617-002B-47DA-A184-D9FF35C8503F}" type="sibTrans" cxnId="{EFAE8FA2-0111-4877-96A9-B9D38C0D639D}">
      <dgm:prSet/>
      <dgm:spPr/>
      <dgm:t>
        <a:bodyPr/>
        <a:lstStyle/>
        <a:p>
          <a:endParaRPr lang="en-US"/>
        </a:p>
      </dgm:t>
    </dgm:pt>
    <dgm:pt modelId="{297FAFDE-3621-43AE-9F40-1C128F9613EE}">
      <dgm:prSet custT="1"/>
      <dgm:spPr/>
      <dgm:t>
        <a:bodyPr/>
        <a:lstStyle/>
        <a:p>
          <a:pPr>
            <a:lnSpc>
              <a:spcPct val="100000"/>
            </a:lnSpc>
          </a:pPr>
          <a:r>
            <a:rPr lang="en-US" sz="1400" dirty="0"/>
            <a:t>Retrain models: Periodically retrain models with new data to ensure relevance and accuracy.</a:t>
          </a:r>
        </a:p>
      </dgm:t>
    </dgm:pt>
    <dgm:pt modelId="{448DFE12-0C4E-4CA5-AD9D-05EE9492E3AC}" type="parTrans" cxnId="{52EAFA79-C493-45D0-9EFA-10AD725ACDDD}">
      <dgm:prSet/>
      <dgm:spPr/>
      <dgm:t>
        <a:bodyPr/>
        <a:lstStyle/>
        <a:p>
          <a:endParaRPr lang="en-US"/>
        </a:p>
      </dgm:t>
    </dgm:pt>
    <dgm:pt modelId="{75074FEF-89B6-4580-9DB6-B51E5BB10C66}" type="sibTrans" cxnId="{52EAFA79-C493-45D0-9EFA-10AD725ACDDD}">
      <dgm:prSet/>
      <dgm:spPr/>
      <dgm:t>
        <a:bodyPr/>
        <a:lstStyle/>
        <a:p>
          <a:endParaRPr lang="en-US"/>
        </a:p>
      </dgm:t>
    </dgm:pt>
    <dgm:pt modelId="{C4BBB2DF-F445-4D13-BC45-34531F3326D1}">
      <dgm:prSet/>
      <dgm:spPr/>
      <dgm:t>
        <a:bodyPr/>
        <a:lstStyle/>
        <a:p>
          <a:pPr>
            <a:lnSpc>
              <a:spcPct val="100000"/>
            </a:lnSpc>
          </a:pPr>
          <a:r>
            <a:rPr lang="en-US"/>
            <a:t>Address</a:t>
          </a:r>
        </a:p>
      </dgm:t>
    </dgm:pt>
    <dgm:pt modelId="{4FDBA158-6108-4816-8850-31F7807EB9C8}" type="parTrans" cxnId="{542BF19C-9CE1-4DFC-9017-9B9C3A69351B}">
      <dgm:prSet/>
      <dgm:spPr/>
      <dgm:t>
        <a:bodyPr/>
        <a:lstStyle/>
        <a:p>
          <a:endParaRPr lang="en-US"/>
        </a:p>
      </dgm:t>
    </dgm:pt>
    <dgm:pt modelId="{3C6C8AD1-5E76-48BA-9422-9F8A3BB2EE5F}" type="sibTrans" cxnId="{542BF19C-9CE1-4DFC-9017-9B9C3A69351B}">
      <dgm:prSet/>
      <dgm:spPr/>
      <dgm:t>
        <a:bodyPr/>
        <a:lstStyle/>
        <a:p>
          <a:endParaRPr lang="en-US"/>
        </a:p>
      </dgm:t>
    </dgm:pt>
    <dgm:pt modelId="{2FE11B9A-10B5-424B-8D35-EF8DAEF5B288}">
      <dgm:prSet custT="1"/>
      <dgm:spPr/>
      <dgm:t>
        <a:bodyPr/>
        <a:lstStyle/>
        <a:p>
          <a:pPr>
            <a:lnSpc>
              <a:spcPct val="100000"/>
            </a:lnSpc>
          </a:pPr>
          <a:r>
            <a:rPr lang="en-US" sz="1400" dirty="0"/>
            <a:t>Address drift: Address concept drift and data distribution changes to maintain model effectiveness over time.</a:t>
          </a:r>
        </a:p>
      </dgm:t>
    </dgm:pt>
    <dgm:pt modelId="{142CEDC3-5092-4F34-9DAE-3A3A077A9E26}" type="parTrans" cxnId="{D823AD99-B265-4780-B4B4-6E9EE02F9339}">
      <dgm:prSet/>
      <dgm:spPr/>
      <dgm:t>
        <a:bodyPr/>
        <a:lstStyle/>
        <a:p>
          <a:endParaRPr lang="en-US"/>
        </a:p>
      </dgm:t>
    </dgm:pt>
    <dgm:pt modelId="{EEE5CCC4-15D8-449A-A177-3409217FCA36}" type="sibTrans" cxnId="{D823AD99-B265-4780-B4B4-6E9EE02F9339}">
      <dgm:prSet/>
      <dgm:spPr/>
      <dgm:t>
        <a:bodyPr/>
        <a:lstStyle/>
        <a:p>
          <a:endParaRPr lang="en-US"/>
        </a:p>
      </dgm:t>
    </dgm:pt>
    <dgm:pt modelId="{6F01B752-6698-4145-A04F-D8031054C3DC}" type="pres">
      <dgm:prSet presAssocID="{BF863802-1A67-4DF3-B9ED-A93C9AE6280D}" presName="root" presStyleCnt="0">
        <dgm:presLayoutVars>
          <dgm:dir/>
          <dgm:resizeHandles val="exact"/>
        </dgm:presLayoutVars>
      </dgm:prSet>
      <dgm:spPr/>
    </dgm:pt>
    <dgm:pt modelId="{C382412E-591F-428B-8266-C75FB6F89D74}" type="pres">
      <dgm:prSet presAssocID="{D53D6809-1AA4-4054-80D2-8549A0A89D7A}" presName="compNode" presStyleCnt="0"/>
      <dgm:spPr/>
    </dgm:pt>
    <dgm:pt modelId="{CA4AB53A-3270-402A-927A-C524C4675660}" type="pres">
      <dgm:prSet presAssocID="{D53D6809-1AA4-4054-80D2-8549A0A89D7A}" presName="bgRect" presStyleLbl="bgShp" presStyleIdx="0" presStyleCnt="3"/>
      <dgm:spPr/>
    </dgm:pt>
    <dgm:pt modelId="{496189BC-301B-4157-891E-9A35B66E5CB3}" type="pres">
      <dgm:prSet presAssocID="{D53D6809-1AA4-4054-80D2-8549A0A89D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590CA1D9-19DF-405D-A30D-8A2E990D27B3}" type="pres">
      <dgm:prSet presAssocID="{D53D6809-1AA4-4054-80D2-8549A0A89D7A}" presName="spaceRect" presStyleCnt="0"/>
      <dgm:spPr/>
    </dgm:pt>
    <dgm:pt modelId="{2A734A54-A55A-48C8-AD13-B359AB0CBBB7}" type="pres">
      <dgm:prSet presAssocID="{D53D6809-1AA4-4054-80D2-8549A0A89D7A}" presName="parTx" presStyleLbl="revTx" presStyleIdx="0" presStyleCnt="6">
        <dgm:presLayoutVars>
          <dgm:chMax val="0"/>
          <dgm:chPref val="0"/>
        </dgm:presLayoutVars>
      </dgm:prSet>
      <dgm:spPr/>
    </dgm:pt>
    <dgm:pt modelId="{357F5A23-AECB-421F-87A5-61636DFD2D3E}" type="pres">
      <dgm:prSet presAssocID="{D53D6809-1AA4-4054-80D2-8549A0A89D7A}" presName="desTx" presStyleLbl="revTx" presStyleIdx="1" presStyleCnt="6" custScaleX="168304" custScaleY="109460" custLinFactNeighborX="-20445" custLinFactNeighborY="1857">
        <dgm:presLayoutVars/>
      </dgm:prSet>
      <dgm:spPr/>
    </dgm:pt>
    <dgm:pt modelId="{1E71E996-3294-4055-8E18-8C5412F1DE4D}" type="pres">
      <dgm:prSet presAssocID="{7FAD8D79-0AA2-47E0-BDFA-F6F5F61A85E3}" presName="sibTrans" presStyleCnt="0"/>
      <dgm:spPr/>
    </dgm:pt>
    <dgm:pt modelId="{140A5504-D1C5-4BE6-9E62-A0CC1DF004B5}" type="pres">
      <dgm:prSet presAssocID="{55B91B8C-D7DB-47D5-9376-6335A842BF02}" presName="compNode" presStyleCnt="0"/>
      <dgm:spPr/>
    </dgm:pt>
    <dgm:pt modelId="{67EC7451-D1DB-46EA-8CB2-BD047DBB68AC}" type="pres">
      <dgm:prSet presAssocID="{55B91B8C-D7DB-47D5-9376-6335A842BF02}" presName="bgRect" presStyleLbl="bgShp" presStyleIdx="1" presStyleCnt="3"/>
      <dgm:spPr/>
    </dgm:pt>
    <dgm:pt modelId="{6CFB76C7-F441-4C9D-8A8D-96AD5D6F1BD1}" type="pres">
      <dgm:prSet presAssocID="{55B91B8C-D7DB-47D5-9376-6335A842BF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2600AEB2-8FC2-4B97-8997-ED25E5303FA3}" type="pres">
      <dgm:prSet presAssocID="{55B91B8C-D7DB-47D5-9376-6335A842BF02}" presName="spaceRect" presStyleCnt="0"/>
      <dgm:spPr/>
    </dgm:pt>
    <dgm:pt modelId="{85E96E2A-5BF7-45E0-AD43-A8502B7B2E5F}" type="pres">
      <dgm:prSet presAssocID="{55B91B8C-D7DB-47D5-9376-6335A842BF02}" presName="parTx" presStyleLbl="revTx" presStyleIdx="2" presStyleCnt="6">
        <dgm:presLayoutVars>
          <dgm:chMax val="0"/>
          <dgm:chPref val="0"/>
        </dgm:presLayoutVars>
      </dgm:prSet>
      <dgm:spPr/>
    </dgm:pt>
    <dgm:pt modelId="{962E82E9-7F05-4A8B-A38D-206721371586}" type="pres">
      <dgm:prSet presAssocID="{55B91B8C-D7DB-47D5-9376-6335A842BF02}" presName="desTx" presStyleLbl="revTx" presStyleIdx="3" presStyleCnt="6" custScaleX="178401" custScaleY="106268" custLinFactNeighborX="-16116" custLinFactNeighborY="1000">
        <dgm:presLayoutVars/>
      </dgm:prSet>
      <dgm:spPr/>
    </dgm:pt>
    <dgm:pt modelId="{D23B12AD-B28E-4298-8B36-CFDB73F55AF8}" type="pres">
      <dgm:prSet presAssocID="{63A02617-002B-47DA-A184-D9FF35C8503F}" presName="sibTrans" presStyleCnt="0"/>
      <dgm:spPr/>
    </dgm:pt>
    <dgm:pt modelId="{CD8040E8-56C5-47C2-9853-9B86E24147AF}" type="pres">
      <dgm:prSet presAssocID="{C4BBB2DF-F445-4D13-BC45-34531F3326D1}" presName="compNode" presStyleCnt="0"/>
      <dgm:spPr/>
    </dgm:pt>
    <dgm:pt modelId="{3AF48B08-17E8-45F1-8AF1-FE255A808EEF}" type="pres">
      <dgm:prSet presAssocID="{C4BBB2DF-F445-4D13-BC45-34531F3326D1}" presName="bgRect" presStyleLbl="bgShp" presStyleIdx="2" presStyleCnt="3"/>
      <dgm:spPr/>
    </dgm:pt>
    <dgm:pt modelId="{CDAFA456-BB00-4196-898E-31ABCC442B86}" type="pres">
      <dgm:prSet presAssocID="{C4BBB2DF-F445-4D13-BC45-34531F3326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2D219EB7-E452-417A-A6AD-156C4E32A6A2}" type="pres">
      <dgm:prSet presAssocID="{C4BBB2DF-F445-4D13-BC45-34531F3326D1}" presName="spaceRect" presStyleCnt="0"/>
      <dgm:spPr/>
    </dgm:pt>
    <dgm:pt modelId="{D37777EB-42C8-43FF-A747-44ECB2C655DA}" type="pres">
      <dgm:prSet presAssocID="{C4BBB2DF-F445-4D13-BC45-34531F3326D1}" presName="parTx" presStyleLbl="revTx" presStyleIdx="4" presStyleCnt="6">
        <dgm:presLayoutVars>
          <dgm:chMax val="0"/>
          <dgm:chPref val="0"/>
        </dgm:presLayoutVars>
      </dgm:prSet>
      <dgm:spPr/>
    </dgm:pt>
    <dgm:pt modelId="{9307CFF0-780E-4931-909A-EB8D71AE9214}" type="pres">
      <dgm:prSet presAssocID="{C4BBB2DF-F445-4D13-BC45-34531F3326D1}" presName="desTx" presStyleLbl="revTx" presStyleIdx="5" presStyleCnt="6" custScaleX="173809" custLinFactNeighborX="-29872" custLinFactNeighborY="179">
        <dgm:presLayoutVars/>
      </dgm:prSet>
      <dgm:spPr/>
    </dgm:pt>
  </dgm:ptLst>
  <dgm:cxnLst>
    <dgm:cxn modelId="{3C8AA013-A46A-47A7-B9C5-B7D04631700D}" type="presOf" srcId="{B227DCA1-4B11-4F5D-8F59-D193B3A04B65}" destId="{357F5A23-AECB-421F-87A5-61636DFD2D3E}" srcOrd="0" destOrd="0" presId="urn:microsoft.com/office/officeart/2018/2/layout/IconVerticalSolidList"/>
    <dgm:cxn modelId="{F8C31016-0EBA-4C1A-94BC-5E2E5D627FBD}" type="presOf" srcId="{55B91B8C-D7DB-47D5-9376-6335A842BF02}" destId="{85E96E2A-5BF7-45E0-AD43-A8502B7B2E5F}" srcOrd="0" destOrd="0" presId="urn:microsoft.com/office/officeart/2018/2/layout/IconVerticalSolidList"/>
    <dgm:cxn modelId="{B5E8111B-6CE0-4876-ABB8-F28705654BD2}" type="presOf" srcId="{297FAFDE-3621-43AE-9F40-1C128F9613EE}" destId="{962E82E9-7F05-4A8B-A38D-206721371586}" srcOrd="0" destOrd="0" presId="urn:microsoft.com/office/officeart/2018/2/layout/IconVerticalSolidList"/>
    <dgm:cxn modelId="{08EAFE38-F03D-46B1-9D8E-3353FD5CFED0}" type="presOf" srcId="{2FE11B9A-10B5-424B-8D35-EF8DAEF5B288}" destId="{9307CFF0-780E-4931-909A-EB8D71AE9214}" srcOrd="0" destOrd="0" presId="urn:microsoft.com/office/officeart/2018/2/layout/IconVerticalSolidList"/>
    <dgm:cxn modelId="{84AA7B3D-FFC6-4FEE-8FCA-113D70C67967}" type="presOf" srcId="{BF863802-1A67-4DF3-B9ED-A93C9AE6280D}" destId="{6F01B752-6698-4145-A04F-D8031054C3DC}" srcOrd="0" destOrd="0" presId="urn:microsoft.com/office/officeart/2018/2/layout/IconVerticalSolidList"/>
    <dgm:cxn modelId="{469CF76C-6FA7-49A1-B4EE-5DD0E2AD131A}" srcId="{BF863802-1A67-4DF3-B9ED-A93C9AE6280D}" destId="{D53D6809-1AA4-4054-80D2-8549A0A89D7A}" srcOrd="0" destOrd="0" parTransId="{8DD6D4F0-7338-4C4F-8182-FCD2713E8AA4}" sibTransId="{7FAD8D79-0AA2-47E0-BDFA-F6F5F61A85E3}"/>
    <dgm:cxn modelId="{92537C79-5A20-436E-8684-59F27F9A045C}" srcId="{D53D6809-1AA4-4054-80D2-8549A0A89D7A}" destId="{B227DCA1-4B11-4F5D-8F59-D193B3A04B65}" srcOrd="0" destOrd="0" parTransId="{43179DAF-DDE9-455A-9586-8CB8871842AE}" sibTransId="{966B3039-0B3C-4536-B982-9D37D1968665}"/>
    <dgm:cxn modelId="{52EAFA79-C493-45D0-9EFA-10AD725ACDDD}" srcId="{55B91B8C-D7DB-47D5-9376-6335A842BF02}" destId="{297FAFDE-3621-43AE-9F40-1C128F9613EE}" srcOrd="0" destOrd="0" parTransId="{448DFE12-0C4E-4CA5-AD9D-05EE9492E3AC}" sibTransId="{75074FEF-89B6-4580-9DB6-B51E5BB10C66}"/>
    <dgm:cxn modelId="{B29A0188-4DBE-469B-BB6B-A8F6CE28B22F}" type="presOf" srcId="{C4BBB2DF-F445-4D13-BC45-34531F3326D1}" destId="{D37777EB-42C8-43FF-A747-44ECB2C655DA}" srcOrd="0" destOrd="0" presId="urn:microsoft.com/office/officeart/2018/2/layout/IconVerticalSolidList"/>
    <dgm:cxn modelId="{D6581F8D-1868-4186-B050-AF4E362B135D}" type="presOf" srcId="{D53D6809-1AA4-4054-80D2-8549A0A89D7A}" destId="{2A734A54-A55A-48C8-AD13-B359AB0CBBB7}" srcOrd="0" destOrd="0" presId="urn:microsoft.com/office/officeart/2018/2/layout/IconVerticalSolidList"/>
    <dgm:cxn modelId="{D823AD99-B265-4780-B4B4-6E9EE02F9339}" srcId="{C4BBB2DF-F445-4D13-BC45-34531F3326D1}" destId="{2FE11B9A-10B5-424B-8D35-EF8DAEF5B288}" srcOrd="0" destOrd="0" parTransId="{142CEDC3-5092-4F34-9DAE-3A3A077A9E26}" sibTransId="{EEE5CCC4-15D8-449A-A177-3409217FCA36}"/>
    <dgm:cxn modelId="{542BF19C-9CE1-4DFC-9017-9B9C3A69351B}" srcId="{BF863802-1A67-4DF3-B9ED-A93C9AE6280D}" destId="{C4BBB2DF-F445-4D13-BC45-34531F3326D1}" srcOrd="2" destOrd="0" parTransId="{4FDBA158-6108-4816-8850-31F7807EB9C8}" sibTransId="{3C6C8AD1-5E76-48BA-9422-9F8A3BB2EE5F}"/>
    <dgm:cxn modelId="{EFAE8FA2-0111-4877-96A9-B9D38C0D639D}" srcId="{BF863802-1A67-4DF3-B9ED-A93C9AE6280D}" destId="{55B91B8C-D7DB-47D5-9376-6335A842BF02}" srcOrd="1" destOrd="0" parTransId="{D756C0E9-4B76-44BE-87AE-7CD0FAADEE6B}" sibTransId="{63A02617-002B-47DA-A184-D9FF35C8503F}"/>
    <dgm:cxn modelId="{E5F9A6F2-C360-42FB-B306-647B11DB4F5B}" type="presParOf" srcId="{6F01B752-6698-4145-A04F-D8031054C3DC}" destId="{C382412E-591F-428B-8266-C75FB6F89D74}" srcOrd="0" destOrd="0" presId="urn:microsoft.com/office/officeart/2018/2/layout/IconVerticalSolidList"/>
    <dgm:cxn modelId="{1263C22E-5685-47CA-A70F-45C73BE8735E}" type="presParOf" srcId="{C382412E-591F-428B-8266-C75FB6F89D74}" destId="{CA4AB53A-3270-402A-927A-C524C4675660}" srcOrd="0" destOrd="0" presId="urn:microsoft.com/office/officeart/2018/2/layout/IconVerticalSolidList"/>
    <dgm:cxn modelId="{BD0288AD-59E6-42B2-AB93-28BF0D21064E}" type="presParOf" srcId="{C382412E-591F-428B-8266-C75FB6F89D74}" destId="{496189BC-301B-4157-891E-9A35B66E5CB3}" srcOrd="1" destOrd="0" presId="urn:microsoft.com/office/officeart/2018/2/layout/IconVerticalSolidList"/>
    <dgm:cxn modelId="{D5A72E80-5C3D-4416-B5CB-F993BA826D21}" type="presParOf" srcId="{C382412E-591F-428B-8266-C75FB6F89D74}" destId="{590CA1D9-19DF-405D-A30D-8A2E990D27B3}" srcOrd="2" destOrd="0" presId="urn:microsoft.com/office/officeart/2018/2/layout/IconVerticalSolidList"/>
    <dgm:cxn modelId="{A9040775-A4D0-4869-9F70-7CD11126F459}" type="presParOf" srcId="{C382412E-591F-428B-8266-C75FB6F89D74}" destId="{2A734A54-A55A-48C8-AD13-B359AB0CBBB7}" srcOrd="3" destOrd="0" presId="urn:microsoft.com/office/officeart/2018/2/layout/IconVerticalSolidList"/>
    <dgm:cxn modelId="{9474B4C2-57F1-4E9E-8F63-A1A7F5584C5F}" type="presParOf" srcId="{C382412E-591F-428B-8266-C75FB6F89D74}" destId="{357F5A23-AECB-421F-87A5-61636DFD2D3E}" srcOrd="4" destOrd="0" presId="urn:microsoft.com/office/officeart/2018/2/layout/IconVerticalSolidList"/>
    <dgm:cxn modelId="{79599934-E1FD-4391-8F93-C949E8684227}" type="presParOf" srcId="{6F01B752-6698-4145-A04F-D8031054C3DC}" destId="{1E71E996-3294-4055-8E18-8C5412F1DE4D}" srcOrd="1" destOrd="0" presId="urn:microsoft.com/office/officeart/2018/2/layout/IconVerticalSolidList"/>
    <dgm:cxn modelId="{9BBC5479-9E5B-49F3-B8D5-DFB71BF6AC02}" type="presParOf" srcId="{6F01B752-6698-4145-A04F-D8031054C3DC}" destId="{140A5504-D1C5-4BE6-9E62-A0CC1DF004B5}" srcOrd="2" destOrd="0" presId="urn:microsoft.com/office/officeart/2018/2/layout/IconVerticalSolidList"/>
    <dgm:cxn modelId="{7ACFF25A-EA2B-4FEB-9674-11EF617996BA}" type="presParOf" srcId="{140A5504-D1C5-4BE6-9E62-A0CC1DF004B5}" destId="{67EC7451-D1DB-46EA-8CB2-BD047DBB68AC}" srcOrd="0" destOrd="0" presId="urn:microsoft.com/office/officeart/2018/2/layout/IconVerticalSolidList"/>
    <dgm:cxn modelId="{841E0B89-A443-4C8D-8738-7641A7C61AB1}" type="presParOf" srcId="{140A5504-D1C5-4BE6-9E62-A0CC1DF004B5}" destId="{6CFB76C7-F441-4C9D-8A8D-96AD5D6F1BD1}" srcOrd="1" destOrd="0" presId="urn:microsoft.com/office/officeart/2018/2/layout/IconVerticalSolidList"/>
    <dgm:cxn modelId="{36699761-CF7E-44AA-8AF0-C749A789C108}" type="presParOf" srcId="{140A5504-D1C5-4BE6-9E62-A0CC1DF004B5}" destId="{2600AEB2-8FC2-4B97-8997-ED25E5303FA3}" srcOrd="2" destOrd="0" presId="urn:microsoft.com/office/officeart/2018/2/layout/IconVerticalSolidList"/>
    <dgm:cxn modelId="{05277F9E-08DA-463D-935A-7A7C52CF6842}" type="presParOf" srcId="{140A5504-D1C5-4BE6-9E62-A0CC1DF004B5}" destId="{85E96E2A-5BF7-45E0-AD43-A8502B7B2E5F}" srcOrd="3" destOrd="0" presId="urn:microsoft.com/office/officeart/2018/2/layout/IconVerticalSolidList"/>
    <dgm:cxn modelId="{79A6330F-2CD2-493F-A97A-1F15B7F67318}" type="presParOf" srcId="{140A5504-D1C5-4BE6-9E62-A0CC1DF004B5}" destId="{962E82E9-7F05-4A8B-A38D-206721371586}" srcOrd="4" destOrd="0" presId="urn:microsoft.com/office/officeart/2018/2/layout/IconVerticalSolidList"/>
    <dgm:cxn modelId="{81C5B102-3DB5-48F0-AE74-FB2810BB55E6}" type="presParOf" srcId="{6F01B752-6698-4145-A04F-D8031054C3DC}" destId="{D23B12AD-B28E-4298-8B36-CFDB73F55AF8}" srcOrd="3" destOrd="0" presId="urn:microsoft.com/office/officeart/2018/2/layout/IconVerticalSolidList"/>
    <dgm:cxn modelId="{3F5B0F67-2058-450A-93A6-E6AEEEB0653D}" type="presParOf" srcId="{6F01B752-6698-4145-A04F-D8031054C3DC}" destId="{CD8040E8-56C5-47C2-9853-9B86E24147AF}" srcOrd="4" destOrd="0" presId="urn:microsoft.com/office/officeart/2018/2/layout/IconVerticalSolidList"/>
    <dgm:cxn modelId="{CAFA0765-47EE-4445-9E34-18132ED43DEB}" type="presParOf" srcId="{CD8040E8-56C5-47C2-9853-9B86E24147AF}" destId="{3AF48B08-17E8-45F1-8AF1-FE255A808EEF}" srcOrd="0" destOrd="0" presId="urn:microsoft.com/office/officeart/2018/2/layout/IconVerticalSolidList"/>
    <dgm:cxn modelId="{37DD39BB-8E95-4E81-AE3C-40D55F27A23D}" type="presParOf" srcId="{CD8040E8-56C5-47C2-9853-9B86E24147AF}" destId="{CDAFA456-BB00-4196-898E-31ABCC442B86}" srcOrd="1" destOrd="0" presId="urn:microsoft.com/office/officeart/2018/2/layout/IconVerticalSolidList"/>
    <dgm:cxn modelId="{07D5D7D4-62D0-44A3-AFA3-0EFB4E15A5A5}" type="presParOf" srcId="{CD8040E8-56C5-47C2-9853-9B86E24147AF}" destId="{2D219EB7-E452-417A-A6AD-156C4E32A6A2}" srcOrd="2" destOrd="0" presId="urn:microsoft.com/office/officeart/2018/2/layout/IconVerticalSolidList"/>
    <dgm:cxn modelId="{4A3C0FAB-365D-47F7-B17C-87BB5E5F14D9}" type="presParOf" srcId="{CD8040E8-56C5-47C2-9853-9B86E24147AF}" destId="{D37777EB-42C8-43FF-A747-44ECB2C655DA}" srcOrd="3" destOrd="0" presId="urn:microsoft.com/office/officeart/2018/2/layout/IconVerticalSolidList"/>
    <dgm:cxn modelId="{B7103D94-8267-44DE-BD76-58B05343FB80}" type="presParOf" srcId="{CD8040E8-56C5-47C2-9853-9B86E24147AF}" destId="{9307CFF0-780E-4931-909A-EB8D71AE921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7581B-5C3A-4636-ADF7-85710ABD1C95}">
      <dsp:nvSpPr>
        <dsp:cNvPr id="0" name=""/>
        <dsp:cNvSpPr/>
      </dsp:nvSpPr>
      <dsp:spPr>
        <a:xfrm>
          <a:off x="510900" y="0"/>
          <a:ext cx="2813139" cy="123424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Data Ingestion : Retrieve historical data from multiple sources.</a:t>
          </a:r>
          <a:endParaRPr lang="en-US" sz="1900" kern="1200" dirty="0"/>
        </a:p>
      </dsp:txBody>
      <dsp:txXfrm>
        <a:off x="510900" y="0"/>
        <a:ext cx="2813139" cy="1234247"/>
      </dsp:txXfrm>
    </dsp:sp>
    <dsp:sp modelId="{F13ED3A8-BE87-476E-8ABF-8EB9DB6A6454}">
      <dsp:nvSpPr>
        <dsp:cNvPr id="0" name=""/>
        <dsp:cNvSpPr/>
      </dsp:nvSpPr>
      <dsp:spPr>
        <a:xfrm>
          <a:off x="3519605" y="0"/>
          <a:ext cx="3376429" cy="1234247"/>
        </a:xfrm>
        <a:prstGeom prst="rect">
          <a:avLst/>
        </a:prstGeom>
        <a:solidFill>
          <a:schemeClr val="accent5">
            <a:hueOff val="-1689636"/>
            <a:satOff val="-4355"/>
            <a:lumOff val="-2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Data Storage : Historical data retrieved from single or multiple source will be of various type and large size.</a:t>
          </a:r>
          <a:endParaRPr lang="en-US" sz="1900" kern="1200" dirty="0"/>
        </a:p>
      </dsp:txBody>
      <dsp:txXfrm>
        <a:off x="3519605" y="0"/>
        <a:ext cx="3376429" cy="1234247"/>
      </dsp:txXfrm>
    </dsp:sp>
    <dsp:sp modelId="{02F733EA-6053-4CD5-9D66-F029A8A6D54B}">
      <dsp:nvSpPr>
        <dsp:cNvPr id="0" name=""/>
        <dsp:cNvSpPr/>
      </dsp:nvSpPr>
      <dsp:spPr>
        <a:xfrm>
          <a:off x="225048" y="1460506"/>
          <a:ext cx="4215244" cy="1234247"/>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Data Processing : Effective process of transforming raw data to process format for further use.</a:t>
          </a:r>
          <a:endParaRPr lang="en-US" sz="1900" kern="1200" dirty="0"/>
        </a:p>
      </dsp:txBody>
      <dsp:txXfrm>
        <a:off x="225048" y="1460506"/>
        <a:ext cx="4215244" cy="1234247"/>
      </dsp:txXfrm>
    </dsp:sp>
    <dsp:sp modelId="{A6CE1B3C-BEFC-4D89-9FF6-0C00E11F172E}">
      <dsp:nvSpPr>
        <dsp:cNvPr id="0" name=""/>
        <dsp:cNvSpPr/>
      </dsp:nvSpPr>
      <dsp:spPr>
        <a:xfrm>
          <a:off x="4630305" y="1460506"/>
          <a:ext cx="2614939" cy="1234247"/>
        </a:xfrm>
        <a:prstGeom prst="rect">
          <a:avLst/>
        </a:prstGeom>
        <a:solidFill>
          <a:schemeClr val="accent5">
            <a:hueOff val="-5068907"/>
            <a:satOff val="-13064"/>
            <a:lumOff val="-8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Data Analytics : Using processed data to generate insights.</a:t>
          </a:r>
          <a:endParaRPr lang="en-US" sz="1900" kern="1200" dirty="0"/>
        </a:p>
      </dsp:txBody>
      <dsp:txXfrm>
        <a:off x="4630305" y="1460506"/>
        <a:ext cx="2614939" cy="1234247"/>
      </dsp:txXfrm>
    </dsp:sp>
    <dsp:sp modelId="{C0309945-E73E-47A8-BFEE-DFBBA6E1B695}">
      <dsp:nvSpPr>
        <dsp:cNvPr id="0" name=""/>
        <dsp:cNvSpPr/>
      </dsp:nvSpPr>
      <dsp:spPr>
        <a:xfrm>
          <a:off x="1816230" y="2884924"/>
          <a:ext cx="4434611" cy="1234247"/>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Data Utilization :  Successfully utilizing insights generated from data.</a:t>
          </a:r>
          <a:endParaRPr lang="en-US" sz="1900" kern="1200" dirty="0"/>
        </a:p>
      </dsp:txBody>
      <dsp:txXfrm>
        <a:off x="1816230" y="2884924"/>
        <a:ext cx="4434611" cy="1234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5D236-B581-4F03-BD38-6ABAF5D319C1}">
      <dsp:nvSpPr>
        <dsp:cNvPr id="0" name=""/>
        <dsp:cNvSpPr/>
      </dsp:nvSpPr>
      <dsp:spPr>
        <a:xfrm>
          <a:off x="1051560" y="1934"/>
          <a:ext cx="4206240" cy="10020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3" tIns="254526" rIns="81613" bIns="254526" numCol="1" spcCol="1270" anchor="ctr" anchorCtr="0">
          <a:noAutofit/>
        </a:bodyPr>
        <a:lstStyle/>
        <a:p>
          <a:pPr marL="0" lvl="0" indent="0" algn="l" defTabSz="622300">
            <a:lnSpc>
              <a:spcPct val="90000"/>
            </a:lnSpc>
            <a:spcBef>
              <a:spcPct val="0"/>
            </a:spcBef>
            <a:spcAft>
              <a:spcPct val="35000"/>
            </a:spcAft>
            <a:buNone/>
          </a:pPr>
          <a:r>
            <a:rPr lang="en-US" sz="1400" kern="1200"/>
            <a:t>Deploy models: Implement automated parallel processing workflow using AWS.</a:t>
          </a:r>
        </a:p>
      </dsp:txBody>
      <dsp:txXfrm>
        <a:off x="1051560" y="1934"/>
        <a:ext cx="4206240" cy="1002069"/>
      </dsp:txXfrm>
    </dsp:sp>
    <dsp:sp modelId="{B2E15E6F-3BC5-4B93-A5E1-57324621F9AF}">
      <dsp:nvSpPr>
        <dsp:cNvPr id="0" name=""/>
        <dsp:cNvSpPr/>
      </dsp:nvSpPr>
      <dsp:spPr>
        <a:xfrm>
          <a:off x="0" y="1934"/>
          <a:ext cx="1051560" cy="100206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5645" tIns="98982" rIns="55645" bIns="98982" numCol="1" spcCol="1270" anchor="ctr" anchorCtr="0">
          <a:noAutofit/>
        </a:bodyPr>
        <a:lstStyle/>
        <a:p>
          <a:pPr marL="0" lvl="0" indent="0" algn="ctr" defTabSz="755650">
            <a:lnSpc>
              <a:spcPct val="90000"/>
            </a:lnSpc>
            <a:spcBef>
              <a:spcPct val="0"/>
            </a:spcBef>
            <a:spcAft>
              <a:spcPct val="35000"/>
            </a:spcAft>
            <a:buNone/>
          </a:pPr>
          <a:r>
            <a:rPr lang="en-US" sz="1700" kern="1200"/>
            <a:t>Deploy</a:t>
          </a:r>
        </a:p>
      </dsp:txBody>
      <dsp:txXfrm>
        <a:off x="0" y="1934"/>
        <a:ext cx="1051560" cy="1002069"/>
      </dsp:txXfrm>
    </dsp:sp>
    <dsp:sp modelId="{79D28C5A-A758-459A-B9BA-64FE44435284}">
      <dsp:nvSpPr>
        <dsp:cNvPr id="0" name=""/>
        <dsp:cNvSpPr/>
      </dsp:nvSpPr>
      <dsp:spPr>
        <a:xfrm>
          <a:off x="1051560" y="1064128"/>
          <a:ext cx="4206240" cy="10020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3" tIns="254526" rIns="81613" bIns="254526" numCol="1" spcCol="1270" anchor="ctr" anchorCtr="0">
          <a:noAutofit/>
        </a:bodyPr>
        <a:lstStyle/>
        <a:p>
          <a:pPr marL="0" lvl="0" indent="0" algn="l" defTabSz="622300">
            <a:lnSpc>
              <a:spcPct val="90000"/>
            </a:lnSpc>
            <a:spcBef>
              <a:spcPct val="0"/>
            </a:spcBef>
            <a:spcAft>
              <a:spcPct val="35000"/>
            </a:spcAft>
            <a:buNone/>
          </a:pPr>
          <a:r>
            <a:rPr lang="en-US" sz="1400" kern="1200"/>
            <a:t>Monitor performance: Monitor data processing pipeline for scalability, efficiency, and accuracy.</a:t>
          </a:r>
        </a:p>
      </dsp:txBody>
      <dsp:txXfrm>
        <a:off x="1051560" y="1064128"/>
        <a:ext cx="4206240" cy="1002069"/>
      </dsp:txXfrm>
    </dsp:sp>
    <dsp:sp modelId="{6913ABAC-627C-437B-8F9A-B69378E93F55}">
      <dsp:nvSpPr>
        <dsp:cNvPr id="0" name=""/>
        <dsp:cNvSpPr/>
      </dsp:nvSpPr>
      <dsp:spPr>
        <a:xfrm>
          <a:off x="0" y="1064128"/>
          <a:ext cx="1051560" cy="100206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5645" tIns="98982" rIns="55645" bIns="98982" numCol="1" spcCol="1270" anchor="ctr" anchorCtr="0">
          <a:noAutofit/>
        </a:bodyPr>
        <a:lstStyle/>
        <a:p>
          <a:pPr marL="0" lvl="0" indent="0" algn="ctr" defTabSz="755650">
            <a:lnSpc>
              <a:spcPct val="90000"/>
            </a:lnSpc>
            <a:spcBef>
              <a:spcPct val="0"/>
            </a:spcBef>
            <a:spcAft>
              <a:spcPct val="35000"/>
            </a:spcAft>
            <a:buNone/>
          </a:pPr>
          <a:r>
            <a:rPr lang="en-US" sz="1700" kern="1200"/>
            <a:t>Monitor</a:t>
          </a:r>
        </a:p>
      </dsp:txBody>
      <dsp:txXfrm>
        <a:off x="0" y="1064128"/>
        <a:ext cx="1051560" cy="1002069"/>
      </dsp:txXfrm>
    </dsp:sp>
    <dsp:sp modelId="{E2E7979C-06F1-441D-91C3-626504E03956}">
      <dsp:nvSpPr>
        <dsp:cNvPr id="0" name=""/>
        <dsp:cNvSpPr/>
      </dsp:nvSpPr>
      <dsp:spPr>
        <a:xfrm>
          <a:off x="1051560" y="2126322"/>
          <a:ext cx="4206240" cy="10020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3" tIns="254526" rIns="81613" bIns="254526" numCol="1" spcCol="1270" anchor="ctr" anchorCtr="0">
          <a:noAutofit/>
        </a:bodyPr>
        <a:lstStyle/>
        <a:p>
          <a:pPr marL="0" lvl="0" indent="0" algn="l" defTabSz="622300">
            <a:lnSpc>
              <a:spcPct val="90000"/>
            </a:lnSpc>
            <a:spcBef>
              <a:spcPct val="0"/>
            </a:spcBef>
            <a:spcAft>
              <a:spcPct val="35000"/>
            </a:spcAft>
            <a:buNone/>
          </a:pPr>
          <a:r>
            <a:rPr lang="en-US" sz="1400" kern="1200"/>
            <a:t>Document deployment: Document deployment process and share with stakeholders for transparency.</a:t>
          </a:r>
        </a:p>
      </dsp:txBody>
      <dsp:txXfrm>
        <a:off x="1051560" y="2126322"/>
        <a:ext cx="4206240" cy="1002069"/>
      </dsp:txXfrm>
    </dsp:sp>
    <dsp:sp modelId="{A9A662E9-F405-4377-84CC-EF8AB89FB4DB}">
      <dsp:nvSpPr>
        <dsp:cNvPr id="0" name=""/>
        <dsp:cNvSpPr/>
      </dsp:nvSpPr>
      <dsp:spPr>
        <a:xfrm>
          <a:off x="0" y="2126322"/>
          <a:ext cx="1051560" cy="100206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5645" tIns="98982" rIns="55645" bIns="98982" numCol="1" spcCol="1270" anchor="ctr" anchorCtr="0">
          <a:noAutofit/>
        </a:bodyPr>
        <a:lstStyle/>
        <a:p>
          <a:pPr marL="0" lvl="0" indent="0" algn="ctr" defTabSz="755650">
            <a:lnSpc>
              <a:spcPct val="90000"/>
            </a:lnSpc>
            <a:spcBef>
              <a:spcPct val="0"/>
            </a:spcBef>
            <a:spcAft>
              <a:spcPct val="35000"/>
            </a:spcAft>
            <a:buNone/>
          </a:pPr>
          <a:r>
            <a:rPr lang="en-US" sz="1700" kern="1200"/>
            <a:t>Document</a:t>
          </a:r>
        </a:p>
      </dsp:txBody>
      <dsp:txXfrm>
        <a:off x="0" y="2126322"/>
        <a:ext cx="1051560" cy="1002069"/>
      </dsp:txXfrm>
    </dsp:sp>
    <dsp:sp modelId="{CB2E98E9-B9F1-4CF4-87A4-29AB37BDF405}">
      <dsp:nvSpPr>
        <dsp:cNvPr id="0" name=""/>
        <dsp:cNvSpPr/>
      </dsp:nvSpPr>
      <dsp:spPr>
        <a:xfrm>
          <a:off x="1051560" y="3188515"/>
          <a:ext cx="4206240" cy="100206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3" tIns="254526" rIns="81613" bIns="254526" numCol="1" spcCol="1270" anchor="ctr" anchorCtr="0">
          <a:noAutofit/>
        </a:bodyPr>
        <a:lstStyle/>
        <a:p>
          <a:pPr marL="0" lvl="0" indent="0" algn="l" defTabSz="622300">
            <a:lnSpc>
              <a:spcPct val="90000"/>
            </a:lnSpc>
            <a:spcBef>
              <a:spcPct val="0"/>
            </a:spcBef>
            <a:spcAft>
              <a:spcPct val="35000"/>
            </a:spcAft>
            <a:buNone/>
          </a:pPr>
          <a:r>
            <a:rPr lang="en-US" sz="1400" kern="1200"/>
            <a:t>Platform : Design interface platform for model access and tasking.</a:t>
          </a:r>
        </a:p>
      </dsp:txBody>
      <dsp:txXfrm>
        <a:off x="1051560" y="3188515"/>
        <a:ext cx="4206240" cy="1002069"/>
      </dsp:txXfrm>
    </dsp:sp>
    <dsp:sp modelId="{181E5063-322C-48BF-B99A-2F7D2E490C9A}">
      <dsp:nvSpPr>
        <dsp:cNvPr id="0" name=""/>
        <dsp:cNvSpPr/>
      </dsp:nvSpPr>
      <dsp:spPr>
        <a:xfrm>
          <a:off x="0" y="3188515"/>
          <a:ext cx="1051560" cy="100206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5645" tIns="98982" rIns="55645" bIns="98982" numCol="1" spcCol="1270" anchor="ctr" anchorCtr="0">
          <a:noAutofit/>
        </a:bodyPr>
        <a:lstStyle/>
        <a:p>
          <a:pPr marL="0" lvl="0" indent="0" algn="ctr" defTabSz="755650">
            <a:lnSpc>
              <a:spcPct val="90000"/>
            </a:lnSpc>
            <a:spcBef>
              <a:spcPct val="0"/>
            </a:spcBef>
            <a:spcAft>
              <a:spcPct val="35000"/>
            </a:spcAft>
            <a:buNone/>
          </a:pPr>
          <a:r>
            <a:rPr lang="en-US" sz="1700" kern="1200"/>
            <a:t>Design</a:t>
          </a:r>
        </a:p>
      </dsp:txBody>
      <dsp:txXfrm>
        <a:off x="0" y="3188515"/>
        <a:ext cx="1051560" cy="1002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AB53A-3270-402A-927A-C524C4675660}">
      <dsp:nvSpPr>
        <dsp:cNvPr id="0" name=""/>
        <dsp:cNvSpPr/>
      </dsp:nvSpPr>
      <dsp:spPr>
        <a:xfrm>
          <a:off x="-360134" y="60849"/>
          <a:ext cx="5756909" cy="11426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189BC-301B-4157-891E-9A35B66E5CB3}">
      <dsp:nvSpPr>
        <dsp:cNvPr id="0" name=""/>
        <dsp:cNvSpPr/>
      </dsp:nvSpPr>
      <dsp:spPr>
        <a:xfrm>
          <a:off x="-14489" y="317941"/>
          <a:ext cx="628445" cy="62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34A54-A55A-48C8-AD13-B359AB0CBBB7}">
      <dsp:nvSpPr>
        <dsp:cNvPr id="0" name=""/>
        <dsp:cNvSpPr/>
      </dsp:nvSpPr>
      <dsp:spPr>
        <a:xfrm>
          <a:off x="959601" y="60849"/>
          <a:ext cx="2590609" cy="1142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28" tIns="120928" rIns="120928" bIns="120928" numCol="1" spcCol="1270" anchor="ctr" anchorCtr="0">
          <a:noAutofit/>
        </a:bodyPr>
        <a:lstStyle/>
        <a:p>
          <a:pPr marL="0" lvl="0" indent="0" algn="l" defTabSz="1111250">
            <a:lnSpc>
              <a:spcPct val="100000"/>
            </a:lnSpc>
            <a:spcBef>
              <a:spcPct val="0"/>
            </a:spcBef>
            <a:spcAft>
              <a:spcPct val="35000"/>
            </a:spcAft>
            <a:buNone/>
          </a:pPr>
          <a:r>
            <a:rPr lang="en-US" sz="2500" kern="1200" dirty="0"/>
            <a:t>Monitor</a:t>
          </a:r>
        </a:p>
      </dsp:txBody>
      <dsp:txXfrm>
        <a:off x="959601" y="60849"/>
        <a:ext cx="2590609" cy="1142628"/>
      </dsp:txXfrm>
    </dsp:sp>
    <dsp:sp modelId="{357F5A23-AECB-421F-87A5-61636DFD2D3E}">
      <dsp:nvSpPr>
        <dsp:cNvPr id="0" name=""/>
        <dsp:cNvSpPr/>
      </dsp:nvSpPr>
      <dsp:spPr>
        <a:xfrm>
          <a:off x="2543451" y="28022"/>
          <a:ext cx="3103496" cy="1250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28" tIns="120928" rIns="120928" bIns="120928" numCol="1" spcCol="1270" anchor="ctr" anchorCtr="0">
          <a:noAutofit/>
        </a:bodyPr>
        <a:lstStyle/>
        <a:p>
          <a:pPr marL="0" lvl="0" indent="0" algn="l" defTabSz="622300">
            <a:lnSpc>
              <a:spcPct val="100000"/>
            </a:lnSpc>
            <a:spcBef>
              <a:spcPct val="0"/>
            </a:spcBef>
            <a:spcAft>
              <a:spcPct val="35000"/>
            </a:spcAft>
            <a:buNone/>
          </a:pPr>
          <a:r>
            <a:rPr lang="en-US" sz="1400" kern="1200" dirty="0"/>
            <a:t>Monitor model performance: Continuously monitor model performance and update as needed.</a:t>
          </a:r>
        </a:p>
      </dsp:txBody>
      <dsp:txXfrm>
        <a:off x="2543451" y="28022"/>
        <a:ext cx="3103496" cy="1250721"/>
      </dsp:txXfrm>
    </dsp:sp>
    <dsp:sp modelId="{67EC7451-D1DB-46EA-8CB2-BD047DBB68AC}">
      <dsp:nvSpPr>
        <dsp:cNvPr id="0" name=""/>
        <dsp:cNvSpPr/>
      </dsp:nvSpPr>
      <dsp:spPr>
        <a:xfrm>
          <a:off x="-360134" y="1578992"/>
          <a:ext cx="5756909" cy="11426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B76C7-F441-4C9D-8A8D-96AD5D6F1BD1}">
      <dsp:nvSpPr>
        <dsp:cNvPr id="0" name=""/>
        <dsp:cNvSpPr/>
      </dsp:nvSpPr>
      <dsp:spPr>
        <a:xfrm>
          <a:off x="-14489" y="1836083"/>
          <a:ext cx="628445" cy="62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E96E2A-5BF7-45E0-AD43-A8502B7B2E5F}">
      <dsp:nvSpPr>
        <dsp:cNvPr id="0" name=""/>
        <dsp:cNvSpPr/>
      </dsp:nvSpPr>
      <dsp:spPr>
        <a:xfrm>
          <a:off x="959601" y="1578992"/>
          <a:ext cx="2590609" cy="1142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28" tIns="120928" rIns="120928" bIns="120928" numCol="1" spcCol="1270" anchor="ctr" anchorCtr="0">
          <a:noAutofit/>
        </a:bodyPr>
        <a:lstStyle/>
        <a:p>
          <a:pPr marL="0" lvl="0" indent="0" algn="l" defTabSz="1111250">
            <a:lnSpc>
              <a:spcPct val="100000"/>
            </a:lnSpc>
            <a:spcBef>
              <a:spcPct val="0"/>
            </a:spcBef>
            <a:spcAft>
              <a:spcPct val="35000"/>
            </a:spcAft>
            <a:buNone/>
          </a:pPr>
          <a:r>
            <a:rPr lang="en-US" sz="2500" kern="1200"/>
            <a:t>Retrain</a:t>
          </a:r>
        </a:p>
      </dsp:txBody>
      <dsp:txXfrm>
        <a:off x="959601" y="1578992"/>
        <a:ext cx="2590609" cy="1142628"/>
      </dsp:txXfrm>
    </dsp:sp>
    <dsp:sp modelId="{962E82E9-7F05-4A8B-A38D-206721371586}">
      <dsp:nvSpPr>
        <dsp:cNvPr id="0" name=""/>
        <dsp:cNvSpPr/>
      </dsp:nvSpPr>
      <dsp:spPr>
        <a:xfrm>
          <a:off x="2530184" y="1554608"/>
          <a:ext cx="3289683" cy="121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28" tIns="120928" rIns="120928" bIns="120928" numCol="1" spcCol="1270" anchor="ctr" anchorCtr="0">
          <a:noAutofit/>
        </a:bodyPr>
        <a:lstStyle/>
        <a:p>
          <a:pPr marL="0" lvl="0" indent="0" algn="l" defTabSz="622300">
            <a:lnSpc>
              <a:spcPct val="100000"/>
            </a:lnSpc>
            <a:spcBef>
              <a:spcPct val="0"/>
            </a:spcBef>
            <a:spcAft>
              <a:spcPct val="35000"/>
            </a:spcAft>
            <a:buNone/>
          </a:pPr>
          <a:r>
            <a:rPr lang="en-US" sz="1400" kern="1200" dirty="0"/>
            <a:t>Retrain models: Periodically retrain models with new data to ensure relevance and accuracy.</a:t>
          </a:r>
        </a:p>
      </dsp:txBody>
      <dsp:txXfrm>
        <a:off x="2530184" y="1554608"/>
        <a:ext cx="3289683" cy="1214248"/>
      </dsp:txXfrm>
    </dsp:sp>
    <dsp:sp modelId="{3AF48B08-17E8-45F1-8AF1-FE255A808EEF}">
      <dsp:nvSpPr>
        <dsp:cNvPr id="0" name=""/>
        <dsp:cNvSpPr/>
      </dsp:nvSpPr>
      <dsp:spPr>
        <a:xfrm>
          <a:off x="-360134" y="3043087"/>
          <a:ext cx="5756909" cy="11426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FA456-BB00-4196-898E-31ABCC442B86}">
      <dsp:nvSpPr>
        <dsp:cNvPr id="0" name=""/>
        <dsp:cNvSpPr/>
      </dsp:nvSpPr>
      <dsp:spPr>
        <a:xfrm>
          <a:off x="-14489" y="3300179"/>
          <a:ext cx="628445" cy="62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7777EB-42C8-43FF-A747-44ECB2C655DA}">
      <dsp:nvSpPr>
        <dsp:cNvPr id="0" name=""/>
        <dsp:cNvSpPr/>
      </dsp:nvSpPr>
      <dsp:spPr>
        <a:xfrm>
          <a:off x="959601" y="3043087"/>
          <a:ext cx="2590609" cy="1142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28" tIns="120928" rIns="120928" bIns="120928" numCol="1" spcCol="1270" anchor="ctr" anchorCtr="0">
          <a:noAutofit/>
        </a:bodyPr>
        <a:lstStyle/>
        <a:p>
          <a:pPr marL="0" lvl="0" indent="0" algn="l" defTabSz="1111250">
            <a:lnSpc>
              <a:spcPct val="100000"/>
            </a:lnSpc>
            <a:spcBef>
              <a:spcPct val="0"/>
            </a:spcBef>
            <a:spcAft>
              <a:spcPct val="35000"/>
            </a:spcAft>
            <a:buNone/>
          </a:pPr>
          <a:r>
            <a:rPr lang="en-US" sz="2500" kern="1200"/>
            <a:t>Address</a:t>
          </a:r>
        </a:p>
      </dsp:txBody>
      <dsp:txXfrm>
        <a:off x="959601" y="3043087"/>
        <a:ext cx="2590609" cy="1142628"/>
      </dsp:txXfrm>
    </dsp:sp>
    <dsp:sp modelId="{9307CFF0-780E-4931-909A-EB8D71AE9214}">
      <dsp:nvSpPr>
        <dsp:cNvPr id="0" name=""/>
        <dsp:cNvSpPr/>
      </dsp:nvSpPr>
      <dsp:spPr>
        <a:xfrm>
          <a:off x="2318863" y="3045133"/>
          <a:ext cx="3205007" cy="1142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28" tIns="120928" rIns="120928" bIns="120928" numCol="1" spcCol="1270" anchor="ctr" anchorCtr="0">
          <a:noAutofit/>
        </a:bodyPr>
        <a:lstStyle/>
        <a:p>
          <a:pPr marL="0" lvl="0" indent="0" algn="l" defTabSz="622300">
            <a:lnSpc>
              <a:spcPct val="100000"/>
            </a:lnSpc>
            <a:spcBef>
              <a:spcPct val="0"/>
            </a:spcBef>
            <a:spcAft>
              <a:spcPct val="35000"/>
            </a:spcAft>
            <a:buNone/>
          </a:pPr>
          <a:r>
            <a:rPr lang="en-US" sz="1400" kern="1200" dirty="0"/>
            <a:t>Address drift: Address concept drift and data distribution changes to maintain model effectiveness over time.</a:t>
          </a:r>
        </a:p>
      </dsp:txBody>
      <dsp:txXfrm>
        <a:off x="2318863" y="3045133"/>
        <a:ext cx="3205007" cy="11426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728BF-8C69-45FC-8CC6-0B904D75BD57}" type="datetimeFigureOut">
              <a:rPr lang="en-US" smtClean="0"/>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6D43F-8A40-4A8D-A6E1-83EBCF9C4677}" type="slidenum">
              <a:rPr lang="en-US" smtClean="0"/>
              <a:t>‹#›</a:t>
            </a:fld>
            <a:endParaRPr lang="en-US"/>
          </a:p>
        </p:txBody>
      </p:sp>
    </p:spTree>
    <p:extLst>
      <p:ext uri="{BB962C8B-B14F-4D97-AF65-F5344CB8AC3E}">
        <p14:creationId xmlns:p14="http://schemas.microsoft.com/office/powerpoint/2010/main" val="342410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91F3-9E8C-4014-8FF6-9F8BD1837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A999BD-44EF-4312-A04A-7C232E2993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B41B6A-431F-4EB0-91B7-FF17882BF9D1}"/>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5" name="Footer Placeholder 4">
            <a:extLst>
              <a:ext uri="{FF2B5EF4-FFF2-40B4-BE49-F238E27FC236}">
                <a16:creationId xmlns:a16="http://schemas.microsoft.com/office/drawing/2014/main" id="{38F16031-7500-4B5D-895B-F3C2FA064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3FCA4F-F3E2-4BBC-84EE-EE192A544A14}"/>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97297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7D8A-4E3D-4F3D-9B3A-DF300F7710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E00A2F-7FA0-46A2-A7F6-748B98E2A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2CC04-6C1A-4ACA-ABB3-B26ACDAAB5AC}"/>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5" name="Footer Placeholder 4">
            <a:extLst>
              <a:ext uri="{FF2B5EF4-FFF2-40B4-BE49-F238E27FC236}">
                <a16:creationId xmlns:a16="http://schemas.microsoft.com/office/drawing/2014/main" id="{38270984-4F96-41A2-9230-A3E1E6FD0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2A506-0B99-400D-B2A1-1D7A75ACF336}"/>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157449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AC235D-57A0-4A50-93E6-8510D791B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23B4D2-C5C1-4953-9984-94203DA6C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2D1CC-0B36-445B-86FA-1F2556B1B910}"/>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5" name="Footer Placeholder 4">
            <a:extLst>
              <a:ext uri="{FF2B5EF4-FFF2-40B4-BE49-F238E27FC236}">
                <a16:creationId xmlns:a16="http://schemas.microsoft.com/office/drawing/2014/main" id="{D2DB53EA-D1A3-4BCB-AF97-41FCF35515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9972F7-D81B-459E-8D01-9CC9206E5129}"/>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95380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AAE3-CF60-4175-BB97-7F306F12AE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87EE04-BB50-4736-AC09-DA048F708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9B2A9-5B2D-4311-9758-28069563B453}"/>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5" name="Footer Placeholder 4">
            <a:extLst>
              <a:ext uri="{FF2B5EF4-FFF2-40B4-BE49-F238E27FC236}">
                <a16:creationId xmlns:a16="http://schemas.microsoft.com/office/drawing/2014/main" id="{FE3A94E4-FE42-4759-A6B1-8D45885B1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B06E5-F185-413F-B8FF-8ABCF6391C41}"/>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198807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B721-508F-4193-A67C-4941A666F5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76A6EE-165E-45B6-854C-519CC9F6F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0250A-A86B-4DF3-BC0F-8A0EF125F768}"/>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5" name="Footer Placeholder 4">
            <a:extLst>
              <a:ext uri="{FF2B5EF4-FFF2-40B4-BE49-F238E27FC236}">
                <a16:creationId xmlns:a16="http://schemas.microsoft.com/office/drawing/2014/main" id="{405F9679-4195-4988-A750-D40BAD10EA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6D863-8D75-4A68-92BE-4C0C5436A277}"/>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289750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4B0D-C5FF-46C7-8D04-8C688547E1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349628-5A68-4609-AF61-C2E26FE088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B28DA7-668F-4E3D-9DC9-675DF6403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BE0FB0-6C30-4EB7-B061-07EBCB18C12B}"/>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6" name="Footer Placeholder 5">
            <a:extLst>
              <a:ext uri="{FF2B5EF4-FFF2-40B4-BE49-F238E27FC236}">
                <a16:creationId xmlns:a16="http://schemas.microsoft.com/office/drawing/2014/main" id="{32174A5F-535F-4EF3-9306-DF22E3776F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42C89-1F19-4E7C-B66F-E054ABF57006}"/>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337076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F82F-D107-4C2D-99C7-689DF0FCF3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832F28-CA51-41BE-A65E-D34F3EE20F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B41A57-D068-40AE-ADD0-25580210CF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4D6E16-0DF4-4187-AE35-D131FF023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2CFB6-D3D1-4E08-AE87-A68CBF0FA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06A17A-C82C-468F-A1E2-A68333B91CE0}"/>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8" name="Footer Placeholder 7">
            <a:extLst>
              <a:ext uri="{FF2B5EF4-FFF2-40B4-BE49-F238E27FC236}">
                <a16:creationId xmlns:a16="http://schemas.microsoft.com/office/drawing/2014/main" id="{70F1756C-BC9C-4F61-AE31-B9AE2B45E9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E614E6-8B2C-494C-B8A0-EAB56BF02649}"/>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284426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BB3F-3A13-4F4F-9A2A-060B08DC01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02869F-0F07-4349-892B-03F33DA63980}"/>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4" name="Footer Placeholder 3">
            <a:extLst>
              <a:ext uri="{FF2B5EF4-FFF2-40B4-BE49-F238E27FC236}">
                <a16:creationId xmlns:a16="http://schemas.microsoft.com/office/drawing/2014/main" id="{4E91F019-A7E7-4780-918E-D9DBCC976E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6BF38-AD46-42D0-BC71-6928EF73311D}"/>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246193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6CD967-380A-483F-96C1-2FB26EF77FD9}"/>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3" name="Footer Placeholder 2">
            <a:extLst>
              <a:ext uri="{FF2B5EF4-FFF2-40B4-BE49-F238E27FC236}">
                <a16:creationId xmlns:a16="http://schemas.microsoft.com/office/drawing/2014/main" id="{A15482F4-FB41-44FB-885D-1AF3B3E55B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6ECFFC-ED2A-42A6-85DB-B23B9C175A4C}"/>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40315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D920-A708-4D3D-AB32-8103F551B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332211-6745-4F50-955C-796C1274A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10158F-A8B2-4576-B76D-AF83A629D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966F-7363-4CEC-A8BB-FD6CF0A20CED}"/>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6" name="Footer Placeholder 5">
            <a:extLst>
              <a:ext uri="{FF2B5EF4-FFF2-40B4-BE49-F238E27FC236}">
                <a16:creationId xmlns:a16="http://schemas.microsoft.com/office/drawing/2014/main" id="{38EE7635-54F5-49D5-965C-DBFBA2FC96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1E75AB-2D5A-411F-9A40-A32C0C242BC3}"/>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359139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68CE-3265-4EE0-9AFD-363E7CB66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C2B4C5-486A-4C5C-9D71-D892974656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93065D-0A0F-4A0A-8F7E-5884B4292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79BB5-BDB6-47BE-A03E-E9C5427A7A4D}"/>
              </a:ext>
            </a:extLst>
          </p:cNvPr>
          <p:cNvSpPr>
            <a:spLocks noGrp="1"/>
          </p:cNvSpPr>
          <p:nvPr>
            <p:ph type="dt" sz="half" idx="10"/>
          </p:nvPr>
        </p:nvSpPr>
        <p:spPr/>
        <p:txBody>
          <a:bodyPr/>
          <a:lstStyle/>
          <a:p>
            <a:fld id="{1825DBDD-9E96-402F-9085-2744F39C132B}" type="datetimeFigureOut">
              <a:rPr lang="en-IN" smtClean="0"/>
              <a:t>02-03-2024</a:t>
            </a:fld>
            <a:endParaRPr lang="en-IN"/>
          </a:p>
        </p:txBody>
      </p:sp>
      <p:sp>
        <p:nvSpPr>
          <p:cNvPr id="6" name="Footer Placeholder 5">
            <a:extLst>
              <a:ext uri="{FF2B5EF4-FFF2-40B4-BE49-F238E27FC236}">
                <a16:creationId xmlns:a16="http://schemas.microsoft.com/office/drawing/2014/main" id="{74CA0F64-EFD8-4604-8272-1F5921DC87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3322C7-2D16-4F31-A6E6-444D71007F45}"/>
              </a:ext>
            </a:extLst>
          </p:cNvPr>
          <p:cNvSpPr>
            <a:spLocks noGrp="1"/>
          </p:cNvSpPr>
          <p:nvPr>
            <p:ph type="sldNum" sz="quarter" idx="12"/>
          </p:nvPr>
        </p:nvSpPr>
        <p:spPr/>
        <p:txBody>
          <a:bodyPr/>
          <a:lstStyle/>
          <a:p>
            <a:fld id="{A7B963F8-101A-4A25-9456-EEE71A99E20B}" type="slidenum">
              <a:rPr lang="en-IN" smtClean="0"/>
              <a:t>‹#›</a:t>
            </a:fld>
            <a:endParaRPr lang="en-IN"/>
          </a:p>
        </p:txBody>
      </p:sp>
    </p:spTree>
    <p:extLst>
      <p:ext uri="{BB962C8B-B14F-4D97-AF65-F5344CB8AC3E}">
        <p14:creationId xmlns:p14="http://schemas.microsoft.com/office/powerpoint/2010/main" val="195043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979C8-FD63-44C2-9D29-E7AEE8FD8E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6D4964-A339-4D91-ABA1-8595D5353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60FFB-5BD4-43B6-BF62-FF02A81DA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5DBDD-9E96-402F-9085-2744F39C132B}" type="datetimeFigureOut">
              <a:rPr lang="en-IN" smtClean="0"/>
              <a:t>02-03-2024</a:t>
            </a:fld>
            <a:endParaRPr lang="en-IN"/>
          </a:p>
        </p:txBody>
      </p:sp>
      <p:sp>
        <p:nvSpPr>
          <p:cNvPr id="5" name="Footer Placeholder 4">
            <a:extLst>
              <a:ext uri="{FF2B5EF4-FFF2-40B4-BE49-F238E27FC236}">
                <a16:creationId xmlns:a16="http://schemas.microsoft.com/office/drawing/2014/main" id="{359230CE-CE12-4D76-B2A0-8C3C0A40C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FADA82-9828-40F0-9619-7D1F9E985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963F8-101A-4A25-9456-EEE71A99E20B}" type="slidenum">
              <a:rPr lang="en-IN" smtClean="0"/>
              <a:t>‹#›</a:t>
            </a:fld>
            <a:endParaRPr lang="en-IN"/>
          </a:p>
        </p:txBody>
      </p:sp>
    </p:spTree>
    <p:extLst>
      <p:ext uri="{BB962C8B-B14F-4D97-AF65-F5344CB8AC3E}">
        <p14:creationId xmlns:p14="http://schemas.microsoft.com/office/powerpoint/2010/main" val="237179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123E8-0D0D-4FE9-9FB7-C0D535F6F705}"/>
              </a:ext>
            </a:extLst>
          </p:cNvPr>
          <p:cNvSpPr>
            <a:spLocks noGrp="1"/>
          </p:cNvSpPr>
          <p:nvPr>
            <p:ph type="ctrTitle"/>
          </p:nvPr>
        </p:nvSpPr>
        <p:spPr>
          <a:xfrm>
            <a:off x="962399" y="2984992"/>
            <a:ext cx="4222768" cy="2076233"/>
          </a:xfrm>
        </p:spPr>
        <p:txBody>
          <a:bodyPr anchor="t">
            <a:normAutofit/>
          </a:bodyPr>
          <a:lstStyle/>
          <a:p>
            <a:pPr marL="0" lvl="0" indent="0" rtl="0">
              <a:spcBef>
                <a:spcPts val="0"/>
              </a:spcBef>
              <a:spcAft>
                <a:spcPts val="0"/>
              </a:spcAft>
            </a:pPr>
            <a:r>
              <a:rPr lang="en-IN" sz="4600" dirty="0">
                <a:latin typeface="+mn-lt"/>
                <a:ea typeface="Comic Sans MS"/>
                <a:cs typeface="Calibri Light" panose="020F0302020204030204" pitchFamily="34" charset="0"/>
                <a:sym typeface="Comic Sans MS"/>
              </a:rPr>
              <a:t>Trading Strategy Planner</a:t>
            </a:r>
            <a:br>
              <a:rPr lang="en-IN" sz="4600" dirty="0">
                <a:latin typeface="Comic Sans MS"/>
                <a:ea typeface="Comic Sans MS"/>
                <a:cs typeface="Comic Sans MS"/>
                <a:sym typeface="Comic Sans MS"/>
              </a:rPr>
            </a:br>
            <a:endParaRPr lang="en-IN" sz="4600" dirty="0"/>
          </a:p>
        </p:txBody>
      </p:sp>
      <p:grpSp>
        <p:nvGrpSpPr>
          <p:cNvPr id="1033" name="Group 10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tatistics icon">
            <a:extLst>
              <a:ext uri="{FF2B5EF4-FFF2-40B4-BE49-F238E27FC236}">
                <a16:creationId xmlns:a16="http://schemas.microsoft.com/office/drawing/2014/main" id="{9A69B50C-89DD-72C1-5172-5697C50913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49498" y="1011415"/>
            <a:ext cx="4835170" cy="4835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08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3EEAB3C-E80B-4A85-BDC5-B13A6DA507B9}"/>
              </a:ext>
            </a:extLst>
          </p:cNvPr>
          <p:cNvSpPr>
            <a:spLocks noGrp="1"/>
          </p:cNvSpPr>
          <p:nvPr>
            <p:ph type="title"/>
          </p:nvPr>
        </p:nvSpPr>
        <p:spPr>
          <a:xfrm>
            <a:off x="838200" y="365125"/>
            <a:ext cx="5393361" cy="1325563"/>
          </a:xfrm>
        </p:spPr>
        <p:txBody>
          <a:bodyPr>
            <a:normAutofit/>
          </a:bodyPr>
          <a:lstStyle/>
          <a:p>
            <a:r>
              <a:rPr lang="en-IN" dirty="0"/>
              <a:t>Evaluation</a:t>
            </a:r>
          </a:p>
        </p:txBody>
      </p:sp>
      <p:sp>
        <p:nvSpPr>
          <p:cNvPr id="3" name="Content Placeholder 2">
            <a:extLst>
              <a:ext uri="{FF2B5EF4-FFF2-40B4-BE49-F238E27FC236}">
                <a16:creationId xmlns:a16="http://schemas.microsoft.com/office/drawing/2014/main" id="{5E223F14-982F-420F-A384-FACDE9A407B9}"/>
              </a:ext>
            </a:extLst>
          </p:cNvPr>
          <p:cNvSpPr>
            <a:spLocks noGrp="1"/>
          </p:cNvSpPr>
          <p:nvPr>
            <p:ph idx="1"/>
          </p:nvPr>
        </p:nvSpPr>
        <p:spPr>
          <a:xfrm>
            <a:off x="838200" y="1825625"/>
            <a:ext cx="6238817" cy="4351338"/>
          </a:xfrm>
        </p:spPr>
        <p:txBody>
          <a:bodyPr>
            <a:normAutofit/>
          </a:bodyPr>
          <a:lstStyle/>
          <a:p>
            <a:pPr>
              <a:buFont typeface="Arial" panose="020B0604020202020204" pitchFamily="34" charset="0"/>
              <a:buChar char="•"/>
            </a:pPr>
            <a:r>
              <a:rPr lang="en-US" sz="2600" b="0" i="0" dirty="0">
                <a:effectLst/>
                <a:latin typeface="Söhne"/>
              </a:rPr>
              <a:t>Validate model effectiveness: Measure the performance of predictive models against predefined criteria.</a:t>
            </a:r>
          </a:p>
          <a:p>
            <a:pPr>
              <a:buFont typeface="Arial" panose="020B0604020202020204" pitchFamily="34" charset="0"/>
              <a:buChar char="•"/>
            </a:pPr>
            <a:r>
              <a:rPr lang="en-US" sz="2600" b="0" i="0" dirty="0">
                <a:effectLst/>
                <a:latin typeface="Söhne"/>
              </a:rPr>
              <a:t>Gather feedback: Obtain feedback from stakeholders to refine models and improve prediction accuracy.</a:t>
            </a:r>
          </a:p>
          <a:p>
            <a:pPr>
              <a:buFont typeface="Arial" panose="020B0604020202020204" pitchFamily="34" charset="0"/>
              <a:buChar char="•"/>
            </a:pPr>
            <a:r>
              <a:rPr lang="en-US" sz="2600" b="0" i="0" dirty="0">
                <a:effectLst/>
                <a:latin typeface="Söhne"/>
              </a:rPr>
              <a:t>Adjust models: Fine-tune models based on feedback and evaluation results.</a:t>
            </a:r>
          </a:p>
          <a:p>
            <a:endParaRPr lang="en-IN" sz="2600" dirty="0"/>
          </a:p>
        </p:txBody>
      </p:sp>
      <p:pic>
        <p:nvPicPr>
          <p:cNvPr id="9218" name="Picture 2" descr="Checklist icon">
            <a:extLst>
              <a:ext uri="{FF2B5EF4-FFF2-40B4-BE49-F238E27FC236}">
                <a16:creationId xmlns:a16="http://schemas.microsoft.com/office/drawing/2014/main" id="{96B33B51-A163-3237-1189-E9D05BC41C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7768023" y="1753086"/>
            <a:ext cx="3580610" cy="3580610"/>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9225"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22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820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0" name="Rectangle 1024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52" name="Freeform: Shape 1025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Startup icon">
            <a:extLst>
              <a:ext uri="{FF2B5EF4-FFF2-40B4-BE49-F238E27FC236}">
                <a16:creationId xmlns:a16="http://schemas.microsoft.com/office/drawing/2014/main" id="{FBD9906D-3F9E-6623-B03A-9438767E1D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24288" y="1964327"/>
            <a:ext cx="3688797" cy="368879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10254" name="Arc 1025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AE16C4-E8FB-4511-B780-7EFB13AEB215}"/>
              </a:ext>
            </a:extLst>
          </p:cNvPr>
          <p:cNvSpPr>
            <a:spLocks noGrp="1"/>
          </p:cNvSpPr>
          <p:nvPr>
            <p:ph type="title"/>
          </p:nvPr>
        </p:nvSpPr>
        <p:spPr>
          <a:xfrm>
            <a:off x="838201" y="479493"/>
            <a:ext cx="5257800" cy="1325563"/>
          </a:xfrm>
        </p:spPr>
        <p:txBody>
          <a:bodyPr>
            <a:normAutofit/>
          </a:bodyPr>
          <a:lstStyle/>
          <a:p>
            <a:r>
              <a:rPr lang="en-IN" dirty="0"/>
              <a:t>Deployment</a:t>
            </a:r>
          </a:p>
        </p:txBody>
      </p:sp>
      <p:graphicFrame>
        <p:nvGraphicFramePr>
          <p:cNvPr id="10246" name="Content Placeholder 2">
            <a:extLst>
              <a:ext uri="{FF2B5EF4-FFF2-40B4-BE49-F238E27FC236}">
                <a16:creationId xmlns:a16="http://schemas.microsoft.com/office/drawing/2014/main" id="{8C4A1728-CB80-65E9-F2AD-C41713194D8C}"/>
              </a:ext>
            </a:extLst>
          </p:cNvPr>
          <p:cNvGraphicFramePr/>
          <p:nvPr>
            <p:extLst>
              <p:ext uri="{D42A27DB-BD31-4B8C-83A1-F6EECF244321}">
                <p14:modId xmlns:p14="http://schemas.microsoft.com/office/powerpoint/2010/main" val="4047796473"/>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8822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275" name="Freeform: Shape 11274">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Maintenance icon">
            <a:extLst>
              <a:ext uri="{FF2B5EF4-FFF2-40B4-BE49-F238E27FC236}">
                <a16:creationId xmlns:a16="http://schemas.microsoft.com/office/drawing/2014/main" id="{373AEF69-F216-5BF3-D8EA-40B3014264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4619" y="87394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11277" name="Arc 1127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CDD755-FFC7-4759-BA8B-F0EAB23ED9D0}"/>
              </a:ext>
            </a:extLst>
          </p:cNvPr>
          <p:cNvSpPr>
            <a:spLocks noGrp="1"/>
          </p:cNvSpPr>
          <p:nvPr>
            <p:ph type="title"/>
          </p:nvPr>
        </p:nvSpPr>
        <p:spPr>
          <a:xfrm>
            <a:off x="838201" y="479493"/>
            <a:ext cx="5257800" cy="1325563"/>
          </a:xfrm>
        </p:spPr>
        <p:txBody>
          <a:bodyPr>
            <a:normAutofit/>
          </a:bodyPr>
          <a:lstStyle/>
          <a:p>
            <a:r>
              <a:rPr lang="en-US" b="0" i="0">
                <a:effectLst/>
                <a:latin typeface="Söhne"/>
              </a:rPr>
              <a:t>Model Maintenance</a:t>
            </a:r>
            <a:endParaRPr lang="en-IN" dirty="0"/>
          </a:p>
        </p:txBody>
      </p:sp>
      <p:graphicFrame>
        <p:nvGraphicFramePr>
          <p:cNvPr id="11268" name="Content Placeholder 2">
            <a:extLst>
              <a:ext uri="{FF2B5EF4-FFF2-40B4-BE49-F238E27FC236}">
                <a16:creationId xmlns:a16="http://schemas.microsoft.com/office/drawing/2014/main" id="{39A089EF-E08D-864E-CACF-027BCA5A31D5}"/>
              </a:ext>
            </a:extLst>
          </p:cNvPr>
          <p:cNvGraphicFramePr>
            <a:graphicFrameLocks noGrp="1"/>
          </p:cNvGraphicFramePr>
          <p:nvPr>
            <p:ph idx="1"/>
            <p:extLst>
              <p:ext uri="{D42A27DB-BD31-4B8C-83A1-F6EECF244321}">
                <p14:modId xmlns:p14="http://schemas.microsoft.com/office/powerpoint/2010/main" val="369753750"/>
              </p:ext>
            </p:extLst>
          </p:nvPr>
        </p:nvGraphicFramePr>
        <p:xfrm>
          <a:off x="838200" y="1984443"/>
          <a:ext cx="5756909"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806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Freeform: Shape 12296">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99" name="Right Triangle 1229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0" name="Picture 2" descr="Signboard icon">
            <a:extLst>
              <a:ext uri="{FF2B5EF4-FFF2-40B4-BE49-F238E27FC236}">
                <a16:creationId xmlns:a16="http://schemas.microsoft.com/office/drawing/2014/main" id="{A479FC3A-4DE3-6855-7715-0CA219F8C1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98280" y="1307166"/>
            <a:ext cx="4455000" cy="445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07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83A7D-59EF-49B3-97CB-64BBF6657E9F}"/>
              </a:ext>
            </a:extLst>
          </p:cNvPr>
          <p:cNvSpPr>
            <a:spLocks noGrp="1"/>
          </p:cNvSpPr>
          <p:nvPr>
            <p:ph type="title"/>
          </p:nvPr>
        </p:nvSpPr>
        <p:spPr>
          <a:xfrm>
            <a:off x="1043631" y="809898"/>
            <a:ext cx="10173010" cy="1554480"/>
          </a:xfrm>
        </p:spPr>
        <p:txBody>
          <a:bodyPr anchor="ctr">
            <a:normAutofit/>
          </a:bodyPr>
          <a:lstStyle/>
          <a:p>
            <a:pPr algn="ctr"/>
            <a:r>
              <a:rPr lang="en-IN" sz="4800" dirty="0"/>
              <a:t>Team Members</a:t>
            </a:r>
          </a:p>
        </p:txBody>
      </p:sp>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E8A3AE-D67B-4E66-A3DA-0E5B1D3BBD74}"/>
              </a:ext>
            </a:extLst>
          </p:cNvPr>
          <p:cNvSpPr>
            <a:spLocks/>
          </p:cNvSpPr>
          <p:nvPr/>
        </p:nvSpPr>
        <p:spPr>
          <a:xfrm>
            <a:off x="1169126" y="3660601"/>
            <a:ext cx="10378440" cy="473541"/>
          </a:xfrm>
          <a:prstGeom prst="rect">
            <a:avLst/>
          </a:prstGeom>
        </p:spPr>
        <p:txBody>
          <a:bodyPr/>
          <a:lstStyle/>
          <a:p>
            <a:pPr defTabSz="749808">
              <a:spcAft>
                <a:spcPts val="600"/>
              </a:spcAft>
            </a:pPr>
            <a:r>
              <a:rPr lang="en-IN" sz="2132" b="1" kern="1200" dirty="0">
                <a:solidFill>
                  <a:schemeClr val="tx1"/>
                </a:solidFill>
                <a:latin typeface="+mn-lt"/>
                <a:ea typeface="+mn-ea"/>
                <a:cs typeface="+mn-cs"/>
              </a:rPr>
              <a:t>AKASH THAKKAR	SHRADDHA SHRESTHA	SMIT PATEL	   SUTHARSANAN SAMPATH</a:t>
            </a:r>
          </a:p>
          <a:p>
            <a:pPr marL="0" indent="0">
              <a:spcAft>
                <a:spcPts val="600"/>
              </a:spcAft>
              <a:buNone/>
            </a:pPr>
            <a:endParaRPr lang="en-IN" b="1" dirty="0"/>
          </a:p>
        </p:txBody>
      </p:sp>
      <p:sp>
        <p:nvSpPr>
          <p:cNvPr id="4" name="Google Shape;872;p53">
            <a:extLst>
              <a:ext uri="{FF2B5EF4-FFF2-40B4-BE49-F238E27FC236}">
                <a16:creationId xmlns:a16="http://schemas.microsoft.com/office/drawing/2014/main" id="{BCDA8108-0CFD-6A41-6313-F667F6725693}"/>
              </a:ext>
            </a:extLst>
          </p:cNvPr>
          <p:cNvSpPr txBox="1"/>
          <p:nvPr/>
        </p:nvSpPr>
        <p:spPr>
          <a:xfrm>
            <a:off x="1043631" y="4259921"/>
            <a:ext cx="2382068" cy="473541"/>
          </a:xfrm>
          <a:prstGeom prst="rect">
            <a:avLst/>
          </a:prstGeom>
          <a:noFill/>
          <a:ln>
            <a:noFill/>
          </a:ln>
        </p:spPr>
        <p:txBody>
          <a:bodyPr spcFirstLastPara="1" wrap="square" lIns="91425" tIns="91425" rIns="91425" bIns="91425" anchor="ctr" anchorCtr="0">
            <a:noAutofit/>
          </a:bodyPr>
          <a:lstStyle/>
          <a:p>
            <a:pPr algn="ctr" defTabSz="749808">
              <a:lnSpc>
                <a:spcPct val="115000"/>
              </a:lnSpc>
              <a:spcAft>
                <a:spcPts val="600"/>
              </a:spcAft>
            </a:pPr>
            <a:r>
              <a:rPr lang="en-US" sz="1476" b="1" kern="1200" dirty="0">
                <a:solidFill>
                  <a:schemeClr val="tx1"/>
                </a:solidFill>
                <a:latin typeface="+mn-lt"/>
                <a:ea typeface="+mn-ea"/>
                <a:cs typeface="+mn-cs"/>
              </a:rPr>
              <a:t>Data Scientist </a:t>
            </a:r>
          </a:p>
          <a:p>
            <a:pPr algn="ctr" defTabSz="749808">
              <a:lnSpc>
                <a:spcPct val="115000"/>
              </a:lnSpc>
              <a:spcAft>
                <a:spcPts val="600"/>
              </a:spcAft>
            </a:pPr>
            <a:r>
              <a:rPr lang="en-US" sz="1476" b="1" kern="1200" dirty="0">
                <a:solidFill>
                  <a:schemeClr val="tx1"/>
                </a:solidFill>
                <a:latin typeface="+mn-lt"/>
                <a:ea typeface="+mn-ea"/>
                <a:cs typeface="+mn-cs"/>
              </a:rPr>
              <a:t>(Team Leader)</a:t>
            </a:r>
            <a:endParaRPr lang="en-US" b="1" dirty="0"/>
          </a:p>
        </p:txBody>
      </p:sp>
      <p:sp>
        <p:nvSpPr>
          <p:cNvPr id="5" name="Google Shape;872;p53">
            <a:extLst>
              <a:ext uri="{FF2B5EF4-FFF2-40B4-BE49-F238E27FC236}">
                <a16:creationId xmlns:a16="http://schemas.microsoft.com/office/drawing/2014/main" id="{5B5CB928-054F-2EFF-E8FE-7A93B6284901}"/>
              </a:ext>
            </a:extLst>
          </p:cNvPr>
          <p:cNvSpPr txBox="1"/>
          <p:nvPr/>
        </p:nvSpPr>
        <p:spPr>
          <a:xfrm>
            <a:off x="3425699" y="4259921"/>
            <a:ext cx="2382068" cy="473541"/>
          </a:xfrm>
          <a:prstGeom prst="rect">
            <a:avLst/>
          </a:prstGeom>
          <a:noFill/>
          <a:ln>
            <a:noFill/>
          </a:ln>
        </p:spPr>
        <p:txBody>
          <a:bodyPr spcFirstLastPara="1" wrap="square" lIns="91425" tIns="91425" rIns="91425" bIns="91425" anchor="ctr" anchorCtr="0">
            <a:noAutofit/>
          </a:bodyPr>
          <a:lstStyle/>
          <a:p>
            <a:pPr algn="ctr" defTabSz="749808">
              <a:lnSpc>
                <a:spcPct val="115000"/>
              </a:lnSpc>
              <a:spcAft>
                <a:spcPts val="600"/>
              </a:spcAft>
            </a:pPr>
            <a:r>
              <a:rPr lang="en-US" sz="1476" b="1" kern="1200">
                <a:solidFill>
                  <a:schemeClr val="tx1"/>
                </a:solidFill>
                <a:latin typeface="+mn-lt"/>
                <a:ea typeface="+mn-ea"/>
                <a:cs typeface="+mn-cs"/>
              </a:rPr>
              <a:t>Data Engineer</a:t>
            </a:r>
            <a:endParaRPr lang="en-US" b="1"/>
          </a:p>
        </p:txBody>
      </p:sp>
      <p:sp>
        <p:nvSpPr>
          <p:cNvPr id="6" name="Google Shape;872;p53">
            <a:extLst>
              <a:ext uri="{FF2B5EF4-FFF2-40B4-BE49-F238E27FC236}">
                <a16:creationId xmlns:a16="http://schemas.microsoft.com/office/drawing/2014/main" id="{40E9CB0B-A60A-E784-AFD9-81BA9D9CD445}"/>
              </a:ext>
            </a:extLst>
          </p:cNvPr>
          <p:cNvSpPr txBox="1"/>
          <p:nvPr/>
        </p:nvSpPr>
        <p:spPr>
          <a:xfrm>
            <a:off x="5990646" y="4242008"/>
            <a:ext cx="2382068" cy="473541"/>
          </a:xfrm>
          <a:prstGeom prst="rect">
            <a:avLst/>
          </a:prstGeom>
          <a:noFill/>
          <a:ln>
            <a:noFill/>
          </a:ln>
        </p:spPr>
        <p:txBody>
          <a:bodyPr spcFirstLastPara="1" wrap="square" lIns="91425" tIns="91425" rIns="91425" bIns="91425" anchor="ctr" anchorCtr="0">
            <a:noAutofit/>
          </a:bodyPr>
          <a:lstStyle/>
          <a:p>
            <a:pPr algn="ctr" defTabSz="749808">
              <a:lnSpc>
                <a:spcPct val="115000"/>
              </a:lnSpc>
              <a:spcAft>
                <a:spcPts val="600"/>
              </a:spcAft>
            </a:pPr>
            <a:r>
              <a:rPr lang="en-US" sz="1476" b="1" kern="1200" dirty="0">
                <a:solidFill>
                  <a:schemeClr val="tx1"/>
                </a:solidFill>
                <a:latin typeface="+mn-lt"/>
                <a:ea typeface="+mn-ea"/>
                <a:cs typeface="+mn-cs"/>
              </a:rPr>
              <a:t>Python Developer</a:t>
            </a:r>
            <a:endParaRPr lang="en-US" b="1" dirty="0"/>
          </a:p>
        </p:txBody>
      </p:sp>
      <p:sp>
        <p:nvSpPr>
          <p:cNvPr id="7" name="Google Shape;872;p53">
            <a:extLst>
              <a:ext uri="{FF2B5EF4-FFF2-40B4-BE49-F238E27FC236}">
                <a16:creationId xmlns:a16="http://schemas.microsoft.com/office/drawing/2014/main" id="{48B95E9B-4827-4580-F3BC-6560B3DC8F5C}"/>
              </a:ext>
            </a:extLst>
          </p:cNvPr>
          <p:cNvSpPr txBox="1"/>
          <p:nvPr/>
        </p:nvSpPr>
        <p:spPr>
          <a:xfrm>
            <a:off x="8288524" y="4259921"/>
            <a:ext cx="2382068" cy="473541"/>
          </a:xfrm>
          <a:prstGeom prst="rect">
            <a:avLst/>
          </a:prstGeom>
          <a:noFill/>
          <a:ln>
            <a:noFill/>
          </a:ln>
        </p:spPr>
        <p:txBody>
          <a:bodyPr spcFirstLastPara="1" wrap="square" lIns="91425" tIns="91425" rIns="91425" bIns="91425" anchor="ctr" anchorCtr="0">
            <a:noAutofit/>
          </a:bodyPr>
          <a:lstStyle/>
          <a:p>
            <a:pPr algn="ctr" defTabSz="749808">
              <a:lnSpc>
                <a:spcPct val="115000"/>
              </a:lnSpc>
              <a:spcAft>
                <a:spcPts val="600"/>
              </a:spcAft>
            </a:pPr>
            <a:r>
              <a:rPr lang="en-US" sz="1476" b="1" kern="1200" dirty="0">
                <a:solidFill>
                  <a:schemeClr val="tx1"/>
                </a:solidFill>
                <a:latin typeface="+mn-lt"/>
                <a:ea typeface="+mn-ea"/>
                <a:cs typeface="+mn-cs"/>
              </a:rPr>
              <a:t>Data Analyst</a:t>
            </a:r>
            <a:endParaRPr lang="en-US" b="1" dirty="0"/>
          </a:p>
        </p:txBody>
      </p:sp>
    </p:spTree>
    <p:extLst>
      <p:ext uri="{BB962C8B-B14F-4D97-AF65-F5344CB8AC3E}">
        <p14:creationId xmlns:p14="http://schemas.microsoft.com/office/powerpoint/2010/main" val="418271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7" name="Arc 205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C57D2-DB55-47A1-A577-F12B9C1A7644}"/>
              </a:ext>
            </a:extLst>
          </p:cNvPr>
          <p:cNvSpPr>
            <a:spLocks noGrp="1"/>
          </p:cNvSpPr>
          <p:nvPr>
            <p:ph type="title"/>
          </p:nvPr>
        </p:nvSpPr>
        <p:spPr>
          <a:xfrm>
            <a:off x="5894962" y="479493"/>
            <a:ext cx="5458838" cy="1325563"/>
          </a:xfrm>
        </p:spPr>
        <p:txBody>
          <a:bodyPr>
            <a:normAutofit/>
          </a:bodyPr>
          <a:lstStyle/>
          <a:p>
            <a:r>
              <a:rPr lang="en-IN" dirty="0"/>
              <a:t>Project Introduction</a:t>
            </a:r>
          </a:p>
        </p:txBody>
      </p:sp>
      <p:sp>
        <p:nvSpPr>
          <p:cNvPr id="2059" name="Freeform: Shape 205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Money exchange MaxIcons Flat icon">
            <a:extLst>
              <a:ext uri="{FF2B5EF4-FFF2-40B4-BE49-F238E27FC236}">
                <a16:creationId xmlns:a16="http://schemas.microsoft.com/office/drawing/2014/main" id="{71A28EC4-2CF8-B876-96A3-C2D88BE4D1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9F939BE-4610-4A91-9420-E00FE723DAFC}"/>
              </a:ext>
            </a:extLst>
          </p:cNvPr>
          <p:cNvSpPr>
            <a:spLocks noGrp="1"/>
          </p:cNvSpPr>
          <p:nvPr>
            <p:ph idx="1"/>
          </p:nvPr>
        </p:nvSpPr>
        <p:spPr>
          <a:xfrm>
            <a:off x="5894962" y="1644336"/>
            <a:ext cx="5458838" cy="4192520"/>
          </a:xfrm>
        </p:spPr>
        <p:txBody>
          <a:bodyPr>
            <a:normAutofit/>
          </a:bodyPr>
          <a:lstStyle/>
          <a:p>
            <a:pPr marL="0" indent="0" algn="just">
              <a:buNone/>
            </a:pPr>
            <a:r>
              <a:rPr lang="en-IN" sz="2200" dirty="0"/>
              <a:t>The proposed project aims to develop and end-to-end data processing pipeline to predict behaviour(+</a:t>
            </a:r>
            <a:r>
              <a:rPr lang="en-IN" sz="2200" dirty="0" err="1"/>
              <a:t>ve</a:t>
            </a:r>
            <a:r>
              <a:rPr lang="en-IN" sz="2200" dirty="0"/>
              <a:t>/-</a:t>
            </a:r>
            <a:r>
              <a:rPr lang="en-IN" sz="2200" dirty="0" err="1"/>
              <a:t>ve</a:t>
            </a:r>
            <a:r>
              <a:rPr lang="en-IN" sz="2200" dirty="0"/>
              <a:t>) of a particular stock based on past trained model.</a:t>
            </a:r>
          </a:p>
          <a:p>
            <a:pPr marL="0" indent="0" algn="just">
              <a:buNone/>
            </a:pPr>
            <a:r>
              <a:rPr lang="en-IN" sz="2200" dirty="0"/>
              <a:t>With rise in data size and market sentiment based on other factor’s apart from just investment and performance the company is panning to explore possible investment platform driven my data and AI.</a:t>
            </a:r>
          </a:p>
          <a:p>
            <a:pPr marL="0" indent="0" algn="just">
              <a:buNone/>
            </a:pPr>
            <a:r>
              <a:rPr lang="en-IN" sz="2200" dirty="0"/>
              <a:t>The final deliverable in this project should help the company to make a better investment decisions.</a:t>
            </a:r>
          </a:p>
          <a:p>
            <a:pPr marL="0" indent="0">
              <a:buNone/>
            </a:pPr>
            <a:endParaRPr lang="en-IN" sz="2200" dirty="0"/>
          </a:p>
        </p:txBody>
      </p:sp>
    </p:spTree>
    <p:extLst>
      <p:ext uri="{BB962C8B-B14F-4D97-AF65-F5344CB8AC3E}">
        <p14:creationId xmlns:p14="http://schemas.microsoft.com/office/powerpoint/2010/main" val="69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8" name="Rectangle 309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00" name="Arc 309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32758E-D9BF-32F9-5594-8FBA3AD42D46}"/>
              </a:ext>
            </a:extLst>
          </p:cNvPr>
          <p:cNvSpPr>
            <a:spLocks noGrp="1"/>
          </p:cNvSpPr>
          <p:nvPr>
            <p:ph type="title"/>
          </p:nvPr>
        </p:nvSpPr>
        <p:spPr>
          <a:xfrm>
            <a:off x="5425033" y="1339917"/>
            <a:ext cx="5458838" cy="1325563"/>
          </a:xfrm>
        </p:spPr>
        <p:txBody>
          <a:bodyPr>
            <a:normAutofit/>
          </a:bodyPr>
          <a:lstStyle/>
          <a:p>
            <a:r>
              <a:rPr lang="en-US" dirty="0"/>
              <a:t>Business Question</a:t>
            </a:r>
          </a:p>
        </p:txBody>
      </p:sp>
      <p:sp>
        <p:nvSpPr>
          <p:cNvPr id="3102" name="Freeform: Shape 310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question icon">
            <a:extLst>
              <a:ext uri="{FF2B5EF4-FFF2-40B4-BE49-F238E27FC236}">
                <a16:creationId xmlns:a16="http://schemas.microsoft.com/office/drawing/2014/main" id="{20556010-F0DB-A72D-8F4F-E96AFE78CF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1478097" y="1606366"/>
            <a:ext cx="2999851" cy="29998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99F962D-B5F8-A8C0-96DF-26DA0CE0C77D}"/>
              </a:ext>
            </a:extLst>
          </p:cNvPr>
          <p:cNvSpPr>
            <a:spLocks noGrp="1"/>
          </p:cNvSpPr>
          <p:nvPr>
            <p:ph idx="1"/>
          </p:nvPr>
        </p:nvSpPr>
        <p:spPr>
          <a:xfrm>
            <a:off x="4477948" y="2930048"/>
            <a:ext cx="7128594" cy="4192520"/>
          </a:xfrm>
        </p:spPr>
        <p:txBody>
          <a:bodyPr>
            <a:normAutofit/>
          </a:bodyPr>
          <a:lstStyle/>
          <a:p>
            <a:pPr marL="0" indent="0" algn="ctr">
              <a:buNone/>
            </a:pPr>
            <a:r>
              <a:rPr lang="en-US" dirty="0"/>
              <a:t>How can implementing an automated data processing pipeline enhance ABC Hedge fund's trading strategy process, leading to more informed investment decisions and improved profitability?</a:t>
            </a:r>
          </a:p>
        </p:txBody>
      </p:sp>
    </p:spTree>
    <p:extLst>
      <p:ext uri="{BB962C8B-B14F-4D97-AF65-F5344CB8AC3E}">
        <p14:creationId xmlns:p14="http://schemas.microsoft.com/office/powerpoint/2010/main" val="350121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CDED33-0DAF-4BB1-9C5A-6EBCEF6EAB65}"/>
              </a:ext>
            </a:extLst>
          </p:cNvPr>
          <p:cNvSpPr>
            <a:spLocks noGrp="1"/>
          </p:cNvSpPr>
          <p:nvPr>
            <p:ph type="title"/>
          </p:nvPr>
        </p:nvSpPr>
        <p:spPr>
          <a:xfrm>
            <a:off x="1837195" y="913446"/>
            <a:ext cx="8517610" cy="1325563"/>
          </a:xfrm>
        </p:spPr>
        <p:txBody>
          <a:bodyPr>
            <a:normAutofit/>
          </a:bodyPr>
          <a:lstStyle/>
          <a:p>
            <a:r>
              <a:rPr lang="en-IN" dirty="0"/>
              <a:t>Methodology (CRISP-DM MODEL)</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2">
            <a:extLst>
              <a:ext uri="{FF2B5EF4-FFF2-40B4-BE49-F238E27FC236}">
                <a16:creationId xmlns:a16="http://schemas.microsoft.com/office/drawing/2014/main" id="{7AF28634-D07A-B7CE-C86C-CCC73641B7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7071" y="2239009"/>
            <a:ext cx="4777381" cy="440713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02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0A9AC-30E0-4C27-BD2C-AF6A455BBA42}"/>
              </a:ext>
            </a:extLst>
          </p:cNvPr>
          <p:cNvSpPr>
            <a:spLocks noGrp="1"/>
          </p:cNvSpPr>
          <p:nvPr>
            <p:ph type="title"/>
          </p:nvPr>
        </p:nvSpPr>
        <p:spPr>
          <a:xfrm>
            <a:off x="572493" y="238539"/>
            <a:ext cx="11018520" cy="1434415"/>
          </a:xfrm>
        </p:spPr>
        <p:txBody>
          <a:bodyPr anchor="b">
            <a:normAutofit/>
          </a:bodyPr>
          <a:lstStyle/>
          <a:p>
            <a:r>
              <a:rPr lang="en-IN" sz="5400" dirty="0"/>
              <a:t>Challenges</a:t>
            </a:r>
          </a:p>
        </p:txBody>
      </p:sp>
      <p:sp>
        <p:nvSpPr>
          <p:cNvPr id="51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Difficulties icon">
            <a:extLst>
              <a:ext uri="{FF2B5EF4-FFF2-40B4-BE49-F238E27FC236}">
                <a16:creationId xmlns:a16="http://schemas.microsoft.com/office/drawing/2014/main" id="{0248CD80-6008-7032-CBDA-7AF767F945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95"/>
          <a:stretch/>
        </p:blipFill>
        <p:spPr bwMode="auto">
          <a:xfrm>
            <a:off x="8138087" y="2468930"/>
            <a:ext cx="3481420" cy="36187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31" name="Content Placeholder 2">
            <a:extLst>
              <a:ext uri="{FF2B5EF4-FFF2-40B4-BE49-F238E27FC236}">
                <a16:creationId xmlns:a16="http://schemas.microsoft.com/office/drawing/2014/main" id="{A80E69FB-71DB-0C30-810A-3831E9AFFD52}"/>
              </a:ext>
            </a:extLst>
          </p:cNvPr>
          <p:cNvGraphicFramePr>
            <a:graphicFrameLocks noGrp="1"/>
          </p:cNvGraphicFramePr>
          <p:nvPr>
            <p:ph idx="1"/>
            <p:extLst>
              <p:ext uri="{D42A27DB-BD31-4B8C-83A1-F6EECF244321}">
                <p14:modId xmlns:p14="http://schemas.microsoft.com/office/powerpoint/2010/main" val="386118629"/>
              </p:ext>
            </p:extLst>
          </p:nvPr>
        </p:nvGraphicFramePr>
        <p:xfrm>
          <a:off x="572493" y="2082796"/>
          <a:ext cx="7417077"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40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2058">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60" name="Rectangle 2059">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3" name="Rectangle 206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1345F-2452-41DF-8A33-4AEEB3595B47}"/>
              </a:ext>
            </a:extLst>
          </p:cNvPr>
          <p:cNvSpPr>
            <a:spLocks noGrp="1"/>
          </p:cNvSpPr>
          <p:nvPr>
            <p:ph type="title"/>
          </p:nvPr>
        </p:nvSpPr>
        <p:spPr>
          <a:xfrm>
            <a:off x="1099425" y="1238081"/>
            <a:ext cx="4709345" cy="962953"/>
          </a:xfrm>
        </p:spPr>
        <p:txBody>
          <a:bodyPr anchor="b">
            <a:normAutofit/>
          </a:bodyPr>
          <a:lstStyle/>
          <a:p>
            <a:r>
              <a:rPr lang="en-IN" sz="3800" dirty="0"/>
              <a:t>Data Understanding</a:t>
            </a:r>
          </a:p>
        </p:txBody>
      </p:sp>
      <p:sp>
        <p:nvSpPr>
          <p:cNvPr id="2065" name="Rectangle 206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26C033-B78C-42BD-9A07-E8D410E9086F}"/>
              </a:ext>
            </a:extLst>
          </p:cNvPr>
          <p:cNvSpPr>
            <a:spLocks noGrp="1"/>
          </p:cNvSpPr>
          <p:nvPr>
            <p:ph idx="1"/>
          </p:nvPr>
        </p:nvSpPr>
        <p:spPr>
          <a:xfrm>
            <a:off x="1100737" y="2508105"/>
            <a:ext cx="4708034" cy="1241091"/>
          </a:xfrm>
        </p:spPr>
        <p:txBody>
          <a:bodyPr anchor="ctr">
            <a:normAutofit fontScale="92500" lnSpcReduction="20000"/>
          </a:bodyPr>
          <a:lstStyle/>
          <a:p>
            <a:pPr marL="0" indent="0" algn="just">
              <a:buNone/>
            </a:pPr>
            <a:r>
              <a:rPr lang="en-IN" sz="2000" dirty="0"/>
              <a:t>The historical data has is daily data of target stock in 1 minute interval consisting of seven core columns from which other market indicators are derived:</a:t>
            </a:r>
          </a:p>
          <a:p>
            <a:pPr marL="457200" lvl="1" indent="0">
              <a:buNone/>
            </a:pPr>
            <a:r>
              <a:rPr lang="en-IN" sz="2000" dirty="0"/>
              <a:t>	</a:t>
            </a:r>
          </a:p>
        </p:txBody>
      </p:sp>
      <p:pic>
        <p:nvPicPr>
          <p:cNvPr id="2052" name="Picture 4" descr="Rethink icon">
            <a:extLst>
              <a:ext uri="{FF2B5EF4-FFF2-40B4-BE49-F238E27FC236}">
                <a16:creationId xmlns:a16="http://schemas.microsoft.com/office/drawing/2014/main" id="{B7CF33C4-FA42-3F50-B245-628B274253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94" r="-2" b="-2"/>
          <a:stretch/>
        </p:blipFill>
        <p:spPr bwMode="auto">
          <a:xfrm>
            <a:off x="6538366" y="1383738"/>
            <a:ext cx="4929098" cy="475687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70907A9B-144A-0091-A594-524E6DABFC0F}"/>
              </a:ext>
            </a:extLst>
          </p:cNvPr>
          <p:cNvGrpSpPr/>
          <p:nvPr/>
        </p:nvGrpSpPr>
        <p:grpSpPr>
          <a:xfrm>
            <a:off x="1106599" y="3526647"/>
            <a:ext cx="1546845" cy="667221"/>
            <a:chOff x="510900" y="0"/>
            <a:chExt cx="2813139" cy="1234247"/>
          </a:xfrm>
        </p:grpSpPr>
        <p:sp>
          <p:nvSpPr>
            <p:cNvPr id="5" name="Rectangle 4">
              <a:extLst>
                <a:ext uri="{FF2B5EF4-FFF2-40B4-BE49-F238E27FC236}">
                  <a16:creationId xmlns:a16="http://schemas.microsoft.com/office/drawing/2014/main" id="{BE0A1E0C-476D-6904-7E63-8BC91DB9483D}"/>
                </a:ext>
              </a:extLst>
            </p:cNvPr>
            <p:cNvSpPr/>
            <p:nvPr/>
          </p:nvSpPr>
          <p:spPr>
            <a:xfrm>
              <a:off x="510900" y="0"/>
              <a:ext cx="2813139" cy="1234247"/>
            </a:xfrm>
            <a:prstGeom prst="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2610C394-1CAD-9C63-0577-CD346826EBB6}"/>
                </a:ext>
              </a:extLst>
            </p:cNvPr>
            <p:cNvSpPr txBox="1"/>
            <p:nvPr/>
          </p:nvSpPr>
          <p:spPr>
            <a:xfrm>
              <a:off x="510900" y="0"/>
              <a:ext cx="2813139" cy="12342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Open</a:t>
              </a:r>
              <a:endParaRPr lang="en-US" sz="1900" kern="1200" dirty="0"/>
            </a:p>
          </p:txBody>
        </p:sp>
      </p:grpSp>
      <p:grpSp>
        <p:nvGrpSpPr>
          <p:cNvPr id="7" name="Group 6">
            <a:extLst>
              <a:ext uri="{FF2B5EF4-FFF2-40B4-BE49-F238E27FC236}">
                <a16:creationId xmlns:a16="http://schemas.microsoft.com/office/drawing/2014/main" id="{37A6DEF0-3AF5-95BA-F4DB-828EA557B794}"/>
              </a:ext>
            </a:extLst>
          </p:cNvPr>
          <p:cNvGrpSpPr/>
          <p:nvPr/>
        </p:nvGrpSpPr>
        <p:grpSpPr>
          <a:xfrm>
            <a:off x="2889382" y="3524088"/>
            <a:ext cx="1546845" cy="667221"/>
            <a:chOff x="510900" y="0"/>
            <a:chExt cx="2813139" cy="1234247"/>
          </a:xfrm>
        </p:grpSpPr>
        <p:sp>
          <p:nvSpPr>
            <p:cNvPr id="8" name="Rectangle 7">
              <a:extLst>
                <a:ext uri="{FF2B5EF4-FFF2-40B4-BE49-F238E27FC236}">
                  <a16:creationId xmlns:a16="http://schemas.microsoft.com/office/drawing/2014/main" id="{D0CECE6F-CB32-BA7D-D7A0-80049A2EC8D2}"/>
                </a:ext>
              </a:extLst>
            </p:cNvPr>
            <p:cNvSpPr/>
            <p:nvPr/>
          </p:nvSpPr>
          <p:spPr>
            <a:xfrm>
              <a:off x="510900" y="0"/>
              <a:ext cx="2813139" cy="1234247"/>
            </a:xfrm>
            <a:prstGeom prst="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FD242CD1-A358-CCF0-9459-031F5217C559}"/>
                </a:ext>
              </a:extLst>
            </p:cNvPr>
            <p:cNvSpPr txBox="1"/>
            <p:nvPr/>
          </p:nvSpPr>
          <p:spPr>
            <a:xfrm>
              <a:off x="510900" y="0"/>
              <a:ext cx="2813139" cy="12342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dirty="0"/>
                <a:t>High</a:t>
              </a:r>
              <a:endParaRPr lang="en-US" sz="1900" kern="1200" dirty="0"/>
            </a:p>
          </p:txBody>
        </p:sp>
      </p:grpSp>
      <p:grpSp>
        <p:nvGrpSpPr>
          <p:cNvPr id="10" name="Group 9">
            <a:extLst>
              <a:ext uri="{FF2B5EF4-FFF2-40B4-BE49-F238E27FC236}">
                <a16:creationId xmlns:a16="http://schemas.microsoft.com/office/drawing/2014/main" id="{26E8478C-95FA-041C-110F-FC23D22D4482}"/>
              </a:ext>
            </a:extLst>
          </p:cNvPr>
          <p:cNvGrpSpPr/>
          <p:nvPr/>
        </p:nvGrpSpPr>
        <p:grpSpPr>
          <a:xfrm>
            <a:off x="4697531" y="4425281"/>
            <a:ext cx="1546845" cy="667221"/>
            <a:chOff x="510900" y="0"/>
            <a:chExt cx="2813139" cy="1234247"/>
          </a:xfrm>
        </p:grpSpPr>
        <p:sp>
          <p:nvSpPr>
            <p:cNvPr id="11" name="Rectangle 10">
              <a:extLst>
                <a:ext uri="{FF2B5EF4-FFF2-40B4-BE49-F238E27FC236}">
                  <a16:creationId xmlns:a16="http://schemas.microsoft.com/office/drawing/2014/main" id="{7418AC16-9126-B90F-CBB5-3B03F44D5844}"/>
                </a:ext>
              </a:extLst>
            </p:cNvPr>
            <p:cNvSpPr/>
            <p:nvPr/>
          </p:nvSpPr>
          <p:spPr>
            <a:xfrm>
              <a:off x="510900" y="0"/>
              <a:ext cx="2813139" cy="1234247"/>
            </a:xfrm>
            <a:prstGeom prst="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2" name="TextBox 11">
              <a:extLst>
                <a:ext uri="{FF2B5EF4-FFF2-40B4-BE49-F238E27FC236}">
                  <a16:creationId xmlns:a16="http://schemas.microsoft.com/office/drawing/2014/main" id="{4B79ABA6-E114-1BC6-0C28-B159ACD7B269}"/>
                </a:ext>
              </a:extLst>
            </p:cNvPr>
            <p:cNvSpPr txBox="1"/>
            <p:nvPr/>
          </p:nvSpPr>
          <p:spPr>
            <a:xfrm>
              <a:off x="510900" y="0"/>
              <a:ext cx="2813139" cy="12342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dirty="0"/>
                <a:t>Close</a:t>
              </a:r>
              <a:endParaRPr lang="en-US" sz="1900" kern="1200" dirty="0"/>
            </a:p>
          </p:txBody>
        </p:sp>
      </p:grpSp>
      <p:grpSp>
        <p:nvGrpSpPr>
          <p:cNvPr id="13" name="Group 12">
            <a:extLst>
              <a:ext uri="{FF2B5EF4-FFF2-40B4-BE49-F238E27FC236}">
                <a16:creationId xmlns:a16="http://schemas.microsoft.com/office/drawing/2014/main" id="{3C2C4CD5-77FE-C5A6-CED3-57A5E0673DA5}"/>
              </a:ext>
            </a:extLst>
          </p:cNvPr>
          <p:cNvGrpSpPr/>
          <p:nvPr/>
        </p:nvGrpSpPr>
        <p:grpSpPr>
          <a:xfrm>
            <a:off x="4683213" y="3504571"/>
            <a:ext cx="1546845" cy="667221"/>
            <a:chOff x="510900" y="0"/>
            <a:chExt cx="2813139" cy="1234247"/>
          </a:xfrm>
        </p:grpSpPr>
        <p:sp>
          <p:nvSpPr>
            <p:cNvPr id="14" name="Rectangle 13">
              <a:extLst>
                <a:ext uri="{FF2B5EF4-FFF2-40B4-BE49-F238E27FC236}">
                  <a16:creationId xmlns:a16="http://schemas.microsoft.com/office/drawing/2014/main" id="{8AD540A7-7FF5-5D0E-9CFE-9EE5668E7755}"/>
                </a:ext>
              </a:extLst>
            </p:cNvPr>
            <p:cNvSpPr/>
            <p:nvPr/>
          </p:nvSpPr>
          <p:spPr>
            <a:xfrm>
              <a:off x="510900" y="0"/>
              <a:ext cx="2813139" cy="1234247"/>
            </a:xfrm>
            <a:prstGeom prst="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5" name="TextBox 14">
              <a:extLst>
                <a:ext uri="{FF2B5EF4-FFF2-40B4-BE49-F238E27FC236}">
                  <a16:creationId xmlns:a16="http://schemas.microsoft.com/office/drawing/2014/main" id="{5560035A-525A-D3DE-5855-7B1EF027DC83}"/>
                </a:ext>
              </a:extLst>
            </p:cNvPr>
            <p:cNvSpPr txBox="1"/>
            <p:nvPr/>
          </p:nvSpPr>
          <p:spPr>
            <a:xfrm>
              <a:off x="510900" y="0"/>
              <a:ext cx="2813139" cy="12342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Low</a:t>
              </a:r>
              <a:endParaRPr lang="en-US" sz="1900" kern="1200" dirty="0"/>
            </a:p>
          </p:txBody>
        </p:sp>
      </p:grpSp>
      <p:grpSp>
        <p:nvGrpSpPr>
          <p:cNvPr id="16" name="Group 15">
            <a:extLst>
              <a:ext uri="{FF2B5EF4-FFF2-40B4-BE49-F238E27FC236}">
                <a16:creationId xmlns:a16="http://schemas.microsoft.com/office/drawing/2014/main" id="{8B6F26CC-E23A-B9F9-06E0-DE7637CE7401}"/>
              </a:ext>
            </a:extLst>
          </p:cNvPr>
          <p:cNvGrpSpPr/>
          <p:nvPr/>
        </p:nvGrpSpPr>
        <p:grpSpPr>
          <a:xfrm>
            <a:off x="2889382" y="5413038"/>
            <a:ext cx="1546845" cy="667221"/>
            <a:chOff x="510900" y="0"/>
            <a:chExt cx="2813139" cy="1234247"/>
          </a:xfrm>
        </p:grpSpPr>
        <p:sp>
          <p:nvSpPr>
            <p:cNvPr id="17" name="Rectangle 16">
              <a:extLst>
                <a:ext uri="{FF2B5EF4-FFF2-40B4-BE49-F238E27FC236}">
                  <a16:creationId xmlns:a16="http://schemas.microsoft.com/office/drawing/2014/main" id="{86D2278C-534F-6191-2D02-3104FE3111F5}"/>
                </a:ext>
              </a:extLst>
            </p:cNvPr>
            <p:cNvSpPr/>
            <p:nvPr/>
          </p:nvSpPr>
          <p:spPr>
            <a:xfrm>
              <a:off x="510900" y="0"/>
              <a:ext cx="2813139" cy="1234247"/>
            </a:xfrm>
            <a:prstGeom prst="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8" name="TextBox 17">
              <a:extLst>
                <a:ext uri="{FF2B5EF4-FFF2-40B4-BE49-F238E27FC236}">
                  <a16:creationId xmlns:a16="http://schemas.microsoft.com/office/drawing/2014/main" id="{002D3218-7CE2-5CE7-718C-545EA37CB6A7}"/>
                </a:ext>
              </a:extLst>
            </p:cNvPr>
            <p:cNvSpPr txBox="1"/>
            <p:nvPr/>
          </p:nvSpPr>
          <p:spPr>
            <a:xfrm>
              <a:off x="510900" y="0"/>
              <a:ext cx="2813139" cy="12342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dirty="0" err="1"/>
                <a:t>Adj</a:t>
              </a:r>
              <a:r>
                <a:rPr lang="en-IN" sz="1900" dirty="0"/>
                <a:t> Close</a:t>
              </a:r>
              <a:endParaRPr lang="en-US" sz="1900" kern="1200" dirty="0"/>
            </a:p>
          </p:txBody>
        </p:sp>
      </p:grpSp>
      <p:grpSp>
        <p:nvGrpSpPr>
          <p:cNvPr id="19" name="Group 18">
            <a:extLst>
              <a:ext uri="{FF2B5EF4-FFF2-40B4-BE49-F238E27FC236}">
                <a16:creationId xmlns:a16="http://schemas.microsoft.com/office/drawing/2014/main" id="{FD6F52D2-3177-8ACB-9D23-70324AF0C563}"/>
              </a:ext>
            </a:extLst>
          </p:cNvPr>
          <p:cNvGrpSpPr/>
          <p:nvPr/>
        </p:nvGrpSpPr>
        <p:grpSpPr>
          <a:xfrm>
            <a:off x="2880611" y="4425281"/>
            <a:ext cx="1546845" cy="667221"/>
            <a:chOff x="510900" y="0"/>
            <a:chExt cx="2813139" cy="1234247"/>
          </a:xfrm>
        </p:grpSpPr>
        <p:sp>
          <p:nvSpPr>
            <p:cNvPr id="20" name="Rectangle 19">
              <a:extLst>
                <a:ext uri="{FF2B5EF4-FFF2-40B4-BE49-F238E27FC236}">
                  <a16:creationId xmlns:a16="http://schemas.microsoft.com/office/drawing/2014/main" id="{3E78288D-8C74-2E06-BFC6-44E946BB2A38}"/>
                </a:ext>
              </a:extLst>
            </p:cNvPr>
            <p:cNvSpPr/>
            <p:nvPr/>
          </p:nvSpPr>
          <p:spPr>
            <a:xfrm>
              <a:off x="510900" y="0"/>
              <a:ext cx="2813139" cy="1234247"/>
            </a:xfrm>
            <a:prstGeom prst="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7FB9DF64-C36D-57A4-E637-BCEC2F7C03B6}"/>
                </a:ext>
              </a:extLst>
            </p:cNvPr>
            <p:cNvSpPr txBox="1"/>
            <p:nvPr/>
          </p:nvSpPr>
          <p:spPr>
            <a:xfrm>
              <a:off x="510900" y="0"/>
              <a:ext cx="2813139" cy="12342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dirty="0"/>
                <a:t>Volume</a:t>
              </a:r>
              <a:endParaRPr lang="en-US" sz="1900" kern="1200" dirty="0"/>
            </a:p>
          </p:txBody>
        </p:sp>
      </p:grpSp>
      <p:grpSp>
        <p:nvGrpSpPr>
          <p:cNvPr id="22" name="Group 21">
            <a:extLst>
              <a:ext uri="{FF2B5EF4-FFF2-40B4-BE49-F238E27FC236}">
                <a16:creationId xmlns:a16="http://schemas.microsoft.com/office/drawing/2014/main" id="{B20817CA-C3BA-FE4F-9509-B9842CEF642C}"/>
              </a:ext>
            </a:extLst>
          </p:cNvPr>
          <p:cNvGrpSpPr/>
          <p:nvPr/>
        </p:nvGrpSpPr>
        <p:grpSpPr>
          <a:xfrm>
            <a:off x="1097828" y="4399462"/>
            <a:ext cx="1546845" cy="667221"/>
            <a:chOff x="510900" y="0"/>
            <a:chExt cx="2813139" cy="1234247"/>
          </a:xfrm>
        </p:grpSpPr>
        <p:sp>
          <p:nvSpPr>
            <p:cNvPr id="23" name="Rectangle 22">
              <a:extLst>
                <a:ext uri="{FF2B5EF4-FFF2-40B4-BE49-F238E27FC236}">
                  <a16:creationId xmlns:a16="http://schemas.microsoft.com/office/drawing/2014/main" id="{0FA3857C-9D60-1592-7C07-6004E2C3EDD8}"/>
                </a:ext>
              </a:extLst>
            </p:cNvPr>
            <p:cNvSpPr/>
            <p:nvPr/>
          </p:nvSpPr>
          <p:spPr>
            <a:xfrm>
              <a:off x="510900" y="0"/>
              <a:ext cx="2813139" cy="1234247"/>
            </a:xfrm>
            <a:prstGeom prst="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4" name="TextBox 23">
              <a:extLst>
                <a:ext uri="{FF2B5EF4-FFF2-40B4-BE49-F238E27FC236}">
                  <a16:creationId xmlns:a16="http://schemas.microsoft.com/office/drawing/2014/main" id="{A35A719C-FEBC-8601-004D-21C5453257F3}"/>
                </a:ext>
              </a:extLst>
            </p:cNvPr>
            <p:cNvSpPr txBox="1"/>
            <p:nvPr/>
          </p:nvSpPr>
          <p:spPr>
            <a:xfrm>
              <a:off x="510900" y="0"/>
              <a:ext cx="2813139" cy="12342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err="1"/>
                <a:t>PriceChange</a:t>
              </a:r>
              <a:endParaRPr lang="en-US" sz="1900" kern="1200" dirty="0"/>
            </a:p>
          </p:txBody>
        </p:sp>
      </p:grpSp>
    </p:spTree>
    <p:extLst>
      <p:ext uri="{BB962C8B-B14F-4D97-AF65-F5344CB8AC3E}">
        <p14:creationId xmlns:p14="http://schemas.microsoft.com/office/powerpoint/2010/main" val="179099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53" name="Arc 615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D6A304-F80E-47D2-8643-3D3D441B7488}"/>
              </a:ext>
            </a:extLst>
          </p:cNvPr>
          <p:cNvSpPr>
            <a:spLocks noGrp="1"/>
          </p:cNvSpPr>
          <p:nvPr>
            <p:ph type="title"/>
          </p:nvPr>
        </p:nvSpPr>
        <p:spPr>
          <a:xfrm>
            <a:off x="5894962" y="479493"/>
            <a:ext cx="5458838" cy="1325563"/>
          </a:xfrm>
        </p:spPr>
        <p:txBody>
          <a:bodyPr>
            <a:normAutofit/>
          </a:bodyPr>
          <a:lstStyle/>
          <a:p>
            <a:r>
              <a:rPr lang="en-IN" dirty="0"/>
              <a:t>Data Processing</a:t>
            </a:r>
          </a:p>
        </p:txBody>
      </p:sp>
      <p:sp>
        <p:nvSpPr>
          <p:cNvPr id="6155" name="Freeform: Shape 615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Data processing icon">
            <a:extLst>
              <a:ext uri="{FF2B5EF4-FFF2-40B4-BE49-F238E27FC236}">
                <a16:creationId xmlns:a16="http://schemas.microsoft.com/office/drawing/2014/main" id="{C24D63BA-CEE0-B4EF-6A36-8356CD22B6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865F772-A680-4ADB-9F0C-29CC19E7C9DC}"/>
              </a:ext>
            </a:extLst>
          </p:cNvPr>
          <p:cNvSpPr>
            <a:spLocks noGrp="1"/>
          </p:cNvSpPr>
          <p:nvPr>
            <p:ph idx="1"/>
          </p:nvPr>
        </p:nvSpPr>
        <p:spPr>
          <a:xfrm>
            <a:off x="5480563" y="1984443"/>
            <a:ext cx="5873237" cy="4192520"/>
          </a:xfrm>
        </p:spPr>
        <p:txBody>
          <a:bodyPr>
            <a:normAutofit/>
          </a:bodyPr>
          <a:lstStyle/>
          <a:p>
            <a:r>
              <a:rPr lang="en-IN" sz="2600" dirty="0"/>
              <a:t>AWS </a:t>
            </a:r>
            <a:r>
              <a:rPr lang="en-IN" sz="2600" dirty="0" err="1"/>
              <a:t>Ec2</a:t>
            </a:r>
            <a:r>
              <a:rPr lang="en-IN" sz="2600" dirty="0"/>
              <a:t> Instances/ AWS Lambda </a:t>
            </a:r>
          </a:p>
          <a:p>
            <a:r>
              <a:rPr lang="en-IN" sz="2600" dirty="0"/>
              <a:t>AWS </a:t>
            </a:r>
            <a:r>
              <a:rPr lang="en-IN" sz="2600" dirty="0" err="1"/>
              <a:t>S3</a:t>
            </a:r>
            <a:r>
              <a:rPr lang="en-IN" sz="2600" dirty="0"/>
              <a:t> Bucket</a:t>
            </a:r>
          </a:p>
          <a:p>
            <a:r>
              <a:rPr lang="en-IN" sz="2600" dirty="0"/>
              <a:t>AWS </a:t>
            </a:r>
            <a:r>
              <a:rPr lang="en-IN" sz="2600" dirty="0" err="1"/>
              <a:t>CodeCommit</a:t>
            </a:r>
            <a:endParaRPr lang="en-IN" sz="2600" dirty="0"/>
          </a:p>
          <a:p>
            <a:pPr marL="0" indent="0" algn="just">
              <a:buNone/>
            </a:pPr>
            <a:r>
              <a:rPr lang="en-US" sz="2600" dirty="0">
                <a:latin typeface="Söhne"/>
              </a:rPr>
              <a:t>E</a:t>
            </a:r>
            <a:r>
              <a:rPr lang="en-US" sz="2600" b="0" i="0" dirty="0">
                <a:effectLst/>
                <a:latin typeface="Söhne"/>
              </a:rPr>
              <a:t>stablish an automated parallel processing workflow utilizing AWS Lambda, Glue, and Kinesis for data processing and storage in AWS S3. Additionally, leveraging</a:t>
            </a:r>
            <a:r>
              <a:rPr lang="en-US" sz="2600" dirty="0">
                <a:latin typeface="Söhne"/>
              </a:rPr>
              <a:t> </a:t>
            </a:r>
            <a:r>
              <a:rPr lang="en-US" sz="2600" b="0" i="0" dirty="0">
                <a:effectLst/>
                <a:latin typeface="Söhne"/>
              </a:rPr>
              <a:t>AWS Code Commit for robust versioning and progress tracking.</a:t>
            </a:r>
            <a:endParaRPr lang="en-IN" sz="2600" dirty="0"/>
          </a:p>
        </p:txBody>
      </p:sp>
    </p:spTree>
    <p:extLst>
      <p:ext uri="{BB962C8B-B14F-4D97-AF65-F5344CB8AC3E}">
        <p14:creationId xmlns:p14="http://schemas.microsoft.com/office/powerpoint/2010/main" val="139043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55" name="Freeform: Shape 6154">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8" name="Picture 4" descr="Centralized icon">
            <a:extLst>
              <a:ext uri="{FF2B5EF4-FFF2-40B4-BE49-F238E27FC236}">
                <a16:creationId xmlns:a16="http://schemas.microsoft.com/office/drawing/2014/main" id="{EA539C61-6534-7A7F-C385-47FF56F72F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6157" name="Arc 615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93DD9B-8E35-4E40-938B-546F06C804E1}"/>
              </a:ext>
            </a:extLst>
          </p:cNvPr>
          <p:cNvSpPr>
            <a:spLocks noGrp="1"/>
          </p:cNvSpPr>
          <p:nvPr>
            <p:ph type="title"/>
          </p:nvPr>
        </p:nvSpPr>
        <p:spPr>
          <a:xfrm>
            <a:off x="838201" y="479493"/>
            <a:ext cx="5257800" cy="1325563"/>
          </a:xfrm>
        </p:spPr>
        <p:txBody>
          <a:bodyPr>
            <a:normAutofit/>
          </a:bodyPr>
          <a:lstStyle/>
          <a:p>
            <a:r>
              <a:rPr lang="en-IN" dirty="0"/>
              <a:t>Modelling</a:t>
            </a:r>
          </a:p>
        </p:txBody>
      </p:sp>
      <p:sp>
        <p:nvSpPr>
          <p:cNvPr id="3" name="Content Placeholder 2">
            <a:extLst>
              <a:ext uri="{FF2B5EF4-FFF2-40B4-BE49-F238E27FC236}">
                <a16:creationId xmlns:a16="http://schemas.microsoft.com/office/drawing/2014/main" id="{E183346A-9BA1-40CB-9222-0C3C9EEB97D0}"/>
              </a:ext>
            </a:extLst>
          </p:cNvPr>
          <p:cNvSpPr>
            <a:spLocks noGrp="1"/>
          </p:cNvSpPr>
          <p:nvPr>
            <p:ph idx="1"/>
          </p:nvPr>
        </p:nvSpPr>
        <p:spPr>
          <a:xfrm>
            <a:off x="838201" y="1984443"/>
            <a:ext cx="5257800" cy="4192520"/>
          </a:xfrm>
        </p:spPr>
        <p:txBody>
          <a:bodyPr>
            <a:normAutofit/>
          </a:bodyPr>
          <a:lstStyle/>
          <a:p>
            <a:r>
              <a:rPr lang="en-IN" sz="2400" dirty="0"/>
              <a:t>Select modelling techniques: Utilize AWS EC2 Instances or Lambda for parallel processing to derive market indicators.</a:t>
            </a:r>
          </a:p>
          <a:p>
            <a:r>
              <a:rPr lang="en-IN" sz="2400" dirty="0"/>
              <a:t>Build predictive models: Train machine learning models using processed data to predict stock behaviours.</a:t>
            </a:r>
          </a:p>
          <a:p>
            <a:r>
              <a:rPr lang="en-IN" sz="2400" dirty="0"/>
              <a:t>Evaluate model performance: Assess model accuracy, precision, and recall using appropriate evaluation metrics.</a:t>
            </a:r>
          </a:p>
        </p:txBody>
      </p:sp>
    </p:spTree>
    <p:extLst>
      <p:ext uri="{BB962C8B-B14F-4D97-AF65-F5344CB8AC3E}">
        <p14:creationId xmlns:p14="http://schemas.microsoft.com/office/powerpoint/2010/main" val="919453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1237</TotalTime>
  <Words>497</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Comic Sans MS</vt:lpstr>
      <vt:lpstr>Söhne</vt:lpstr>
      <vt:lpstr>Office Theme</vt:lpstr>
      <vt:lpstr>Trading Strategy Planner </vt:lpstr>
      <vt:lpstr>Team Members</vt:lpstr>
      <vt:lpstr>Project Introduction</vt:lpstr>
      <vt:lpstr>Business Question</vt:lpstr>
      <vt:lpstr>Methodology (CRISP-DM MODEL)</vt:lpstr>
      <vt:lpstr>Challenges</vt:lpstr>
      <vt:lpstr>Data Understanding</vt:lpstr>
      <vt:lpstr>Data Processing</vt:lpstr>
      <vt:lpstr>Modelling</vt:lpstr>
      <vt:lpstr>Evaluation</vt:lpstr>
      <vt:lpstr>Deployment</vt:lpstr>
      <vt:lpstr>Model Maintenance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Strategy Planner  for  ABC Hedge Fund</dc:title>
  <dc:creator>Akash Thakkar</dc:creator>
  <cp:lastModifiedBy>Akash Thakkar</cp:lastModifiedBy>
  <cp:revision>6</cp:revision>
  <dcterms:created xsi:type="dcterms:W3CDTF">2024-03-02T23:07:28Z</dcterms:created>
  <dcterms:modified xsi:type="dcterms:W3CDTF">2024-03-03T23:43:04Z</dcterms:modified>
</cp:coreProperties>
</file>