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Oshiwambo Speaking ChatBot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(NDALI)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11393"/>
          </a:xfrm>
        </p:spPr>
        <p:txBody>
          <a:bodyPr>
            <a:normAutofit/>
          </a:bodyPr>
          <a:lstStyle/>
          <a:p>
            <a:r>
              <a:rPr lang="en-US" dirty="0" smtClean="0"/>
              <a:t>AIG Assignment</a:t>
            </a:r>
          </a:p>
          <a:p>
            <a:r>
              <a:rPr lang="en-US" dirty="0" smtClean="0"/>
              <a:t>Group Members: Susan, Sylvia, Taimi, Arsenio and Vaakura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12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Ndali is a Chabot created with python and a python library called Chatterbot.</a:t>
            </a:r>
          </a:p>
          <a:p>
            <a:r>
              <a:rPr lang="en-US" dirty="0" smtClean="0"/>
              <a:t>Ndali </a:t>
            </a:r>
            <a:r>
              <a:rPr lang="en-US" dirty="0"/>
              <a:t> </a:t>
            </a:r>
            <a:r>
              <a:rPr lang="en-US" dirty="0" smtClean="0"/>
              <a:t>knows</a:t>
            </a:r>
            <a:r>
              <a:rPr lang="en-US" dirty="0" smtClean="0"/>
              <a:t> </a:t>
            </a:r>
            <a:r>
              <a:rPr lang="en-US" dirty="0" smtClean="0"/>
              <a:t>2 Languages, English and </a:t>
            </a:r>
            <a:r>
              <a:rPr lang="en-US" dirty="0" smtClean="0"/>
              <a:t>Oshiwambo.</a:t>
            </a:r>
            <a:endParaRPr lang="en-US" dirty="0" smtClean="0"/>
          </a:p>
          <a:p>
            <a:r>
              <a:rPr lang="en-US" dirty="0" smtClean="0"/>
              <a:t>Ndali was trained with a small dataset of 1000-2000 English and Oshiwambo words</a:t>
            </a:r>
          </a:p>
          <a:p>
            <a:r>
              <a:rPr lang="en-US" dirty="0" smtClean="0"/>
              <a:t>Ndali uses a selection of machine learning algorithms to produce different types of responses</a:t>
            </a:r>
          </a:p>
          <a:p>
            <a:r>
              <a:rPr lang="en-US" dirty="0" smtClean="0"/>
              <a:t>Ndali Works </a:t>
            </a:r>
            <a:r>
              <a:rPr lang="en-US" dirty="0" smtClean="0"/>
              <a:t>on a </a:t>
            </a:r>
            <a:r>
              <a:rPr lang="en-US" dirty="0" smtClean="0"/>
              <a:t>Confidence Value of 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4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NDALIs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3.6</a:t>
            </a:r>
          </a:p>
          <a:p>
            <a:r>
              <a:rPr lang="en-US" dirty="0" smtClean="0"/>
              <a:t>Chatterbot 0.8.4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NDALIs LANGUAGE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independent design of Chatterbot library allows Ndali to be trained to speak any language</a:t>
            </a:r>
          </a:p>
          <a:p>
            <a:r>
              <a:rPr lang="en-US" dirty="0" smtClean="0"/>
              <a:t>Ndalis machine-learning nature allows an agent instance to improve its own knowledge of possible responses as it interacts with humans and other sources of informative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NDALI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of with an untrained Bot with no knowledge of how to communicate</a:t>
            </a:r>
          </a:p>
          <a:p>
            <a:r>
              <a:rPr lang="en-US" dirty="0" smtClean="0"/>
              <a:t>Every time a user enters a statement , Ndali saves the text that they entered and the text the statement was in response to.</a:t>
            </a:r>
          </a:p>
          <a:p>
            <a:r>
              <a:rPr lang="en-US" dirty="0" smtClean="0"/>
              <a:t>As Ndali received more input the number of the responses that Ndali can reply and the accuracy of each response in relation to the input statement increases</a:t>
            </a:r>
          </a:p>
          <a:p>
            <a:r>
              <a:rPr lang="en-US" dirty="0" smtClean="0"/>
              <a:t>Ndali Selects the closest matching known statement that matches the input, then chooses a response from the selection of known responses to that statement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9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NDALIs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Ndali was trained using a  small corpus  of 1000-2000 words</a:t>
            </a:r>
          </a:p>
          <a:p>
            <a:r>
              <a:rPr lang="en-US" dirty="0" smtClean="0"/>
              <a:t>The Learning Algorithm  used in Ndali Was Supervised Learning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(INPUT OBJECT IS PAIRED TO A DESIRED 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7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NDALIs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START:</a:t>
            </a:r>
          </a:p>
          <a:p>
            <a:r>
              <a:rPr lang="en-US" dirty="0" smtClean="0"/>
              <a:t>INPUT: Stimulus</a:t>
            </a:r>
          </a:p>
          <a:p>
            <a:r>
              <a:rPr lang="en-US" dirty="0" smtClean="0"/>
              <a:t>PROCESS: Pattern Matching (keywords, wildcards)</a:t>
            </a:r>
          </a:p>
          <a:p>
            <a:r>
              <a:rPr lang="en-US" dirty="0" smtClean="0"/>
              <a:t>OUTPUT: Response</a:t>
            </a:r>
          </a:p>
          <a:p>
            <a:r>
              <a:rPr lang="en-US" dirty="0" smtClean="0"/>
              <a:t>END: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3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NDALIs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975" y="3575026"/>
            <a:ext cx="2093220" cy="162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INPUT</a:t>
            </a:r>
          </a:p>
          <a:p>
            <a:pPr algn="ctr"/>
            <a:r>
              <a:rPr lang="en-US" dirty="0" smtClean="0"/>
              <a:t>Get input from text</a:t>
            </a:r>
          </a:p>
          <a:p>
            <a:pPr algn="ctr"/>
            <a:r>
              <a:rPr lang="en-US" dirty="0" smtClean="0"/>
              <a:t>(user enters text on keyboard)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97980" y="2045742"/>
            <a:ext cx="5052060" cy="4681627"/>
            <a:chOff x="3023117" y="2045743"/>
            <a:chExt cx="5052060" cy="4681627"/>
          </a:xfrm>
        </p:grpSpPr>
        <p:sp>
          <p:nvSpPr>
            <p:cNvPr id="5" name="Rectangle 4"/>
            <p:cNvSpPr/>
            <p:nvPr/>
          </p:nvSpPr>
          <p:spPr>
            <a:xfrm>
              <a:off x="3023117" y="2045743"/>
              <a:ext cx="5052060" cy="4681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 INPUT</a:t>
              </a:r>
            </a:p>
            <a:p>
              <a:pPr algn="ctr"/>
              <a:r>
                <a:rPr lang="en-US" dirty="0" smtClean="0"/>
                <a:t>The input statement is processed by each logic adapter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Return Response from logic adapter that generated the highest confident value for it’s result.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37466" y="3051810"/>
              <a:ext cx="4023361" cy="1376499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Logic Adapter 1</a:t>
              </a:r>
            </a:p>
            <a:p>
              <a:pPr marL="342900" indent="-342900" algn="ctr">
                <a:buAutoNum type="arabicPeriod"/>
              </a:pPr>
              <a:r>
                <a:rPr lang="en-US" sz="1400" dirty="0" smtClean="0"/>
                <a:t>Select known statement that most likely closely matches the input statement </a:t>
              </a:r>
              <a:endParaRPr lang="en-US" sz="1400" dirty="0"/>
            </a:p>
            <a:p>
              <a:pPr marL="342900" indent="-342900" algn="ctr">
                <a:buAutoNum type="arabicPeriod"/>
              </a:pPr>
              <a:r>
                <a:rPr lang="en-US" sz="1400" dirty="0" smtClean="0"/>
                <a:t>Return a known response to the selected match and a confidence  value based on the matching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37467" y="4448130"/>
              <a:ext cx="4023360" cy="1327353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Logic Adapter 2</a:t>
              </a:r>
            </a:p>
            <a:p>
              <a:pPr marL="342900" indent="-342900" algn="ctr">
                <a:buAutoNum type="arabicPeriod"/>
              </a:pPr>
              <a:r>
                <a:rPr lang="en-US" sz="1400" dirty="0" smtClean="0"/>
                <a:t>Select known statement that most likely closely matches the input statement </a:t>
              </a:r>
              <a:endParaRPr lang="en-US" sz="1400" dirty="0"/>
            </a:p>
            <a:p>
              <a:pPr marL="342900" indent="-342900" algn="ctr">
                <a:buAutoNum type="arabicPeriod"/>
              </a:pPr>
              <a:r>
                <a:rPr lang="en-US" sz="1400" dirty="0" smtClean="0"/>
                <a:t>Return a known response to the selected match and a confidence  value based on the matching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9983391" y="3575025"/>
            <a:ext cx="2093220" cy="162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OUTPUT</a:t>
            </a:r>
          </a:p>
          <a:p>
            <a:pPr algn="ctr"/>
            <a:r>
              <a:rPr lang="en-US" dirty="0" smtClean="0"/>
              <a:t>Return the Response to the input </a:t>
            </a:r>
          </a:p>
          <a:p>
            <a:pPr algn="ctr"/>
            <a:r>
              <a:rPr lang="en-US" dirty="0" smtClean="0"/>
              <a:t>(Prints response on console)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194195" y="4386556"/>
            <a:ext cx="1303785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 flipV="1">
            <a:off x="8550040" y="4386555"/>
            <a:ext cx="1433351" cy="1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8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474</TotalTime>
  <Words>394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Oshiwambo Speaking ChatBot (NDALI)</vt:lpstr>
      <vt:lpstr>INTRODUCTION</vt:lpstr>
      <vt:lpstr>NDALIs DEPENDENCIES</vt:lpstr>
      <vt:lpstr>NDALIs LANGUAGE DEPENDENCIES</vt:lpstr>
      <vt:lpstr>HOW NDALI WORKS?</vt:lpstr>
      <vt:lpstr>NDALIs TRAINING</vt:lpstr>
      <vt:lpstr>NDALIs ALGORITHM</vt:lpstr>
      <vt:lpstr>NDALIs PROCESS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Oshiwambo Speaking ChatBot (NDALI)</dc:title>
  <dc:creator>Susan Helao</dc:creator>
  <cp:lastModifiedBy>Susan Helao</cp:lastModifiedBy>
  <cp:revision>17</cp:revision>
  <dcterms:created xsi:type="dcterms:W3CDTF">2018-03-25T19:03:32Z</dcterms:created>
  <dcterms:modified xsi:type="dcterms:W3CDTF">2018-03-27T13:24:18Z</dcterms:modified>
</cp:coreProperties>
</file>