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26B2C1A-DD55-41D7-97C3-CBD231BBF62A}">
          <p14:sldIdLst>
            <p14:sldId id="256"/>
          </p14:sldIdLst>
        </p14:section>
        <p14:section name="Sección sin título" id="{7A2F065B-321B-4646-A2C9-8F087893EDA5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1T15:23:52.82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1792 1,'-1772'0,"1752"0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1T15:34:17.100"/>
    </inkml:context>
    <inkml:brush xml:id="br0">
      <inkml:brushProperty name="width" value="0.2" units="cm"/>
      <inkml:brushProperty name="height" value="0.2" units="cm"/>
      <inkml:brushProperty name="color" value="#870E05"/>
      <inkml:brushProperty name="ignorePressure" value="1"/>
    </inkml:brush>
  </inkml:definitions>
  <inkml:trace contextRef="#ctx0" brushRef="#br0">1 1,'0'8506,"0"-8485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1T15:35:04.147"/>
    </inkml:context>
    <inkml:brush xml:id="br0">
      <inkml:brushProperty name="width" value="0.2" units="cm"/>
      <inkml:brushProperty name="height" value="0.2" units="cm"/>
      <inkml:brushProperty name="color" value="#161BFA"/>
      <inkml:brushProperty name="ignorePressure" value="1"/>
    </inkml:brush>
  </inkml:definitions>
  <inkml:trace contextRef="#ctx0" brushRef="#br0">1 1,'0'7385,"0"-7383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1T15:35:16.594"/>
    </inkml:context>
    <inkml:brush xml:id="br0">
      <inkml:brushProperty name="width" value="0.2" units="cm"/>
      <inkml:brushProperty name="height" value="0.2" units="cm"/>
      <inkml:brushProperty name="color" value="#161BFA"/>
      <inkml:brushProperty name="ignorePressure" value="1"/>
    </inkml:brush>
  </inkml:definitions>
  <inkml:trace contextRef="#ctx0" brushRef="#br0">1 62,'1156'-60,"-1136"59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1T15:35:54.390"/>
    </inkml:context>
    <inkml:brush xml:id="br0">
      <inkml:brushProperty name="width" value="0.2" units="cm"/>
      <inkml:brushProperty name="height" value="0.2" units="cm"/>
      <inkml:brushProperty name="color" value="#161BFA"/>
      <inkml:brushProperty name="ignorePressure" value="1"/>
    </inkml:brush>
  </inkml:definitions>
  <inkml:trace contextRef="#ctx0" brushRef="#br0">0 0,'4265'0,"-4245"0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1T15:36:14.285"/>
    </inkml:context>
    <inkml:brush xml:id="br0">
      <inkml:brushProperty name="width" value="0.2" units="cm"/>
      <inkml:brushProperty name="height" value="0.2" units="cm"/>
      <inkml:brushProperty name="color" value="#870E05"/>
      <inkml:brushProperty name="ignorePressure" value="1"/>
    </inkml:brush>
  </inkml:definitions>
  <inkml:trace contextRef="#ctx0" brushRef="#br0">0 0,'5011'0,"-4991"0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1T15:36:25.367"/>
    </inkml:context>
    <inkml:brush xml:id="br0">
      <inkml:brushProperty name="width" value="0.2" units="cm"/>
      <inkml:brushProperty name="height" value="0.2" units="cm"/>
      <inkml:brushProperty name="color" value="#870E05"/>
      <inkml:brushProperty name="ignorePressure" value="1"/>
    </inkml:brush>
  </inkml:definitions>
  <inkml:trace contextRef="#ctx0" brushRef="#br0">0 0,'8'0,"15"0,6 0,4 0,3 0,8 0,0 0,-3 0,-5 0,-5 0,-3 0,-3 0,3 0,0 0,0 0,-2 0,-4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1T15:36:53.07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0,'2685'0,"-2669"0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1T15:36:57.06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0,'5'0,"4"0,5 0,4 0,12 0,11 0,7 0,4 0,1 0,-1 0,-6 0,-2 0,-5 0,-4 0,-6 0,-2 0,-3 0,-5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1T15:37:08.76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1,'2474'0,"-2454"0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1T15:37:44.828"/>
    </inkml:context>
    <inkml:brush xml:id="br0">
      <inkml:brushProperty name="width" value="0.2" units="cm"/>
      <inkml:brushProperty name="height" value="0.2" units="cm"/>
      <inkml:brushProperty name="color" value="#FFCC00"/>
      <inkml:brushProperty name="ignorePressure" value="1"/>
    </inkml:brush>
  </inkml:definitions>
  <inkml:trace contextRef="#ctx0" brushRef="#br0">0 1,'2602'227,"-2582"-225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1T15:24:47.69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0,'3613'0,"-3593"0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1T15:37:58.801"/>
    </inkml:context>
    <inkml:brush xml:id="br0">
      <inkml:brushProperty name="width" value="0.2" units="cm"/>
      <inkml:brushProperty name="height" value="0.2" units="cm"/>
      <inkml:brushProperty name="color" value="#FFCC00"/>
      <inkml:brushProperty name="ignorePressure" value="1"/>
    </inkml:brush>
  </inkml:definitions>
  <inkml:trace contextRef="#ctx0" brushRef="#br0">1 1,'2618'0,"-2604"0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1T15:39:01.741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1383 1,'-1357'0,"1332"0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1T15:39:34.656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0,'4139'0,"-4123"0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1T15:39:51.594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0 0,'0'3772,"0"-3748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1T15:25:41.77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1,'0'4724,"0"-4692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1T15:26:59.416"/>
    </inkml:context>
    <inkml:brush xml:id="br0">
      <inkml:brushProperty name="width" value="0.2" units="cm"/>
      <inkml:brushProperty name="height" value="0.2" units="cm"/>
      <inkml:brushProperty name="color" value="#FF33CC"/>
      <inkml:brushProperty name="ignorePressure" value="1"/>
    </inkml:brush>
  </inkml:definitions>
  <inkml:trace contextRef="#ctx0" brushRef="#br0">1964 1,'-1949'0,"1934"0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1T15:27:54.588"/>
    </inkml:context>
    <inkml:brush xml:id="br0">
      <inkml:brushProperty name="width" value="0.2" units="cm"/>
      <inkml:brushProperty name="height" value="0.2" units="cm"/>
      <inkml:brushProperty name="color" value="#FF33CC"/>
      <inkml:brushProperty name="ignorePressure" value="1"/>
    </inkml:brush>
  </inkml:definitions>
  <inkml:trace contextRef="#ctx0" brushRef="#br0">1 0,'2620'0,"-2601"0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1T15:28:00.161"/>
    </inkml:context>
    <inkml:brush xml:id="br0">
      <inkml:brushProperty name="width" value="0.2" units="cm"/>
      <inkml:brushProperty name="height" value="0.2" units="cm"/>
      <inkml:brushProperty name="color" value="#FF33CC"/>
      <inkml:brushProperty name="ignorePressure" value="1"/>
    </inkml:brush>
  </inkml:definitions>
  <inkml:trace contextRef="#ctx0" brushRef="#br0">0 0,'407'0,"-383"0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1T15:31:18.901"/>
    </inkml:context>
    <inkml:brush xml:id="br0">
      <inkml:brushProperty name="width" value="0.2" units="cm"/>
      <inkml:brushProperty name="height" value="0.2" units="cm"/>
      <inkml:brushProperty name="color" value="#FF33CC"/>
      <inkml:brushProperty name="ignorePressure" value="1"/>
    </inkml:brush>
  </inkml:definitions>
  <inkml:trace contextRef="#ctx0" brushRef="#br0">292 1,'-290'8306,"289"-8274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1T15:32:15.771"/>
    </inkml:context>
    <inkml:brush xml:id="br0">
      <inkml:brushProperty name="width" value="0.2" units="cm"/>
      <inkml:brushProperty name="height" value="0.2" units="cm"/>
      <inkml:brushProperty name="color" value="#FFCC00"/>
      <inkml:brushProperty name="ignorePressure" value="1"/>
    </inkml:brush>
  </inkml:definitions>
  <inkml:trace contextRef="#ctx0" brushRef="#br0">0 0,'0'8457,"0"-8951,0 724,0-817,0 1123,0-513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1T15:33:15.91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1,'0'8086,"0"-8066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93232-2507-08F2-DF1B-5932341F6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C7269D-CA1B-6674-4F9D-6CCB02567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156E2F-B7F2-46AC-16C1-C6288B1B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3940-CEB6-4129-ABFC-FD57E84C2C78}" type="datetimeFigureOut">
              <a:rPr lang="es-PA" smtClean="0"/>
              <a:t>08/21/2023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0B551D-6529-758F-B2BC-7743AE76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CC15F6-50EF-D6E4-EAF9-B0BF5AFA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70DC-4A74-44A4-B213-3BBBF321114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22004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61005-9EDB-7F83-A9F1-114A5F0C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33502A-5FDB-6C0E-AB6B-268B10B82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86D048-AC48-2535-FB9D-B0640698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3940-CEB6-4129-ABFC-FD57E84C2C78}" type="datetimeFigureOut">
              <a:rPr lang="es-PA" smtClean="0"/>
              <a:t>08/21/2023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326C15-1C57-E331-7911-C12F75C4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67C386-49C4-430A-DB16-AC59230E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70DC-4A74-44A4-B213-3BBBF321114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55422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A9A754-14A4-F58E-EA89-C7D9E90C1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9A7FC4-A21D-742D-4699-166C0C5D7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F779A7-B6F6-80D6-F603-AF1287E9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3940-CEB6-4129-ABFC-FD57E84C2C78}" type="datetimeFigureOut">
              <a:rPr lang="es-PA" smtClean="0"/>
              <a:t>08/21/2023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27C967-63C5-4060-8699-C121E513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796233-F848-F8B8-C360-07E0208A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70DC-4A74-44A4-B213-3BBBF321114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9923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9860A-819F-1953-8719-16F17C549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E8A2A4-0A9B-4ECB-1500-16F3D6944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93B677-DB56-1673-15E9-F3A13223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3940-CEB6-4129-ABFC-FD57E84C2C78}" type="datetimeFigureOut">
              <a:rPr lang="es-PA" smtClean="0"/>
              <a:t>08/21/2023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313BC7-66E5-73EE-620D-61570B51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8FCA17-6EFC-85F6-9477-87DA141B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70DC-4A74-44A4-B213-3BBBF321114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019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A1D52-0F23-2FA8-1B66-944699F9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48AD6F-72A7-D14D-A8A5-388D4D043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FD7009-2D10-7413-F838-33B9D340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3940-CEB6-4129-ABFC-FD57E84C2C78}" type="datetimeFigureOut">
              <a:rPr lang="es-PA" smtClean="0"/>
              <a:t>08/21/2023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26E66A-47BC-6C26-4D94-527F01678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D3848D-9DD9-ED76-6469-A8685D34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70DC-4A74-44A4-B213-3BBBF321114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6311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DC390-47A0-F6FA-84CD-0F899B09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AF7095-341A-8C5D-C69A-BA937E5BC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FB790C-F606-05D6-9C26-F8CD0CDAB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A9F9D9-A1FD-3DA1-C364-825359F4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3940-CEB6-4129-ABFC-FD57E84C2C78}" type="datetimeFigureOut">
              <a:rPr lang="es-PA" smtClean="0"/>
              <a:t>08/21/2023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6AE731-373E-6999-594A-46A440EEE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915E1B-98A8-2857-710C-DB813E2D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70DC-4A74-44A4-B213-3BBBF321114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98478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7E481-6A78-6DAB-F488-F6D8B678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A25244-5231-CCDB-EF48-F0147A724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D8D252-FAA7-B2A7-A4FF-FD47201C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5437C6-F7DB-FB46-086B-3752A8C32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76BF85-2DE8-2C02-4723-AC36F9272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BCCDBC1-CBCB-E7D9-4B8C-F43EBF81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3940-CEB6-4129-ABFC-FD57E84C2C78}" type="datetimeFigureOut">
              <a:rPr lang="es-PA" smtClean="0"/>
              <a:t>08/21/2023</a:t>
            </a:fld>
            <a:endParaRPr lang="es-PA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F78D08-FDD9-1E71-06CF-B9E8DC31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B89B308-7CB9-3A71-852E-58826D45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70DC-4A74-44A4-B213-3BBBF321114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76347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0B988-5346-5849-2606-A3636ED7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9823DE-D639-195E-00A7-CEFBF950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3940-CEB6-4129-ABFC-FD57E84C2C78}" type="datetimeFigureOut">
              <a:rPr lang="es-PA" smtClean="0"/>
              <a:t>08/21/2023</a:t>
            </a:fld>
            <a:endParaRPr lang="es-PA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40F42A-B681-208D-D0F9-DE4B2B77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B3D159-D59A-94ED-155A-7EB8C081F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70DC-4A74-44A4-B213-3BBBF321114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67640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954248-1637-41E7-AB7E-975F294D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3940-CEB6-4129-ABFC-FD57E84C2C78}" type="datetimeFigureOut">
              <a:rPr lang="es-PA" smtClean="0"/>
              <a:t>08/21/2023</a:t>
            </a:fld>
            <a:endParaRPr lang="es-PA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5887406-0885-F7AB-DF3A-A5D0F1E7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33DF4F-9A7E-E851-AF4C-8521347E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70DC-4A74-44A4-B213-3BBBF321114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75208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90B6A-5BA1-AC08-A954-6CB8F8053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5DDE2C-3FF4-C423-A1E1-95468F132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A2C618-9CF6-2CE2-387D-6D30618E5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32211A-1AC1-C9F6-CCCC-6DFD59E3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3940-CEB6-4129-ABFC-FD57E84C2C78}" type="datetimeFigureOut">
              <a:rPr lang="es-PA" smtClean="0"/>
              <a:t>08/21/2023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A96D05-F4AC-1E2A-9CF9-3E250786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F1D922-B7B3-0238-DE6D-F0AC6601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70DC-4A74-44A4-B213-3BBBF321114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64914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9B5CF-3F40-BA1C-D7C5-4862617E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BC9E7A-A14E-5A52-5736-0795F60CD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8DEA8B-A540-5C43-30E0-01A1CE961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9DE737-B910-C9BC-02C7-CAE66AD2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3940-CEB6-4129-ABFC-FD57E84C2C78}" type="datetimeFigureOut">
              <a:rPr lang="es-PA" smtClean="0"/>
              <a:t>08/21/2023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D7712A-D31C-320B-DE3A-214C34AB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807D4D-A20C-239C-5339-E7C57056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70DC-4A74-44A4-B213-3BBBF321114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4962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8BC685F-BAA0-4606-7146-FE8BB446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9F0DDC-5FB4-0AAA-5C27-81C41155A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121C68-A8AF-1461-84BB-D50E96390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43940-CEB6-4129-ABFC-FD57E84C2C78}" type="datetimeFigureOut">
              <a:rPr lang="es-PA" smtClean="0"/>
              <a:t>08/21/2023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DEDF04-CBDA-5568-BE83-1F3280FBD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8CBA02-C264-7D86-DE8F-2E0ECD88D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270DC-4A74-44A4-B213-3BBBF321114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5086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24.png"/><Relationship Id="rId7" Type="http://schemas.openxmlformats.org/officeDocument/2006/relationships/image" Target="../media/image4.png"/><Relationship Id="rId2" Type="http://schemas.openxmlformats.org/officeDocument/2006/relationships/image" Target="../media/image1.tmp"/><Relationship Id="rId16" Type="http://schemas.openxmlformats.org/officeDocument/2006/relationships/customXml" Target="../ink/ink7.xml"/><Relationship Id="rId29" Type="http://schemas.openxmlformats.org/officeDocument/2006/relationships/image" Target="../media/image15.png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9.png"/><Relationship Id="rId40" Type="http://schemas.openxmlformats.org/officeDocument/2006/relationships/customXml" Target="../ink/ink19.xml"/><Relationship Id="rId45" Type="http://schemas.openxmlformats.org/officeDocument/2006/relationships/image" Target="../media/image23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5.png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4" Type="http://schemas.openxmlformats.org/officeDocument/2006/relationships/customXml" Target="../ink/ink21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3.xml"/><Relationship Id="rId8" Type="http://schemas.openxmlformats.org/officeDocument/2006/relationships/customXml" Target="../ink/ink3.xml"/><Relationship Id="rId3" Type="http://schemas.openxmlformats.org/officeDocument/2006/relationships/image" Target="../media/image2.jpe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20" Type="http://schemas.openxmlformats.org/officeDocument/2006/relationships/customXml" Target="../ink/ink9.xml"/><Relationship Id="rId41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D0A5200A-72B5-A0EC-179A-15930E0FA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70" y="1484500"/>
            <a:ext cx="3991226" cy="414836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98CDF9F-D1E2-1977-DA32-276262193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71" y="1940657"/>
            <a:ext cx="4217542" cy="36922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B7F674B3-03FB-AE37-05F6-98EA87A2D94E}"/>
                  </a:ext>
                </a:extLst>
              </p14:cNvPr>
              <p14:cNvContentPartPr/>
              <p14:nvPr/>
            </p14:nvContentPartPr>
            <p14:xfrm>
              <a:off x="5948320" y="5585489"/>
              <a:ext cx="645480" cy="36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B7F674B3-03FB-AE37-05F6-98EA87A2D9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12320" y="5549849"/>
                <a:ext cx="7171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372F8C55-6452-1BDD-41F8-5BA6BD995220}"/>
                  </a:ext>
                </a:extLst>
              </p14:cNvPr>
              <p14:cNvContentPartPr/>
              <p14:nvPr/>
            </p14:nvContentPartPr>
            <p14:xfrm>
              <a:off x="4613440" y="3842729"/>
              <a:ext cx="1308240" cy="360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372F8C55-6452-1BDD-41F8-5BA6BD9952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7800" y="3806729"/>
                <a:ext cx="13798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1118E88A-D9B7-967B-0A77-15F5917E1746}"/>
                  </a:ext>
                </a:extLst>
              </p14:cNvPr>
              <p14:cNvContentPartPr/>
              <p14:nvPr/>
            </p14:nvContentPartPr>
            <p14:xfrm>
              <a:off x="5954440" y="3841649"/>
              <a:ext cx="360" cy="1712520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1118E88A-D9B7-967B-0A77-15F5917E174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18800" y="3806009"/>
                <a:ext cx="72000" cy="178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F6463768-6371-0482-A32F-21394254B945}"/>
                  </a:ext>
                </a:extLst>
              </p14:cNvPr>
              <p14:cNvContentPartPr/>
              <p14:nvPr/>
            </p14:nvContentPartPr>
            <p14:xfrm>
              <a:off x="5903320" y="2170529"/>
              <a:ext cx="707400" cy="360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F6463768-6371-0482-A32F-21394254B9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67320" y="2134889"/>
                <a:ext cx="7790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51610733-E841-E1B4-0AF6-127DAD2CE211}"/>
                  </a:ext>
                </a:extLst>
              </p14:cNvPr>
              <p14:cNvContentPartPr/>
              <p14:nvPr/>
            </p14:nvContentPartPr>
            <p14:xfrm>
              <a:off x="4663840" y="5202449"/>
              <a:ext cx="950760" cy="360"/>
            </p14:xfrm>
          </p:contentPart>
        </mc:Choice>
        <mc:Fallback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51610733-E841-E1B4-0AF6-127DAD2CE2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28200" y="5166449"/>
                <a:ext cx="10224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0B264255-0624-785C-633D-A12C29874735}"/>
                  </a:ext>
                </a:extLst>
              </p14:cNvPr>
              <p14:cNvContentPartPr/>
              <p14:nvPr/>
            </p14:nvContentPartPr>
            <p14:xfrm>
              <a:off x="5620360" y="5202449"/>
              <a:ext cx="155520" cy="360"/>
            </p14:xfrm>
          </p:contentPart>
        </mc:Choice>
        <mc:Fallback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0B264255-0624-785C-633D-A12C2987473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84360" y="5166449"/>
                <a:ext cx="2271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2" name="Entrada de lápiz 31">
                <a:extLst>
                  <a:ext uri="{FF2B5EF4-FFF2-40B4-BE49-F238E27FC236}">
                    <a16:creationId xmlns:a16="http://schemas.microsoft.com/office/drawing/2014/main" id="{3F8AE874-3ABE-04CF-2DCD-EE53C2A51F83}"/>
                  </a:ext>
                </a:extLst>
              </p14:cNvPr>
              <p14:cNvContentPartPr/>
              <p14:nvPr/>
            </p14:nvContentPartPr>
            <p14:xfrm>
              <a:off x="5771560" y="2179889"/>
              <a:ext cx="105120" cy="3002040"/>
            </p14:xfrm>
          </p:contentPart>
        </mc:Choice>
        <mc:Fallback>
          <p:pic>
            <p:nvPicPr>
              <p:cNvPr id="32" name="Entrada de lápiz 31">
                <a:extLst>
                  <a:ext uri="{FF2B5EF4-FFF2-40B4-BE49-F238E27FC236}">
                    <a16:creationId xmlns:a16="http://schemas.microsoft.com/office/drawing/2014/main" id="{3F8AE874-3ABE-04CF-2DCD-EE53C2A51F8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35920" y="2144249"/>
                <a:ext cx="176760" cy="30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3" name="Entrada de lápiz 32">
                <a:extLst>
                  <a:ext uri="{FF2B5EF4-FFF2-40B4-BE49-F238E27FC236}">
                    <a16:creationId xmlns:a16="http://schemas.microsoft.com/office/drawing/2014/main" id="{168851E7-EF16-50D4-B838-5BC381051071}"/>
                  </a:ext>
                </a:extLst>
              </p14:cNvPr>
              <p14:cNvContentPartPr/>
              <p14:nvPr/>
            </p14:nvContentPartPr>
            <p14:xfrm>
              <a:off x="5622880" y="2046689"/>
              <a:ext cx="360" cy="3044880"/>
            </p14:xfrm>
          </p:contentPart>
        </mc:Choice>
        <mc:Fallback>
          <p:pic>
            <p:nvPicPr>
              <p:cNvPr id="33" name="Entrada de lápiz 32">
                <a:extLst>
                  <a:ext uri="{FF2B5EF4-FFF2-40B4-BE49-F238E27FC236}">
                    <a16:creationId xmlns:a16="http://schemas.microsoft.com/office/drawing/2014/main" id="{168851E7-EF16-50D4-B838-5BC3810510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86880" y="2010689"/>
                <a:ext cx="72000" cy="31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5" name="Entrada de lápiz 34">
                <a:extLst>
                  <a:ext uri="{FF2B5EF4-FFF2-40B4-BE49-F238E27FC236}">
                    <a16:creationId xmlns:a16="http://schemas.microsoft.com/office/drawing/2014/main" id="{9E739560-6409-AB4F-684B-583E0B451B2D}"/>
                  </a:ext>
                </a:extLst>
              </p14:cNvPr>
              <p14:cNvContentPartPr/>
              <p14:nvPr/>
            </p14:nvContentPartPr>
            <p14:xfrm>
              <a:off x="5545840" y="1862009"/>
              <a:ext cx="360" cy="2918880"/>
            </p14:xfrm>
          </p:contentPart>
        </mc:Choice>
        <mc:Fallback>
          <p:pic>
            <p:nvPicPr>
              <p:cNvPr id="35" name="Entrada de lápiz 34">
                <a:extLst>
                  <a:ext uri="{FF2B5EF4-FFF2-40B4-BE49-F238E27FC236}">
                    <a16:creationId xmlns:a16="http://schemas.microsoft.com/office/drawing/2014/main" id="{9E739560-6409-AB4F-684B-583E0B451B2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09840" y="1826369"/>
                <a:ext cx="72000" cy="29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6" name="Entrada de lápiz 35">
                <a:extLst>
                  <a:ext uri="{FF2B5EF4-FFF2-40B4-BE49-F238E27FC236}">
                    <a16:creationId xmlns:a16="http://schemas.microsoft.com/office/drawing/2014/main" id="{DC628B21-8DD7-0D73-D259-ED2471ED968F}"/>
                  </a:ext>
                </a:extLst>
              </p14:cNvPr>
              <p14:cNvContentPartPr/>
              <p14:nvPr/>
            </p14:nvContentPartPr>
            <p14:xfrm>
              <a:off x="6451600" y="1534769"/>
              <a:ext cx="360" cy="3070440"/>
            </p14:xfrm>
          </p:contentPart>
        </mc:Choice>
        <mc:Fallback>
          <p:pic>
            <p:nvPicPr>
              <p:cNvPr id="36" name="Entrada de lápiz 35">
                <a:extLst>
                  <a:ext uri="{FF2B5EF4-FFF2-40B4-BE49-F238E27FC236}">
                    <a16:creationId xmlns:a16="http://schemas.microsoft.com/office/drawing/2014/main" id="{DC628B21-8DD7-0D73-D259-ED2471ED968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15960" y="1499129"/>
                <a:ext cx="72000" cy="31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7" name="Entrada de lápiz 36">
                <a:extLst>
                  <a:ext uri="{FF2B5EF4-FFF2-40B4-BE49-F238E27FC236}">
                    <a16:creationId xmlns:a16="http://schemas.microsoft.com/office/drawing/2014/main" id="{BA115DA5-AEA1-5228-5495-A51765F78F98}"/>
                  </a:ext>
                </a:extLst>
              </p14:cNvPr>
              <p14:cNvContentPartPr/>
              <p14:nvPr/>
            </p14:nvContentPartPr>
            <p14:xfrm>
              <a:off x="6199960" y="1744649"/>
              <a:ext cx="360" cy="2659680"/>
            </p14:xfrm>
          </p:contentPart>
        </mc:Choice>
        <mc:Fallback>
          <p:pic>
            <p:nvPicPr>
              <p:cNvPr id="37" name="Entrada de lápiz 36">
                <a:extLst>
                  <a:ext uri="{FF2B5EF4-FFF2-40B4-BE49-F238E27FC236}">
                    <a16:creationId xmlns:a16="http://schemas.microsoft.com/office/drawing/2014/main" id="{BA115DA5-AEA1-5228-5495-A51765F78F9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64320" y="1709009"/>
                <a:ext cx="72000" cy="27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8" name="Entrada de lápiz 37">
                <a:extLst>
                  <a:ext uri="{FF2B5EF4-FFF2-40B4-BE49-F238E27FC236}">
                    <a16:creationId xmlns:a16="http://schemas.microsoft.com/office/drawing/2014/main" id="{3001E3B5-E95A-90CE-3E15-75461344D34B}"/>
                  </a:ext>
                </a:extLst>
              </p14:cNvPr>
              <p14:cNvContentPartPr/>
              <p14:nvPr/>
            </p14:nvContentPartPr>
            <p14:xfrm>
              <a:off x="6206800" y="1688129"/>
              <a:ext cx="423720" cy="22680"/>
            </p14:xfrm>
          </p:contentPart>
        </mc:Choice>
        <mc:Fallback>
          <p:pic>
            <p:nvPicPr>
              <p:cNvPr id="38" name="Entrada de lápiz 37">
                <a:extLst>
                  <a:ext uri="{FF2B5EF4-FFF2-40B4-BE49-F238E27FC236}">
                    <a16:creationId xmlns:a16="http://schemas.microsoft.com/office/drawing/2014/main" id="{3001E3B5-E95A-90CE-3E15-75461344D34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71160" y="1652489"/>
                <a:ext cx="49536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0" name="Entrada de lápiz 39">
                <a:extLst>
                  <a:ext uri="{FF2B5EF4-FFF2-40B4-BE49-F238E27FC236}">
                    <a16:creationId xmlns:a16="http://schemas.microsoft.com/office/drawing/2014/main" id="{47C2DB44-79CC-8100-F337-880FE424816F}"/>
                  </a:ext>
                </a:extLst>
              </p14:cNvPr>
              <p14:cNvContentPartPr/>
              <p14:nvPr/>
            </p14:nvContentPartPr>
            <p14:xfrm>
              <a:off x="4647280" y="4389569"/>
              <a:ext cx="1542960" cy="360"/>
            </p14:xfrm>
          </p:contentPart>
        </mc:Choice>
        <mc:Fallback>
          <p:pic>
            <p:nvPicPr>
              <p:cNvPr id="40" name="Entrada de lápiz 39">
                <a:extLst>
                  <a:ext uri="{FF2B5EF4-FFF2-40B4-BE49-F238E27FC236}">
                    <a16:creationId xmlns:a16="http://schemas.microsoft.com/office/drawing/2014/main" id="{47C2DB44-79CC-8100-F337-880FE424816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11280" y="4353569"/>
                <a:ext cx="1614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1" name="Entrada de lápiz 40">
                <a:extLst>
                  <a:ext uri="{FF2B5EF4-FFF2-40B4-BE49-F238E27FC236}">
                    <a16:creationId xmlns:a16="http://schemas.microsoft.com/office/drawing/2014/main" id="{DF6027F4-9297-B319-E98A-393EAA9E30BD}"/>
                  </a:ext>
                </a:extLst>
              </p14:cNvPr>
              <p14:cNvContentPartPr/>
              <p14:nvPr/>
            </p14:nvContentPartPr>
            <p14:xfrm>
              <a:off x="4630360" y="4607729"/>
              <a:ext cx="1811520" cy="360"/>
            </p14:xfrm>
          </p:contentPart>
        </mc:Choice>
        <mc:Fallback>
          <p:pic>
            <p:nvPicPr>
              <p:cNvPr id="41" name="Entrada de lápiz 40">
                <a:extLst>
                  <a:ext uri="{FF2B5EF4-FFF2-40B4-BE49-F238E27FC236}">
                    <a16:creationId xmlns:a16="http://schemas.microsoft.com/office/drawing/2014/main" id="{DF6027F4-9297-B319-E98A-393EAA9E30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94360" y="4571729"/>
                <a:ext cx="18831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2" name="Entrada de lápiz 41">
                <a:extLst>
                  <a:ext uri="{FF2B5EF4-FFF2-40B4-BE49-F238E27FC236}">
                    <a16:creationId xmlns:a16="http://schemas.microsoft.com/office/drawing/2014/main" id="{DE8B3868-7C4A-E7B7-6766-F9B1F509F954}"/>
                  </a:ext>
                </a:extLst>
              </p14:cNvPr>
              <p14:cNvContentPartPr/>
              <p14:nvPr/>
            </p14:nvContentPartPr>
            <p14:xfrm>
              <a:off x="6484360" y="1529009"/>
              <a:ext cx="183960" cy="360"/>
            </p14:xfrm>
          </p:contentPart>
        </mc:Choice>
        <mc:Fallback>
          <p:pic>
            <p:nvPicPr>
              <p:cNvPr id="42" name="Entrada de lápiz 41">
                <a:extLst>
                  <a:ext uri="{FF2B5EF4-FFF2-40B4-BE49-F238E27FC236}">
                    <a16:creationId xmlns:a16="http://schemas.microsoft.com/office/drawing/2014/main" id="{DE8B3868-7C4A-E7B7-6766-F9B1F509F95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48360" y="1493009"/>
                <a:ext cx="255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4" name="Entrada de lápiz 43">
                <a:extLst>
                  <a:ext uri="{FF2B5EF4-FFF2-40B4-BE49-F238E27FC236}">
                    <a16:creationId xmlns:a16="http://schemas.microsoft.com/office/drawing/2014/main" id="{8D135796-460C-A7A6-41E9-A4CA4E1D0B82}"/>
                  </a:ext>
                </a:extLst>
              </p14:cNvPr>
              <p14:cNvContentPartPr/>
              <p14:nvPr/>
            </p14:nvContentPartPr>
            <p14:xfrm>
              <a:off x="5561680" y="1864529"/>
              <a:ext cx="972720" cy="360"/>
            </p14:xfrm>
          </p:contentPart>
        </mc:Choice>
        <mc:Fallback>
          <p:pic>
            <p:nvPicPr>
              <p:cNvPr id="44" name="Entrada de lápiz 43">
                <a:extLst>
                  <a:ext uri="{FF2B5EF4-FFF2-40B4-BE49-F238E27FC236}">
                    <a16:creationId xmlns:a16="http://schemas.microsoft.com/office/drawing/2014/main" id="{8D135796-460C-A7A6-41E9-A4CA4E1D0B8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25680" y="1828529"/>
                <a:ext cx="10443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5" name="Entrada de lápiz 44">
                <a:extLst>
                  <a:ext uri="{FF2B5EF4-FFF2-40B4-BE49-F238E27FC236}">
                    <a16:creationId xmlns:a16="http://schemas.microsoft.com/office/drawing/2014/main" id="{BBB36BE8-6F4B-3236-76A8-59BB22EC2A8D}"/>
                  </a:ext>
                </a:extLst>
              </p14:cNvPr>
              <p14:cNvContentPartPr/>
              <p14:nvPr/>
            </p14:nvContentPartPr>
            <p14:xfrm>
              <a:off x="6517840" y="1864529"/>
              <a:ext cx="210600" cy="360"/>
            </p14:xfrm>
          </p:contentPart>
        </mc:Choice>
        <mc:Fallback>
          <p:pic>
            <p:nvPicPr>
              <p:cNvPr id="45" name="Entrada de lápiz 44">
                <a:extLst>
                  <a:ext uri="{FF2B5EF4-FFF2-40B4-BE49-F238E27FC236}">
                    <a16:creationId xmlns:a16="http://schemas.microsoft.com/office/drawing/2014/main" id="{BBB36BE8-6F4B-3236-76A8-59BB22EC2A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81840" y="1828529"/>
                <a:ext cx="2822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6" name="Entrada de lápiz 45">
                <a:extLst>
                  <a:ext uri="{FF2B5EF4-FFF2-40B4-BE49-F238E27FC236}">
                    <a16:creationId xmlns:a16="http://schemas.microsoft.com/office/drawing/2014/main" id="{ED12D4FD-35C4-0B77-9531-6583CE4160C2}"/>
                  </a:ext>
                </a:extLst>
              </p14:cNvPr>
              <p14:cNvContentPartPr/>
              <p14:nvPr/>
            </p14:nvContentPartPr>
            <p14:xfrm>
              <a:off x="4630360" y="4792049"/>
              <a:ext cx="897840" cy="360"/>
            </p14:xfrm>
          </p:contentPart>
        </mc:Choice>
        <mc:Fallback>
          <p:pic>
            <p:nvPicPr>
              <p:cNvPr id="46" name="Entrada de lápiz 45">
                <a:extLst>
                  <a:ext uri="{FF2B5EF4-FFF2-40B4-BE49-F238E27FC236}">
                    <a16:creationId xmlns:a16="http://schemas.microsoft.com/office/drawing/2014/main" id="{ED12D4FD-35C4-0B77-9531-6583CE4160C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594360" y="4756409"/>
                <a:ext cx="9694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9" name="Entrada de lápiz 48">
                <a:extLst>
                  <a:ext uri="{FF2B5EF4-FFF2-40B4-BE49-F238E27FC236}">
                    <a16:creationId xmlns:a16="http://schemas.microsoft.com/office/drawing/2014/main" id="{570FBE7B-FA5A-51A5-FCC0-FE05B07A7EE9}"/>
                  </a:ext>
                </a:extLst>
              </p14:cNvPr>
              <p14:cNvContentPartPr/>
              <p14:nvPr/>
            </p14:nvContentPartPr>
            <p14:xfrm>
              <a:off x="4646200" y="5011289"/>
              <a:ext cx="944280" cy="82800"/>
            </p14:xfrm>
          </p:contentPart>
        </mc:Choice>
        <mc:Fallback>
          <p:pic>
            <p:nvPicPr>
              <p:cNvPr id="49" name="Entrada de lápiz 48">
                <a:extLst>
                  <a:ext uri="{FF2B5EF4-FFF2-40B4-BE49-F238E27FC236}">
                    <a16:creationId xmlns:a16="http://schemas.microsoft.com/office/drawing/2014/main" id="{570FBE7B-FA5A-51A5-FCC0-FE05B07A7EE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610200" y="4975649"/>
                <a:ext cx="10159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0" name="Entrada de lápiz 49">
                <a:extLst>
                  <a:ext uri="{FF2B5EF4-FFF2-40B4-BE49-F238E27FC236}">
                    <a16:creationId xmlns:a16="http://schemas.microsoft.com/office/drawing/2014/main" id="{7EDC3C09-6B96-1DBB-21FB-09A0CA29327F}"/>
                  </a:ext>
                </a:extLst>
              </p14:cNvPr>
              <p14:cNvContentPartPr/>
              <p14:nvPr/>
            </p14:nvContentPartPr>
            <p14:xfrm>
              <a:off x="5636920" y="2018249"/>
              <a:ext cx="947880" cy="360"/>
            </p14:xfrm>
          </p:contentPart>
        </mc:Choice>
        <mc:Fallback>
          <p:pic>
            <p:nvPicPr>
              <p:cNvPr id="50" name="Entrada de lápiz 49">
                <a:extLst>
                  <a:ext uri="{FF2B5EF4-FFF2-40B4-BE49-F238E27FC236}">
                    <a16:creationId xmlns:a16="http://schemas.microsoft.com/office/drawing/2014/main" id="{7EDC3C09-6B96-1DBB-21FB-09A0CA29327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01280" y="1982609"/>
                <a:ext cx="10195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2" name="Entrada de lápiz 51">
                <a:extLst>
                  <a:ext uri="{FF2B5EF4-FFF2-40B4-BE49-F238E27FC236}">
                    <a16:creationId xmlns:a16="http://schemas.microsoft.com/office/drawing/2014/main" id="{4BA75B22-C08E-4585-B348-018012A4C872}"/>
                  </a:ext>
                </a:extLst>
              </p14:cNvPr>
              <p14:cNvContentPartPr/>
              <p14:nvPr/>
            </p14:nvContentPartPr>
            <p14:xfrm>
              <a:off x="6121120" y="5365529"/>
              <a:ext cx="497880" cy="360"/>
            </p14:xfrm>
          </p:contentPart>
        </mc:Choice>
        <mc:Fallback>
          <p:pic>
            <p:nvPicPr>
              <p:cNvPr id="52" name="Entrada de lápiz 51">
                <a:extLst>
                  <a:ext uri="{FF2B5EF4-FFF2-40B4-BE49-F238E27FC236}">
                    <a16:creationId xmlns:a16="http://schemas.microsoft.com/office/drawing/2014/main" id="{4BA75B22-C08E-4585-B348-018012A4C87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85480" y="5329889"/>
                <a:ext cx="5695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3" name="Entrada de lápiz 52">
                <a:extLst>
                  <a:ext uri="{FF2B5EF4-FFF2-40B4-BE49-F238E27FC236}">
                    <a16:creationId xmlns:a16="http://schemas.microsoft.com/office/drawing/2014/main" id="{E55A12EB-36C2-7829-B99D-38C0A128E490}"/>
                  </a:ext>
                </a:extLst>
              </p14:cNvPr>
              <p14:cNvContentPartPr/>
              <p14:nvPr/>
            </p14:nvContentPartPr>
            <p14:xfrm>
              <a:off x="4613440" y="3998249"/>
              <a:ext cx="1496160" cy="360"/>
            </p14:xfrm>
          </p:contentPart>
        </mc:Choice>
        <mc:Fallback>
          <p:pic>
            <p:nvPicPr>
              <p:cNvPr id="53" name="Entrada de lápiz 52">
                <a:extLst>
                  <a:ext uri="{FF2B5EF4-FFF2-40B4-BE49-F238E27FC236}">
                    <a16:creationId xmlns:a16="http://schemas.microsoft.com/office/drawing/2014/main" id="{E55A12EB-36C2-7829-B99D-38C0A128E49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577800" y="3962249"/>
                <a:ext cx="1567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4" name="Entrada de lápiz 53">
                <a:extLst>
                  <a:ext uri="{FF2B5EF4-FFF2-40B4-BE49-F238E27FC236}">
                    <a16:creationId xmlns:a16="http://schemas.microsoft.com/office/drawing/2014/main" id="{13E6D4E7-C93D-E646-FF80-6A67BD3AE938}"/>
                  </a:ext>
                </a:extLst>
              </p14:cNvPr>
              <p14:cNvContentPartPr/>
              <p14:nvPr/>
            </p14:nvContentPartPr>
            <p14:xfrm>
              <a:off x="6130480" y="3992849"/>
              <a:ext cx="360" cy="1366920"/>
            </p14:xfrm>
          </p:contentPart>
        </mc:Choice>
        <mc:Fallback>
          <p:pic>
            <p:nvPicPr>
              <p:cNvPr id="54" name="Entrada de lápiz 53">
                <a:extLst>
                  <a:ext uri="{FF2B5EF4-FFF2-40B4-BE49-F238E27FC236}">
                    <a16:creationId xmlns:a16="http://schemas.microsoft.com/office/drawing/2014/main" id="{13E6D4E7-C93D-E646-FF80-6A67BD3AE93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094480" y="3956849"/>
                <a:ext cx="72000" cy="143856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CuadroTexto 56">
            <a:extLst>
              <a:ext uri="{FF2B5EF4-FFF2-40B4-BE49-F238E27FC236}">
                <a16:creationId xmlns:a16="http://schemas.microsoft.com/office/drawing/2014/main" id="{75D3CC36-BF1C-75C6-083A-A72FBF68C357}"/>
              </a:ext>
            </a:extLst>
          </p:cNvPr>
          <p:cNvSpPr txBox="1"/>
          <p:nvPr/>
        </p:nvSpPr>
        <p:spPr>
          <a:xfrm>
            <a:off x="3149600" y="434109"/>
            <a:ext cx="5449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Sensor de colores TGS3200 conectados a al módulo MPU6050 de la placa de expansión.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20793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7B475-E227-334B-EC56-F493E1F4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5DC3C00-AF0C-DAFD-7125-CB722B2D5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70" y="1825625"/>
            <a:ext cx="4970459" cy="4351338"/>
          </a:xfrm>
        </p:spPr>
      </p:pic>
    </p:spTree>
    <p:extLst>
      <p:ext uri="{BB962C8B-B14F-4D97-AF65-F5344CB8AC3E}">
        <p14:creationId xmlns:p14="http://schemas.microsoft.com/office/powerpoint/2010/main" val="1008283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ESTUDIANTE-AM</dc:creator>
  <cp:lastModifiedBy>ESTUDIANTE-AM</cp:lastModifiedBy>
  <cp:revision>1</cp:revision>
  <dcterms:created xsi:type="dcterms:W3CDTF">2023-08-21T15:40:25Z</dcterms:created>
  <dcterms:modified xsi:type="dcterms:W3CDTF">2023-08-21T15:53:06Z</dcterms:modified>
</cp:coreProperties>
</file>